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59" r:id="rId7"/>
    <p:sldId id="258" r:id="rId8"/>
    <p:sldId id="261" r:id="rId9"/>
    <p:sldId id="269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5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477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02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439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6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45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091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45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59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34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367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14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318FE-C0C8-43D4-8B93-2ED23C1DD8A8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832A1-AC47-4C67-8842-1ECC0C8F6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9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63928" y="329825"/>
            <a:ext cx="1078760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Рязанской области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«Школа №39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«Центр физико-математического образования»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Рязани</a:t>
            </a:r>
          </a:p>
          <a:p>
            <a:pPr indent="449580" algn="ctr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</a:t>
            </a:r>
          </a:p>
          <a:p>
            <a:pPr indent="449580"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физике на тему</a:t>
            </a:r>
          </a:p>
          <a:p>
            <a:pPr indent="449580" algn="ctr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Взаимное притяжение и отталкивание молекул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indent="449580" algn="ctr"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Батаева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</a:t>
            </a:r>
            <a:r>
              <a:rPr lang="ru-RU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«Б» класса</a:t>
            </a:r>
          </a:p>
          <a:p>
            <a:pPr indent="449580" algn="ctr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Рязань, 2022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spcAft>
                <a:spcPts val="0"/>
              </a:spcAft>
            </a:pP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8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99595" y="937549"/>
            <a:ext cx="10255793" cy="525211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опыта №2, видно, что вместе с мылом поднимается и тарелка.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наблюдать такое явление, как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смачивание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твёрдого тела жидкостью. Оно объясняется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взаимным притяжением молекул друг к другу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Между молекулами мыла и тарелки происходит взаимное притяжение, вызванное смачиванием гладкой горизонтальной поверхности водой и плотным прижатием.</a:t>
            </a:r>
          </a:p>
        </p:txBody>
      </p:sp>
    </p:spTree>
    <p:extLst>
      <p:ext uri="{BB962C8B-B14F-4D97-AF65-F5344CB8AC3E}">
        <p14:creationId xmlns:p14="http://schemas.microsoft.com/office/powerpoint/2010/main" val="4087345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745" y="2384385"/>
            <a:ext cx="10522011" cy="1273999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247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8880" y="1825625"/>
            <a:ext cx="9213449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Смочите два листочка бумаги: один – водой, другой растительным маслом. Слипнутся ли они при соприкосновении?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обоснуйте.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064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5344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№1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1018572"/>
            <a:ext cx="5143500" cy="58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23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30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59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99595" y="937549"/>
            <a:ext cx="10255793" cy="525211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проведённого опыта №1, можно увидеть, что листочки не слиплись при соприкосновении.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ода не смачивает жирные поверхности тел. Когда происходит </a:t>
            </a:r>
            <a:r>
              <a:rPr lang="ru-RU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несмачивание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это означает, что молекулы жидкости притягиваются сильнее друг к другу, чем к молекулам твёрдого тела.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молекулы воды притягиваются к молекулам воды сильнее, чем к молекулам растительного масла.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76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8880" y="1825625"/>
            <a:ext cx="9213449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Кусок мыла сильно прижмите к тарелке, смоченной водой, и проверните несколько раз. Поднимите мыло вверх. Вместе с мылом поднимается и тарелка.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Объясните, почему это произошло.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219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196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№2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1284790"/>
            <a:ext cx="5143500" cy="557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84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728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41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Задание 1</vt:lpstr>
      <vt:lpstr>Опыт №1</vt:lpstr>
      <vt:lpstr>Презентация PowerPoint</vt:lpstr>
      <vt:lpstr>Презентация PowerPoint</vt:lpstr>
      <vt:lpstr>Презентация PowerPoint</vt:lpstr>
      <vt:lpstr>Задание 2</vt:lpstr>
      <vt:lpstr>Опыт №2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Мыша</dc:creator>
  <cp:lastModifiedBy>Мыша</cp:lastModifiedBy>
  <cp:revision>19</cp:revision>
  <dcterms:created xsi:type="dcterms:W3CDTF">2022-09-24T20:48:34Z</dcterms:created>
  <dcterms:modified xsi:type="dcterms:W3CDTF">2022-09-25T19:08:48Z</dcterms:modified>
</cp:coreProperties>
</file>