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4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784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801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82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217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856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700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021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5675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107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807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348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74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566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125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952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98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861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01024CD2-3CDD-4F57-962F-C2EAE2EDB15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205BA213-3CD0-4F0D-9F65-99DC0C43F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5791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8B633F-9748-CCE5-C928-E09D71ABF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50" y="838986"/>
            <a:ext cx="8729220" cy="270784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/>
              <a:t>Выращивание кристаллов соли</a:t>
            </a:r>
            <a:br>
              <a:rPr lang="ru-RU" sz="5400" dirty="0"/>
            </a:br>
            <a:r>
              <a:rPr lang="ru-RU" sz="5400" dirty="0"/>
              <a:t>(домашний эксперимент)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B9D03E1-9B18-EB8F-14C3-BE578C9C31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300140" y="4190214"/>
            <a:ext cx="3549121" cy="1828800"/>
          </a:xfrm>
        </p:spPr>
        <p:txBody>
          <a:bodyPr/>
          <a:lstStyle/>
          <a:p>
            <a:r>
              <a:rPr lang="ru-RU" sz="2000" dirty="0"/>
              <a:t>Гончарова Дарья 7Б класс</a:t>
            </a:r>
          </a:p>
          <a:p>
            <a:endParaRPr lang="ru-RU" dirty="0"/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AD328C2E-7EA0-3E10-E20C-3DA71F03F0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454" y="386795"/>
            <a:ext cx="3439760" cy="6090206"/>
          </a:xfrm>
        </p:spPr>
      </p:pic>
    </p:spTree>
    <p:extLst>
      <p:ext uri="{BB962C8B-B14F-4D97-AF65-F5344CB8AC3E}">
        <p14:creationId xmlns:p14="http://schemas.microsoft.com/office/powerpoint/2010/main" val="259852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E6B746-EDF6-427E-BE03-361F9B78D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596" y="609600"/>
            <a:ext cx="9905998" cy="1905000"/>
          </a:xfrm>
        </p:spPr>
        <p:txBody>
          <a:bodyPr>
            <a:normAutofit/>
          </a:bodyPr>
          <a:lstStyle/>
          <a:p>
            <a:pPr algn="ctr"/>
            <a:r>
              <a:rPr lang="ru-RU" sz="4400" dirty="0"/>
              <a:t>Для работы мне понадобилось: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1F5F30-C649-8E3E-46FD-CC2FF163D0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4596" y="2781300"/>
            <a:ext cx="9905998" cy="3124201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Горячая вода</a:t>
            </a:r>
          </a:p>
          <a:p>
            <a:pPr algn="ctr"/>
            <a:r>
              <a:rPr lang="ru-RU" sz="3200" dirty="0"/>
              <a:t>Соль</a:t>
            </a:r>
          </a:p>
          <a:p>
            <a:pPr algn="ctr"/>
            <a:r>
              <a:rPr lang="ru-RU" sz="3200" dirty="0"/>
              <a:t>Нитки</a:t>
            </a:r>
          </a:p>
          <a:p>
            <a:pPr algn="ctr"/>
            <a:r>
              <a:rPr lang="ru-RU" sz="3200" dirty="0"/>
              <a:t>Карандаш</a:t>
            </a:r>
          </a:p>
          <a:p>
            <a:pPr algn="ctr"/>
            <a:r>
              <a:rPr lang="ru-RU" sz="3200" dirty="0"/>
              <a:t>Ложка</a:t>
            </a:r>
          </a:p>
          <a:p>
            <a:pPr algn="ctr"/>
            <a:r>
              <a:rPr lang="ru-RU" sz="3200" dirty="0"/>
              <a:t>банка</a:t>
            </a:r>
          </a:p>
        </p:txBody>
      </p:sp>
    </p:spTree>
    <p:extLst>
      <p:ext uri="{BB962C8B-B14F-4D97-AF65-F5344CB8AC3E}">
        <p14:creationId xmlns:p14="http://schemas.microsoft.com/office/powerpoint/2010/main" val="2137195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627258E-D6A2-4CF9-699F-223730833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/>
              <a:t>ХОД РАБОТЫ: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4C67FAF-9897-A2D8-39EF-29118B1B00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dirty="0"/>
              <a:t>СНАЧАЛА В БАНКУ Я НАЛИЛА ГОРЯЧЕЙ ВОДЫ.</a:t>
            </a:r>
          </a:p>
          <a:p>
            <a:r>
              <a:rPr lang="ru-RU" sz="4000" dirty="0"/>
              <a:t>ПОСЛЕ ЧЕГО Я НАЧАЛА ДОБАВЛЯТЬ СОЛЬ В ВОДУ И ПЕРЕМЕШИВАЛА</a:t>
            </a:r>
            <a:r>
              <a:rPr lang="en-US" sz="4000" dirty="0"/>
              <a:t>,</a:t>
            </a:r>
            <a:r>
              <a:rPr lang="ru-RU" sz="4000" dirty="0"/>
              <a:t> ПОКА СОЛЬ НЕ ПЕРЕСТАЛА РАСТВОРЯТЬСЯ.</a:t>
            </a:r>
          </a:p>
        </p:txBody>
      </p:sp>
    </p:spTree>
    <p:extLst>
      <p:ext uri="{BB962C8B-B14F-4D97-AF65-F5344CB8AC3E}">
        <p14:creationId xmlns:p14="http://schemas.microsoft.com/office/powerpoint/2010/main" val="1911156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3C425E-339C-068B-FBB0-3F9E7441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00130" y="468857"/>
            <a:ext cx="9905998" cy="1905000"/>
          </a:xfrm>
        </p:spPr>
        <p:txBody>
          <a:bodyPr>
            <a:normAutofit/>
          </a:bodyPr>
          <a:lstStyle/>
          <a:p>
            <a:pPr algn="ctr"/>
            <a:r>
              <a:rPr lang="ru-RU" sz="4400" dirty="0"/>
              <a:t>ХОД РАБОТЫ: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40F4B5D-12AE-45C0-7BCE-36B33EEB84C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ПОСЛЕ ТОГО</a:t>
            </a:r>
            <a:r>
              <a:rPr lang="en-US" sz="2400" dirty="0"/>
              <a:t>,</a:t>
            </a:r>
            <a:r>
              <a:rPr lang="ru-RU" sz="2400" dirty="0"/>
              <a:t> КАК РАСТВОР СОЛИ НЕМНОГО ОСТЫЛ</a:t>
            </a:r>
            <a:r>
              <a:rPr lang="en-US" sz="2400" dirty="0"/>
              <a:t>,</a:t>
            </a:r>
            <a:r>
              <a:rPr lang="ru-RU" sz="2400" dirty="0"/>
              <a:t> Я ПРИВЯЗАЛА НА КОНЧИК НИТКИ КРИСТАЛЛ СОЛИ</a:t>
            </a:r>
            <a:r>
              <a:rPr lang="en-US" sz="2400" dirty="0"/>
              <a:t>,</a:t>
            </a:r>
            <a:r>
              <a:rPr lang="ru-RU" sz="2400" dirty="0"/>
              <a:t> А НИТКУ ПРИВЯЗАЛА К КАРАНДАШУ И ПОЛОЖИЛА НА ГОРЛЫШКО БАНКИ. </a:t>
            </a:r>
          </a:p>
          <a:p>
            <a:r>
              <a:rPr lang="ru-RU" sz="2400" dirty="0"/>
              <a:t>ТАКУЮ КОНСТРУКЦИЮ Я ОСТАВИЛА НА НЕСКОЛЬКО ДНЕЙ.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675FAA4E-548F-C7CE-AA7F-F5842F67365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078" y="468857"/>
            <a:ext cx="4495344" cy="5977506"/>
          </a:xfrm>
        </p:spPr>
      </p:pic>
    </p:spTree>
    <p:extLst>
      <p:ext uri="{BB962C8B-B14F-4D97-AF65-F5344CB8AC3E}">
        <p14:creationId xmlns:p14="http://schemas.microsoft.com/office/powerpoint/2010/main" val="585233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9056D-C8F9-BF7C-AD8F-471D2FC3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73187" y="380215"/>
            <a:ext cx="9905998" cy="1905000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ИТОГ: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B52D0E-8149-90D8-C23E-F9F5147D22B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ЧЕРЕЗ 2 НЕДЕЛИ КАРАНДАШ ПОКРЫЛСЯ СОЛЬЮ</a:t>
            </a:r>
          </a:p>
          <a:p>
            <a:r>
              <a:rPr lang="ru-RU" sz="2400" dirty="0"/>
              <a:t>НА ДНЕ ОБРАЗОВАЛИСЬ НЕБОЛЬШИЕ КРИСТАЛЛЫ</a:t>
            </a:r>
          </a:p>
          <a:p>
            <a:r>
              <a:rPr lang="ru-RU" sz="2400" dirty="0"/>
              <a:t>ВСЯ НИТКА ПОКРЫЛАСЬ РЯДОМ НЕБОЛЬШИХ КРИСТАЛЛИКОВ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4939C27-0C89-922A-6292-BE95FBB830A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833" y="373930"/>
            <a:ext cx="3611495" cy="5875224"/>
          </a:xfrm>
        </p:spPr>
      </p:pic>
    </p:spTree>
    <p:extLst>
      <p:ext uri="{BB962C8B-B14F-4D97-AF65-F5344CB8AC3E}">
        <p14:creationId xmlns:p14="http://schemas.microsoft.com/office/powerpoint/2010/main" val="990339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BE4F255-FA79-8733-A14E-3FD82E420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2476500"/>
            <a:ext cx="9905998" cy="1905000"/>
          </a:xfrm>
        </p:spPr>
        <p:txBody>
          <a:bodyPr>
            <a:noAutofit/>
          </a:bodyPr>
          <a:lstStyle/>
          <a:p>
            <a:pPr algn="ctr"/>
            <a:r>
              <a:rPr lang="ru-RU" sz="72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7939258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Сетка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TM03457485[[fn=Сетка]]</Template>
  <TotalTime>37</TotalTime>
  <Words>114</Words>
  <Application>Microsoft Office PowerPoint</Application>
  <PresentationFormat>Широкоэкранный</PresentationFormat>
  <Paragraphs>20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Century Gothic</vt:lpstr>
      <vt:lpstr>Сетка</vt:lpstr>
      <vt:lpstr>Выращивание кристаллов соли (домашний эксперимент)</vt:lpstr>
      <vt:lpstr>Для работы мне понадобилось:</vt:lpstr>
      <vt:lpstr>ХОД РАБОТЫ:</vt:lpstr>
      <vt:lpstr>ХОД РАБОТЫ:</vt:lpstr>
      <vt:lpstr>ИТОГ: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Выращивание кристаллов соли (домашний эксперимент)</dc:title>
  <dc:creator>Admin</dc:creator>
  <cp:lastModifiedBy>Admin</cp:lastModifiedBy>
  <cp:revision>1</cp:revision>
  <dcterms:created xsi:type="dcterms:W3CDTF">2022-10-19T16:52:49Z</dcterms:created>
  <dcterms:modified xsi:type="dcterms:W3CDTF">2022-10-19T17:30:23Z</dcterms:modified>
</cp:coreProperties>
</file>