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597"/>
    <p:restoredTop sz="94771"/>
  </p:normalViewPr>
  <p:slideViewPr>
    <p:cSldViewPr>
      <p:cViewPr varScale="1">
        <p:scale>
          <a:sx n="87" d="100"/>
          <a:sy n="87" d="100"/>
        </p:scale>
        <p:origin x="-1032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jpeg"  /><Relationship Id="rId3" Type="http://schemas.openxmlformats.org/officeDocument/2006/relationships/image" Target="../media/image3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Relationship Id="rId3" Type="http://schemas.openxmlformats.org/officeDocument/2006/relationships/image" Target="../media/image5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Relationship Id="rId3" Type="http://schemas.openxmlformats.org/officeDocument/2006/relationships/image" Target="../media/image7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Выполнила ученица 7б класса </a:t>
            </a:r>
            <a:r>
              <a:rPr lang="ru-RU" altLang="en-US"/>
              <a:t>Г</a:t>
            </a:r>
            <a:r>
              <a:rPr lang="ru-RU"/>
              <a:t>иголян </a:t>
            </a:r>
            <a:r>
              <a:rPr lang="ru-RU" altLang="en-US"/>
              <a:t>Л</a:t>
            </a:r>
            <a:r>
              <a:rPr lang="ru-RU"/>
              <a:t>илия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Шар паскаля 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Закон паскаля: Давление</a:t>
            </a:r>
            <a:r>
              <a:rPr lang="en-US" altLang="ru-RU"/>
              <a:t>,</a:t>
            </a:r>
            <a:r>
              <a:rPr lang="ru-RU"/>
              <a:t> производимое на жидкость или газ, передается без изменения в каждую точку жидкости или газа.</a:t>
            </a:r>
            <a:endParaRPr lang="ru-RU"/>
          </a:p>
          <a:p>
            <a:pPr lvl="0">
              <a:defRPr/>
            </a:pPr>
            <a:r>
              <a:rPr lang="ru-RU"/>
              <a:t>Мне стало интересно, а правда ли это</a:t>
            </a:r>
            <a:r>
              <a:rPr lang="en-US"/>
              <a:t>?</a:t>
            </a:r>
            <a:r>
              <a:rPr lang="ru-RU"/>
              <a:t> И тогда я решила сделать свой опыт.</a:t>
            </a: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опыт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395536" y="1700808"/>
            <a:ext cx="2143944" cy="2858592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опыт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43808" y="1844824"/>
            <a:ext cx="393418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/>
              <a:t>1:</a:t>
            </a:r>
            <a:r>
              <a:rPr lang="ru-RU" altLang="en-US"/>
              <a:t> </a:t>
            </a:r>
            <a:r>
              <a:rPr lang="ru-RU"/>
              <a:t>Я взяла обычную бутылку и иголку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604289" y="2564904"/>
            <a:ext cx="2193708" cy="2924944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2627784" y="2996952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6022" y="2837779"/>
            <a:ext cx="3278310" cy="1182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/>
              <a:t>2:</a:t>
            </a:r>
            <a:r>
              <a:rPr lang="ru-RU" altLang="en-US"/>
              <a:t> </a:t>
            </a:r>
            <a:r>
              <a:rPr lang="ru-RU"/>
              <a:t>Позже я налила  в бутылку</a:t>
            </a:r>
            <a:endParaRPr lang="ru-RU"/>
          </a:p>
          <a:p>
            <a:pPr lvl="0">
              <a:defRPr/>
            </a:pPr>
            <a:r>
              <a:rPr lang="ru-RU" altLang="en-US"/>
              <a:t>в</a:t>
            </a:r>
            <a:r>
              <a:rPr lang="ru-RU"/>
              <a:t>оды, и положила ее так </a:t>
            </a:r>
            <a:endParaRPr lang="ru-RU"/>
          </a:p>
          <a:p>
            <a:pPr lvl="0">
              <a:defRPr/>
            </a:pPr>
            <a:r>
              <a:rPr lang="ru-RU"/>
              <a:t>что</a:t>
            </a:r>
            <a:r>
              <a:rPr lang="ru-RU" altLang="en-US"/>
              <a:t>б</a:t>
            </a:r>
            <a:r>
              <a:rPr lang="ru-RU"/>
              <a:t>ы ее верх был направлен </a:t>
            </a:r>
            <a:endParaRPr lang="ru-RU"/>
          </a:p>
          <a:p>
            <a:pPr lvl="0">
              <a:defRPr/>
            </a:pPr>
            <a:r>
              <a:rPr lang="ru-RU" altLang="en-US"/>
              <a:t>в</a:t>
            </a:r>
            <a:r>
              <a:rPr lang="ru-RU"/>
              <a:t>ертикально вниз.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51520" y="1700808"/>
            <a:ext cx="2016224" cy="2688299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опыт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30689" y="1730219"/>
            <a:ext cx="62761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/>
              <a:t>3:</a:t>
            </a:r>
            <a:r>
              <a:rPr lang="ru-RU" altLang="en-US"/>
              <a:t> </a:t>
            </a:r>
            <a:r>
              <a:rPr lang="ru-RU"/>
              <a:t>Далее я проткнула иголкой бутылку</a:t>
            </a:r>
            <a:r>
              <a:rPr lang="en-US" altLang="ru-RU"/>
              <a:t>,</a:t>
            </a:r>
            <a:r>
              <a:rPr lang="ru-RU"/>
              <a:t> так появилось много </a:t>
            </a:r>
            <a:endParaRPr lang="ru-RU"/>
          </a:p>
          <a:p>
            <a:pPr lvl="0">
              <a:defRPr/>
            </a:pPr>
            <a:r>
              <a:rPr lang="ru-RU" altLang="en-US"/>
              <a:t>отверстий</a:t>
            </a:r>
            <a:r>
              <a:rPr lang="ru-RU"/>
              <a:t>.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59832" y="2852936"/>
            <a:ext cx="2304256" cy="3072341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2411760" y="3356992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74334" y="2840848"/>
            <a:ext cx="3356306" cy="9100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/>
              <a:t>4. А позже я решила покрасить</a:t>
            </a:r>
            <a:endParaRPr lang="ru-RU"/>
          </a:p>
          <a:p>
            <a:pPr lvl="0">
              <a:defRPr/>
            </a:pPr>
            <a:r>
              <a:rPr lang="ru-RU" altLang="en-US"/>
              <a:t>в</a:t>
            </a:r>
            <a:r>
              <a:rPr lang="ru-RU"/>
              <a:t>оду в синий цвет что бы было</a:t>
            </a:r>
            <a:endParaRPr lang="ru-RU"/>
          </a:p>
          <a:p>
            <a:pPr lvl="0">
              <a:defRPr/>
            </a:pPr>
            <a:r>
              <a:rPr lang="ru-RU" altLang="en-US"/>
              <a:t>в</a:t>
            </a:r>
            <a:r>
              <a:rPr lang="ru-RU"/>
              <a:t>иднее</a:t>
            </a:r>
            <a:r>
              <a:rPr lang="en-US" altLang="ru-RU"/>
              <a:t>,</a:t>
            </a:r>
            <a:r>
              <a:rPr lang="ru-RU"/>
              <a:t> как проходит опыт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опыт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45130" r="5200" b="28550"/>
          <a:stretch>
            <a:fillRect/>
          </a:stretch>
        </p:blipFill>
        <p:spPr>
          <a:xfrm>
            <a:off x="5796136" y="1844824"/>
            <a:ext cx="2925536" cy="1676401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0130" r="450" b="11190"/>
          <a:stretch>
            <a:fillRect/>
          </a:stretch>
        </p:blipFill>
        <p:spPr>
          <a:xfrm>
            <a:off x="323528" y="1787522"/>
            <a:ext cx="1974237" cy="3467405"/>
          </a:xfrm>
        </p:spPr>
      </p:pic>
      <p:sp>
        <p:nvSpPr>
          <p:cNvPr id="12" name="TextBox 11"/>
          <p:cNvSpPr txBox="1"/>
          <p:nvPr/>
        </p:nvSpPr>
        <p:spPr>
          <a:xfrm>
            <a:off x="2515061" y="1844824"/>
            <a:ext cx="3100879" cy="905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/>
              <a:t>Мы можем заметить что при</a:t>
            </a:r>
            <a:endParaRPr lang="ru-RU"/>
          </a:p>
          <a:p>
            <a:pPr lvl="0">
              <a:defRPr/>
            </a:pPr>
            <a:r>
              <a:rPr lang="ru-RU" altLang="en-US"/>
              <a:t>д</a:t>
            </a:r>
            <a:r>
              <a:rPr lang="ru-RU"/>
              <a:t>авлении на бутылку, вода</a:t>
            </a:r>
            <a:endParaRPr lang="ru-RU"/>
          </a:p>
          <a:p>
            <a:pPr lvl="0">
              <a:defRPr/>
            </a:pPr>
            <a:r>
              <a:rPr lang="ru-RU"/>
              <a:t> выходит из всех отверстий.</a:t>
            </a: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15060" y="3705890"/>
            <a:ext cx="4865252" cy="173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en-US"/>
              <a:t>М</a:t>
            </a:r>
            <a:r>
              <a:rPr lang="ru-RU"/>
              <a:t>ожно сделать вывод: вода начинает выливаться из абсолютно всех отверстий в бутылке. Это доказывает</a:t>
            </a:r>
            <a:r>
              <a:rPr lang="en-US" altLang="ru-RU"/>
              <a:t>,</a:t>
            </a:r>
            <a:r>
              <a:rPr lang="ru-RU"/>
              <a:t> что давление</a:t>
            </a:r>
            <a:r>
              <a:rPr lang="en-US" altLang="ru-RU"/>
              <a:t>,</a:t>
            </a:r>
            <a:r>
              <a:rPr lang="ru-RU"/>
              <a:t> производимое на жидкость или газ</a:t>
            </a:r>
            <a:r>
              <a:rPr lang="en-US" altLang="ru-RU"/>
              <a:t>,</a:t>
            </a:r>
            <a:r>
              <a:rPr lang="ru-RU"/>
              <a:t> передается в любую точку одинаково во всех направлениях.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_rels/them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jpeg"  /></Relationships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Microsoft YaHei"/>
        <a:font script="Hant" typeface="Microsoft JhengHei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Microsoft YaHei"/>
        <a:font script="Hant" typeface="Microsoft JhengHei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151</ep:Words>
  <ep:PresentationFormat>Экран (4:3)</ep:PresentationFormat>
  <ep:Paragraphs>22</ep:Paragraphs>
  <ep:Slides>5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5</vt:i4>
      </vt:variant>
    </vt:vector>
  </ep:HeadingPairs>
  <ep:TitlesOfParts>
    <vt:vector size="6" baseType="lpstr">
      <vt:lpstr>Сетка</vt:lpstr>
      <vt:lpstr>Шар паскаля</vt:lpstr>
      <vt:lpstr>опыт</vt:lpstr>
      <vt:lpstr>опыт</vt:lpstr>
      <vt:lpstr>опыт</vt:lpstr>
      <vt:lpstr>опыт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2023-01-21T12:34:18.000</dcterms:created>
  <dc:creator>User</dc:creator>
  <cp:lastModifiedBy>ПК</cp:lastModifiedBy>
  <dcterms:modified xsi:type="dcterms:W3CDTF">2023-06-12T06:09:16.330</dcterms:modified>
  <cp:revision>4</cp:revision>
  <dc:title>Шар паскаля . опыт</dc:title>
  <cp:version>0906.0100.01</cp:version>
</cp:coreProperties>
</file>