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97" d="100"/>
          <a:sy n="97" d="100"/>
        </p:scale>
        <p:origin x="96" y="3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AA2BBBA-962D-4498-A1DC-D4D27B2F87BC}" type="doc">
      <dgm:prSet loTypeId="urn:microsoft.com/office/officeart/2005/8/layout/cycle8" loCatId="cycle" qsTypeId="urn:microsoft.com/office/officeart/2005/8/quickstyle/3d3" qsCatId="3D" csTypeId="urn:microsoft.com/office/officeart/2005/8/colors/colorful1" csCatId="colorful" phldr="1"/>
      <dgm:spPr/>
    </dgm:pt>
    <dgm:pt modelId="{E93B8086-26FA-4061-B17D-B4F7D1B3EF12}">
      <dgm:prSet phldrT="[Текст]"/>
      <dgm:spPr/>
      <dgm:t>
        <a:bodyPr/>
        <a:lstStyle/>
        <a:p>
          <a:r>
            <a:rPr lang="ru-RU" dirty="0"/>
            <a:t>1</a:t>
          </a:r>
          <a:endParaRPr lang="ru-KG" dirty="0"/>
        </a:p>
      </dgm:t>
    </dgm:pt>
    <dgm:pt modelId="{998B04CF-2D5A-4E5F-A7F2-9AFE94D95C8C}" type="parTrans" cxnId="{4E1B90D6-50E8-4515-86BF-5AD2D5139F8B}">
      <dgm:prSet/>
      <dgm:spPr/>
      <dgm:t>
        <a:bodyPr/>
        <a:lstStyle/>
        <a:p>
          <a:endParaRPr lang="ru-KG"/>
        </a:p>
      </dgm:t>
    </dgm:pt>
    <dgm:pt modelId="{55902F9C-A241-443A-B16B-99A4CCEC5E89}" type="sibTrans" cxnId="{4E1B90D6-50E8-4515-86BF-5AD2D5139F8B}">
      <dgm:prSet/>
      <dgm:spPr/>
      <dgm:t>
        <a:bodyPr/>
        <a:lstStyle/>
        <a:p>
          <a:endParaRPr lang="ru-KG"/>
        </a:p>
      </dgm:t>
    </dgm:pt>
    <dgm:pt modelId="{737F976D-DBFC-4818-BA7C-725A1E795014}">
      <dgm:prSet phldrT="[Текст]"/>
      <dgm:spPr/>
      <dgm:t>
        <a:bodyPr/>
        <a:lstStyle/>
        <a:p>
          <a:r>
            <a:rPr lang="ru-RU" dirty="0"/>
            <a:t>2</a:t>
          </a:r>
          <a:endParaRPr lang="ru-KG" dirty="0"/>
        </a:p>
      </dgm:t>
    </dgm:pt>
    <dgm:pt modelId="{98FA0773-7B33-4813-B605-0CAF9559D4DB}" type="parTrans" cxnId="{D52CA4BC-E1AB-4702-B74F-105CBC74B39E}">
      <dgm:prSet/>
      <dgm:spPr/>
      <dgm:t>
        <a:bodyPr/>
        <a:lstStyle/>
        <a:p>
          <a:endParaRPr lang="ru-KG"/>
        </a:p>
      </dgm:t>
    </dgm:pt>
    <dgm:pt modelId="{4945E233-B1A0-4B32-A7FE-9163AEDA130F}" type="sibTrans" cxnId="{D52CA4BC-E1AB-4702-B74F-105CBC74B39E}">
      <dgm:prSet/>
      <dgm:spPr/>
      <dgm:t>
        <a:bodyPr/>
        <a:lstStyle/>
        <a:p>
          <a:endParaRPr lang="ru-KG"/>
        </a:p>
      </dgm:t>
    </dgm:pt>
    <dgm:pt modelId="{1BBF144C-8217-4194-97A8-B75FB7B58AA9}">
      <dgm:prSet phldrT="[Текст]"/>
      <dgm:spPr/>
      <dgm:t>
        <a:bodyPr/>
        <a:lstStyle/>
        <a:p>
          <a:r>
            <a:rPr lang="ru-RU" dirty="0"/>
            <a:t>3</a:t>
          </a:r>
          <a:endParaRPr lang="ru-KG" dirty="0"/>
        </a:p>
      </dgm:t>
    </dgm:pt>
    <dgm:pt modelId="{E10B9474-BC26-4220-84BB-3785890930EE}" type="parTrans" cxnId="{920860DB-8103-4BF5-84BC-8AC53F8A9E48}">
      <dgm:prSet/>
      <dgm:spPr/>
      <dgm:t>
        <a:bodyPr/>
        <a:lstStyle/>
        <a:p>
          <a:endParaRPr lang="ru-KG"/>
        </a:p>
      </dgm:t>
    </dgm:pt>
    <dgm:pt modelId="{0E1CF81C-1E84-4453-8FF8-01619E433380}" type="sibTrans" cxnId="{920860DB-8103-4BF5-84BC-8AC53F8A9E48}">
      <dgm:prSet/>
      <dgm:spPr/>
      <dgm:t>
        <a:bodyPr/>
        <a:lstStyle/>
        <a:p>
          <a:endParaRPr lang="ru-KG"/>
        </a:p>
      </dgm:t>
    </dgm:pt>
    <dgm:pt modelId="{ECE16DB1-7D52-4614-BFB2-15296075C631}">
      <dgm:prSet phldrT="[Текст]"/>
      <dgm:spPr/>
      <dgm:t>
        <a:bodyPr/>
        <a:lstStyle/>
        <a:p>
          <a:r>
            <a:rPr lang="ru-RU" dirty="0"/>
            <a:t>4</a:t>
          </a:r>
          <a:endParaRPr lang="ru-KG" dirty="0"/>
        </a:p>
      </dgm:t>
    </dgm:pt>
    <dgm:pt modelId="{D86833AF-B330-492B-A081-502389813783}" type="parTrans" cxnId="{8051DB85-96C5-476F-BA9C-02E3F66990BF}">
      <dgm:prSet/>
      <dgm:spPr/>
      <dgm:t>
        <a:bodyPr/>
        <a:lstStyle/>
        <a:p>
          <a:endParaRPr lang="ru-KG"/>
        </a:p>
      </dgm:t>
    </dgm:pt>
    <dgm:pt modelId="{80333F58-A326-4C2C-BB80-B53A6E004D87}" type="sibTrans" cxnId="{8051DB85-96C5-476F-BA9C-02E3F66990BF}">
      <dgm:prSet/>
      <dgm:spPr/>
      <dgm:t>
        <a:bodyPr/>
        <a:lstStyle/>
        <a:p>
          <a:endParaRPr lang="ru-KG"/>
        </a:p>
      </dgm:t>
    </dgm:pt>
    <dgm:pt modelId="{30C675F1-479E-4564-AC20-51E530134664}">
      <dgm:prSet phldrT="[Текст]"/>
      <dgm:spPr/>
      <dgm:t>
        <a:bodyPr/>
        <a:lstStyle/>
        <a:p>
          <a:r>
            <a:rPr lang="ru-RU" dirty="0"/>
            <a:t>5</a:t>
          </a:r>
          <a:endParaRPr lang="ru-KG" dirty="0"/>
        </a:p>
      </dgm:t>
    </dgm:pt>
    <dgm:pt modelId="{33221C5C-D355-4D79-9021-9BF8A4A84065}" type="parTrans" cxnId="{3E801147-916A-42F9-8D4D-95622DBB668D}">
      <dgm:prSet/>
      <dgm:spPr/>
      <dgm:t>
        <a:bodyPr/>
        <a:lstStyle/>
        <a:p>
          <a:endParaRPr lang="ru-KG"/>
        </a:p>
      </dgm:t>
    </dgm:pt>
    <dgm:pt modelId="{DF6E34A8-3948-45EE-AF7F-736AEB3F1CAA}" type="sibTrans" cxnId="{3E801147-916A-42F9-8D4D-95622DBB668D}">
      <dgm:prSet/>
      <dgm:spPr/>
      <dgm:t>
        <a:bodyPr/>
        <a:lstStyle/>
        <a:p>
          <a:endParaRPr lang="ru-KG"/>
        </a:p>
      </dgm:t>
    </dgm:pt>
    <dgm:pt modelId="{99A9D585-496E-49DC-824A-D74518095ED7}">
      <dgm:prSet phldrT="[Текст]"/>
      <dgm:spPr/>
      <dgm:t>
        <a:bodyPr/>
        <a:lstStyle/>
        <a:p>
          <a:r>
            <a:rPr lang="ru-RU" dirty="0"/>
            <a:t>6</a:t>
          </a:r>
          <a:endParaRPr lang="ru-KG" dirty="0"/>
        </a:p>
      </dgm:t>
    </dgm:pt>
    <dgm:pt modelId="{3BEC1A39-9C94-434A-95AD-0ABAE42035E7}" type="parTrans" cxnId="{43EEA725-04CF-4FCE-90C7-56DD51551003}">
      <dgm:prSet/>
      <dgm:spPr/>
      <dgm:t>
        <a:bodyPr/>
        <a:lstStyle/>
        <a:p>
          <a:endParaRPr lang="ru-KG"/>
        </a:p>
      </dgm:t>
    </dgm:pt>
    <dgm:pt modelId="{7B250D1F-3431-4D7E-B824-8F45B4E22ABC}" type="sibTrans" cxnId="{43EEA725-04CF-4FCE-90C7-56DD51551003}">
      <dgm:prSet/>
      <dgm:spPr/>
      <dgm:t>
        <a:bodyPr/>
        <a:lstStyle/>
        <a:p>
          <a:endParaRPr lang="ru-KG"/>
        </a:p>
      </dgm:t>
    </dgm:pt>
    <dgm:pt modelId="{62F13127-477E-428E-B056-F3893E135CF9}">
      <dgm:prSet phldrT="[Текст]"/>
      <dgm:spPr/>
      <dgm:t>
        <a:bodyPr/>
        <a:lstStyle/>
        <a:p>
          <a:r>
            <a:rPr lang="ru-RU" dirty="0"/>
            <a:t>7</a:t>
          </a:r>
          <a:endParaRPr lang="ru-KG" dirty="0"/>
        </a:p>
      </dgm:t>
    </dgm:pt>
    <dgm:pt modelId="{12FF12B6-ED24-4E82-A17B-1FAB1C54950D}" type="parTrans" cxnId="{ED9E7D27-DE7C-4CF6-A3BB-F3CACED02BE5}">
      <dgm:prSet/>
      <dgm:spPr/>
      <dgm:t>
        <a:bodyPr/>
        <a:lstStyle/>
        <a:p>
          <a:endParaRPr lang="ru-KG"/>
        </a:p>
      </dgm:t>
    </dgm:pt>
    <dgm:pt modelId="{EEBA43A1-804A-4C9D-9BF5-4FCDC224BB7B}" type="sibTrans" cxnId="{ED9E7D27-DE7C-4CF6-A3BB-F3CACED02BE5}">
      <dgm:prSet/>
      <dgm:spPr/>
      <dgm:t>
        <a:bodyPr/>
        <a:lstStyle/>
        <a:p>
          <a:endParaRPr lang="ru-KG"/>
        </a:p>
      </dgm:t>
    </dgm:pt>
    <dgm:pt modelId="{6F7D55A4-5366-41BB-B94A-DC213968C401}" type="pres">
      <dgm:prSet presAssocID="{7AA2BBBA-962D-4498-A1DC-D4D27B2F87BC}" presName="compositeShape" presStyleCnt="0">
        <dgm:presLayoutVars>
          <dgm:chMax val="7"/>
          <dgm:dir/>
          <dgm:resizeHandles val="exact"/>
        </dgm:presLayoutVars>
      </dgm:prSet>
      <dgm:spPr/>
    </dgm:pt>
    <dgm:pt modelId="{E9189870-A7E4-4218-A3D3-1FF07D97E798}" type="pres">
      <dgm:prSet presAssocID="{7AA2BBBA-962D-4498-A1DC-D4D27B2F87BC}" presName="wedge1" presStyleLbl="node1" presStyleIdx="0" presStyleCnt="7"/>
      <dgm:spPr/>
    </dgm:pt>
    <dgm:pt modelId="{E742EB03-F499-4030-884D-E8A9C3A29F1D}" type="pres">
      <dgm:prSet presAssocID="{7AA2BBBA-962D-4498-A1DC-D4D27B2F87BC}" presName="dummy1a" presStyleCnt="0"/>
      <dgm:spPr/>
    </dgm:pt>
    <dgm:pt modelId="{076CFE81-54F4-4C3B-9405-A196A4253BDC}" type="pres">
      <dgm:prSet presAssocID="{7AA2BBBA-962D-4498-A1DC-D4D27B2F87BC}" presName="dummy1b" presStyleCnt="0"/>
      <dgm:spPr/>
    </dgm:pt>
    <dgm:pt modelId="{BD477965-DC3C-4C42-B5DF-CFA6D9B9CB32}" type="pres">
      <dgm:prSet presAssocID="{7AA2BBBA-962D-4498-A1DC-D4D27B2F87BC}" presName="wedge1Tx" presStyleLbl="node1" presStyleIdx="0" presStyleCnt="7">
        <dgm:presLayoutVars>
          <dgm:chMax val="0"/>
          <dgm:chPref val="0"/>
          <dgm:bulletEnabled val="1"/>
        </dgm:presLayoutVars>
      </dgm:prSet>
      <dgm:spPr/>
    </dgm:pt>
    <dgm:pt modelId="{25ADA41F-C13D-48EC-9ACB-0B0DF0E6D143}" type="pres">
      <dgm:prSet presAssocID="{7AA2BBBA-962D-4498-A1DC-D4D27B2F87BC}" presName="wedge2" presStyleLbl="node1" presStyleIdx="1" presStyleCnt="7"/>
      <dgm:spPr/>
    </dgm:pt>
    <dgm:pt modelId="{1BE8D30C-8CBB-4C7C-873C-AC0D7FE3B71A}" type="pres">
      <dgm:prSet presAssocID="{7AA2BBBA-962D-4498-A1DC-D4D27B2F87BC}" presName="dummy2a" presStyleCnt="0"/>
      <dgm:spPr/>
    </dgm:pt>
    <dgm:pt modelId="{FA6AD8C0-9A87-4972-BA49-01F98F5A9ED1}" type="pres">
      <dgm:prSet presAssocID="{7AA2BBBA-962D-4498-A1DC-D4D27B2F87BC}" presName="dummy2b" presStyleCnt="0"/>
      <dgm:spPr/>
    </dgm:pt>
    <dgm:pt modelId="{4DC8FF70-1D1F-44A0-B1BC-7324018C1B98}" type="pres">
      <dgm:prSet presAssocID="{7AA2BBBA-962D-4498-A1DC-D4D27B2F87BC}" presName="wedge2Tx" presStyleLbl="node1" presStyleIdx="1" presStyleCnt="7">
        <dgm:presLayoutVars>
          <dgm:chMax val="0"/>
          <dgm:chPref val="0"/>
          <dgm:bulletEnabled val="1"/>
        </dgm:presLayoutVars>
      </dgm:prSet>
      <dgm:spPr/>
    </dgm:pt>
    <dgm:pt modelId="{4EAACF25-A683-4910-9495-0BB0D3E0D05E}" type="pres">
      <dgm:prSet presAssocID="{7AA2BBBA-962D-4498-A1DC-D4D27B2F87BC}" presName="wedge3" presStyleLbl="node1" presStyleIdx="2" presStyleCnt="7"/>
      <dgm:spPr/>
    </dgm:pt>
    <dgm:pt modelId="{EE1F6CB5-0A07-4983-85BD-29FD82C92B3F}" type="pres">
      <dgm:prSet presAssocID="{7AA2BBBA-962D-4498-A1DC-D4D27B2F87BC}" presName="dummy3a" presStyleCnt="0"/>
      <dgm:spPr/>
    </dgm:pt>
    <dgm:pt modelId="{D0532324-B0E2-49BE-8895-91520ADF5D46}" type="pres">
      <dgm:prSet presAssocID="{7AA2BBBA-962D-4498-A1DC-D4D27B2F87BC}" presName="dummy3b" presStyleCnt="0"/>
      <dgm:spPr/>
    </dgm:pt>
    <dgm:pt modelId="{6D66FE5A-F1F3-44CE-BE6E-931C1E1D8201}" type="pres">
      <dgm:prSet presAssocID="{7AA2BBBA-962D-4498-A1DC-D4D27B2F87BC}" presName="wedge3Tx" presStyleLbl="node1" presStyleIdx="2" presStyleCnt="7">
        <dgm:presLayoutVars>
          <dgm:chMax val="0"/>
          <dgm:chPref val="0"/>
          <dgm:bulletEnabled val="1"/>
        </dgm:presLayoutVars>
      </dgm:prSet>
      <dgm:spPr/>
    </dgm:pt>
    <dgm:pt modelId="{2638CC60-DEE6-4DF4-9CAE-BC0CBDC25B89}" type="pres">
      <dgm:prSet presAssocID="{7AA2BBBA-962D-4498-A1DC-D4D27B2F87BC}" presName="wedge4" presStyleLbl="node1" presStyleIdx="3" presStyleCnt="7"/>
      <dgm:spPr/>
    </dgm:pt>
    <dgm:pt modelId="{F8F70C80-801C-43F4-961A-9E36BBFD0097}" type="pres">
      <dgm:prSet presAssocID="{7AA2BBBA-962D-4498-A1DC-D4D27B2F87BC}" presName="dummy4a" presStyleCnt="0"/>
      <dgm:spPr/>
    </dgm:pt>
    <dgm:pt modelId="{7AD9B9A3-20B4-41AC-B627-663EB7993B34}" type="pres">
      <dgm:prSet presAssocID="{7AA2BBBA-962D-4498-A1DC-D4D27B2F87BC}" presName="dummy4b" presStyleCnt="0"/>
      <dgm:spPr/>
    </dgm:pt>
    <dgm:pt modelId="{E7565A56-0C88-4280-9C73-CD3D8AD8EF24}" type="pres">
      <dgm:prSet presAssocID="{7AA2BBBA-962D-4498-A1DC-D4D27B2F87BC}" presName="wedge4Tx" presStyleLbl="node1" presStyleIdx="3" presStyleCnt="7">
        <dgm:presLayoutVars>
          <dgm:chMax val="0"/>
          <dgm:chPref val="0"/>
          <dgm:bulletEnabled val="1"/>
        </dgm:presLayoutVars>
      </dgm:prSet>
      <dgm:spPr/>
    </dgm:pt>
    <dgm:pt modelId="{42CADB94-057B-44D6-93A9-4B6988F98B08}" type="pres">
      <dgm:prSet presAssocID="{7AA2BBBA-962D-4498-A1DC-D4D27B2F87BC}" presName="wedge5" presStyleLbl="node1" presStyleIdx="4" presStyleCnt="7"/>
      <dgm:spPr/>
    </dgm:pt>
    <dgm:pt modelId="{3C5FCDF0-6F4E-4D46-8E2F-EE97C24267B5}" type="pres">
      <dgm:prSet presAssocID="{7AA2BBBA-962D-4498-A1DC-D4D27B2F87BC}" presName="dummy5a" presStyleCnt="0"/>
      <dgm:spPr/>
    </dgm:pt>
    <dgm:pt modelId="{6B8BC81B-6911-42FE-B9EF-3A8E304A66A6}" type="pres">
      <dgm:prSet presAssocID="{7AA2BBBA-962D-4498-A1DC-D4D27B2F87BC}" presName="dummy5b" presStyleCnt="0"/>
      <dgm:spPr/>
    </dgm:pt>
    <dgm:pt modelId="{EA14F0B2-41CE-4BE4-83B6-89904B8C2E10}" type="pres">
      <dgm:prSet presAssocID="{7AA2BBBA-962D-4498-A1DC-D4D27B2F87BC}" presName="wedge5Tx" presStyleLbl="node1" presStyleIdx="4" presStyleCnt="7">
        <dgm:presLayoutVars>
          <dgm:chMax val="0"/>
          <dgm:chPref val="0"/>
          <dgm:bulletEnabled val="1"/>
        </dgm:presLayoutVars>
      </dgm:prSet>
      <dgm:spPr/>
    </dgm:pt>
    <dgm:pt modelId="{394269AD-96F5-45C9-B5AE-9F1818937922}" type="pres">
      <dgm:prSet presAssocID="{7AA2BBBA-962D-4498-A1DC-D4D27B2F87BC}" presName="wedge6" presStyleLbl="node1" presStyleIdx="5" presStyleCnt="7" custLinFactNeighborX="-817" custLinFactNeighborY="-273"/>
      <dgm:spPr/>
    </dgm:pt>
    <dgm:pt modelId="{C3C6A561-13E8-431C-8071-0AADC7D51122}" type="pres">
      <dgm:prSet presAssocID="{7AA2BBBA-962D-4498-A1DC-D4D27B2F87BC}" presName="dummy6a" presStyleCnt="0"/>
      <dgm:spPr/>
    </dgm:pt>
    <dgm:pt modelId="{F15C112B-02C6-4548-B159-C72668F07AA1}" type="pres">
      <dgm:prSet presAssocID="{7AA2BBBA-962D-4498-A1DC-D4D27B2F87BC}" presName="dummy6b" presStyleCnt="0"/>
      <dgm:spPr/>
    </dgm:pt>
    <dgm:pt modelId="{710503D8-2CC7-4BC4-9600-FB34B050246D}" type="pres">
      <dgm:prSet presAssocID="{7AA2BBBA-962D-4498-A1DC-D4D27B2F87BC}" presName="wedge6Tx" presStyleLbl="node1" presStyleIdx="5" presStyleCnt="7">
        <dgm:presLayoutVars>
          <dgm:chMax val="0"/>
          <dgm:chPref val="0"/>
          <dgm:bulletEnabled val="1"/>
        </dgm:presLayoutVars>
      </dgm:prSet>
      <dgm:spPr/>
    </dgm:pt>
    <dgm:pt modelId="{66745BEE-9DB9-4A24-BA8A-912B500633B3}" type="pres">
      <dgm:prSet presAssocID="{7AA2BBBA-962D-4498-A1DC-D4D27B2F87BC}" presName="wedge7" presStyleLbl="node1" presStyleIdx="6" presStyleCnt="7" custLinFactNeighborX="1025" custLinFactNeighborY="-272"/>
      <dgm:spPr/>
    </dgm:pt>
    <dgm:pt modelId="{407EC1F3-A97E-49F8-A2A6-5E27DE2599CD}" type="pres">
      <dgm:prSet presAssocID="{7AA2BBBA-962D-4498-A1DC-D4D27B2F87BC}" presName="dummy7a" presStyleCnt="0"/>
      <dgm:spPr/>
    </dgm:pt>
    <dgm:pt modelId="{9DA1522D-D341-4B4F-9D25-458D0CC1BBE3}" type="pres">
      <dgm:prSet presAssocID="{7AA2BBBA-962D-4498-A1DC-D4D27B2F87BC}" presName="dummy7b" presStyleCnt="0"/>
      <dgm:spPr/>
    </dgm:pt>
    <dgm:pt modelId="{202F0D0D-ACF8-4CBA-8B22-31EAF9B76CBB}" type="pres">
      <dgm:prSet presAssocID="{7AA2BBBA-962D-4498-A1DC-D4D27B2F87BC}" presName="wedge7Tx" presStyleLbl="node1" presStyleIdx="6" presStyleCnt="7">
        <dgm:presLayoutVars>
          <dgm:chMax val="0"/>
          <dgm:chPref val="0"/>
          <dgm:bulletEnabled val="1"/>
        </dgm:presLayoutVars>
      </dgm:prSet>
      <dgm:spPr/>
    </dgm:pt>
    <dgm:pt modelId="{8E37BF22-AAA3-49BC-B800-988E52C4E758}" type="pres">
      <dgm:prSet presAssocID="{55902F9C-A241-443A-B16B-99A4CCEC5E89}" presName="arrowWedge1" presStyleLbl="fgSibTrans2D1" presStyleIdx="0" presStyleCnt="7"/>
      <dgm:spPr/>
    </dgm:pt>
    <dgm:pt modelId="{7ED88336-57EA-4824-AFF7-EFD72356ABF5}" type="pres">
      <dgm:prSet presAssocID="{4945E233-B1A0-4B32-A7FE-9163AEDA130F}" presName="arrowWedge2" presStyleLbl="fgSibTrans2D1" presStyleIdx="1" presStyleCnt="7"/>
      <dgm:spPr/>
    </dgm:pt>
    <dgm:pt modelId="{9F5D88A5-4A65-49DF-9742-3BEC549EA2AC}" type="pres">
      <dgm:prSet presAssocID="{0E1CF81C-1E84-4453-8FF8-01619E433380}" presName="arrowWedge3" presStyleLbl="fgSibTrans2D1" presStyleIdx="2" presStyleCnt="7"/>
      <dgm:spPr/>
    </dgm:pt>
    <dgm:pt modelId="{D273E5B2-FAE2-47F3-AE70-3FCFD0862472}" type="pres">
      <dgm:prSet presAssocID="{80333F58-A326-4C2C-BB80-B53A6E004D87}" presName="arrowWedge4" presStyleLbl="fgSibTrans2D1" presStyleIdx="3" presStyleCnt="7"/>
      <dgm:spPr/>
    </dgm:pt>
    <dgm:pt modelId="{E82C0E9F-F8D2-41F1-B690-BEC5C49A3A71}" type="pres">
      <dgm:prSet presAssocID="{DF6E34A8-3948-45EE-AF7F-736AEB3F1CAA}" presName="arrowWedge5" presStyleLbl="fgSibTrans2D1" presStyleIdx="4" presStyleCnt="7"/>
      <dgm:spPr/>
    </dgm:pt>
    <dgm:pt modelId="{C4E71038-A799-44BC-BD3A-B61F0EBDC541}" type="pres">
      <dgm:prSet presAssocID="{7B250D1F-3431-4D7E-B824-8F45B4E22ABC}" presName="arrowWedge6" presStyleLbl="fgSibTrans2D1" presStyleIdx="5" presStyleCnt="7"/>
      <dgm:spPr/>
    </dgm:pt>
    <dgm:pt modelId="{D1D13A07-2B05-4B7C-9F83-BA6E96A94916}" type="pres">
      <dgm:prSet presAssocID="{EEBA43A1-804A-4C9D-9BF5-4FCDC224BB7B}" presName="arrowWedge7" presStyleLbl="fgSibTrans2D1" presStyleIdx="6" presStyleCnt="7"/>
      <dgm:spPr/>
    </dgm:pt>
  </dgm:ptLst>
  <dgm:cxnLst>
    <dgm:cxn modelId="{31D33900-4676-4B57-AE08-F83EF8EFC3C3}" type="presOf" srcId="{99A9D585-496E-49DC-824A-D74518095ED7}" destId="{394269AD-96F5-45C9-B5AE-9F1818937922}" srcOrd="0" destOrd="0" presId="urn:microsoft.com/office/officeart/2005/8/layout/cycle8"/>
    <dgm:cxn modelId="{4D92FE1A-09AF-4C07-ABBF-30CDE910012C}" type="presOf" srcId="{737F976D-DBFC-4818-BA7C-725A1E795014}" destId="{25ADA41F-C13D-48EC-9ACB-0B0DF0E6D143}" srcOrd="0" destOrd="0" presId="urn:microsoft.com/office/officeart/2005/8/layout/cycle8"/>
    <dgm:cxn modelId="{BDFA1D23-08A3-4611-9658-B269CC01E213}" type="presOf" srcId="{ECE16DB1-7D52-4614-BFB2-15296075C631}" destId="{2638CC60-DEE6-4DF4-9CAE-BC0CBDC25B89}" srcOrd="0" destOrd="0" presId="urn:microsoft.com/office/officeart/2005/8/layout/cycle8"/>
    <dgm:cxn modelId="{43EEA725-04CF-4FCE-90C7-56DD51551003}" srcId="{7AA2BBBA-962D-4498-A1DC-D4D27B2F87BC}" destId="{99A9D585-496E-49DC-824A-D74518095ED7}" srcOrd="5" destOrd="0" parTransId="{3BEC1A39-9C94-434A-95AD-0ABAE42035E7}" sibTransId="{7B250D1F-3431-4D7E-B824-8F45B4E22ABC}"/>
    <dgm:cxn modelId="{ED9E7D27-DE7C-4CF6-A3BB-F3CACED02BE5}" srcId="{7AA2BBBA-962D-4498-A1DC-D4D27B2F87BC}" destId="{62F13127-477E-428E-B056-F3893E135CF9}" srcOrd="6" destOrd="0" parTransId="{12FF12B6-ED24-4E82-A17B-1FAB1C54950D}" sibTransId="{EEBA43A1-804A-4C9D-9BF5-4FCDC224BB7B}"/>
    <dgm:cxn modelId="{45EAB55F-116A-4326-A479-1074E2B976A7}" type="presOf" srcId="{62F13127-477E-428E-B056-F3893E135CF9}" destId="{66745BEE-9DB9-4A24-BA8A-912B500633B3}" srcOrd="0" destOrd="0" presId="urn:microsoft.com/office/officeart/2005/8/layout/cycle8"/>
    <dgm:cxn modelId="{3E801147-916A-42F9-8D4D-95622DBB668D}" srcId="{7AA2BBBA-962D-4498-A1DC-D4D27B2F87BC}" destId="{30C675F1-479E-4564-AC20-51E530134664}" srcOrd="4" destOrd="0" parTransId="{33221C5C-D355-4D79-9021-9BF8A4A84065}" sibTransId="{DF6E34A8-3948-45EE-AF7F-736AEB3F1CAA}"/>
    <dgm:cxn modelId="{3348914D-42F9-4984-BB57-DF7121433695}" type="presOf" srcId="{1BBF144C-8217-4194-97A8-B75FB7B58AA9}" destId="{4EAACF25-A683-4910-9495-0BB0D3E0D05E}" srcOrd="0" destOrd="0" presId="urn:microsoft.com/office/officeart/2005/8/layout/cycle8"/>
    <dgm:cxn modelId="{BB769253-B6C7-49F3-805A-65AB392B9A68}" type="presOf" srcId="{E93B8086-26FA-4061-B17D-B4F7D1B3EF12}" destId="{BD477965-DC3C-4C42-B5DF-CFA6D9B9CB32}" srcOrd="1" destOrd="0" presId="urn:microsoft.com/office/officeart/2005/8/layout/cycle8"/>
    <dgm:cxn modelId="{8051DB85-96C5-476F-BA9C-02E3F66990BF}" srcId="{7AA2BBBA-962D-4498-A1DC-D4D27B2F87BC}" destId="{ECE16DB1-7D52-4614-BFB2-15296075C631}" srcOrd="3" destOrd="0" parTransId="{D86833AF-B330-492B-A081-502389813783}" sibTransId="{80333F58-A326-4C2C-BB80-B53A6E004D87}"/>
    <dgm:cxn modelId="{9E679E97-B6B6-4D80-B157-6209CFD06BBF}" type="presOf" srcId="{ECE16DB1-7D52-4614-BFB2-15296075C631}" destId="{E7565A56-0C88-4280-9C73-CD3D8AD8EF24}" srcOrd="1" destOrd="0" presId="urn:microsoft.com/office/officeart/2005/8/layout/cycle8"/>
    <dgm:cxn modelId="{D52CA4BC-E1AB-4702-B74F-105CBC74B39E}" srcId="{7AA2BBBA-962D-4498-A1DC-D4D27B2F87BC}" destId="{737F976D-DBFC-4818-BA7C-725A1E795014}" srcOrd="1" destOrd="0" parTransId="{98FA0773-7B33-4813-B605-0CAF9559D4DB}" sibTransId="{4945E233-B1A0-4B32-A7FE-9163AEDA130F}"/>
    <dgm:cxn modelId="{5096CDD2-DB9E-496D-8950-EA54FC8DCD47}" type="presOf" srcId="{1BBF144C-8217-4194-97A8-B75FB7B58AA9}" destId="{6D66FE5A-F1F3-44CE-BE6E-931C1E1D8201}" srcOrd="1" destOrd="0" presId="urn:microsoft.com/office/officeart/2005/8/layout/cycle8"/>
    <dgm:cxn modelId="{89B544D6-03E2-4E92-99DE-8A4119EB4865}" type="presOf" srcId="{30C675F1-479E-4564-AC20-51E530134664}" destId="{EA14F0B2-41CE-4BE4-83B6-89904B8C2E10}" srcOrd="1" destOrd="0" presId="urn:microsoft.com/office/officeart/2005/8/layout/cycle8"/>
    <dgm:cxn modelId="{4E1B90D6-50E8-4515-86BF-5AD2D5139F8B}" srcId="{7AA2BBBA-962D-4498-A1DC-D4D27B2F87BC}" destId="{E93B8086-26FA-4061-B17D-B4F7D1B3EF12}" srcOrd="0" destOrd="0" parTransId="{998B04CF-2D5A-4E5F-A7F2-9AFE94D95C8C}" sibTransId="{55902F9C-A241-443A-B16B-99A4CCEC5E89}"/>
    <dgm:cxn modelId="{688376D7-CCB8-47E1-AAEC-167C2FF1AEEF}" type="presOf" srcId="{E93B8086-26FA-4061-B17D-B4F7D1B3EF12}" destId="{E9189870-A7E4-4218-A3D3-1FF07D97E798}" srcOrd="0" destOrd="0" presId="urn:microsoft.com/office/officeart/2005/8/layout/cycle8"/>
    <dgm:cxn modelId="{B235A9D9-95F4-48FD-A295-E1F1B37B02B7}" type="presOf" srcId="{99A9D585-496E-49DC-824A-D74518095ED7}" destId="{710503D8-2CC7-4BC4-9600-FB34B050246D}" srcOrd="1" destOrd="0" presId="urn:microsoft.com/office/officeart/2005/8/layout/cycle8"/>
    <dgm:cxn modelId="{CBCA2BDB-4FB9-47BB-AA3D-A13B7C36172C}" type="presOf" srcId="{30C675F1-479E-4564-AC20-51E530134664}" destId="{42CADB94-057B-44D6-93A9-4B6988F98B08}" srcOrd="0" destOrd="0" presId="urn:microsoft.com/office/officeart/2005/8/layout/cycle8"/>
    <dgm:cxn modelId="{920860DB-8103-4BF5-84BC-8AC53F8A9E48}" srcId="{7AA2BBBA-962D-4498-A1DC-D4D27B2F87BC}" destId="{1BBF144C-8217-4194-97A8-B75FB7B58AA9}" srcOrd="2" destOrd="0" parTransId="{E10B9474-BC26-4220-84BB-3785890930EE}" sibTransId="{0E1CF81C-1E84-4453-8FF8-01619E433380}"/>
    <dgm:cxn modelId="{8472C6F2-D5BB-4DAB-88C7-A5C94CAD13F2}" type="presOf" srcId="{737F976D-DBFC-4818-BA7C-725A1E795014}" destId="{4DC8FF70-1D1F-44A0-B1BC-7324018C1B98}" srcOrd="1" destOrd="0" presId="urn:microsoft.com/office/officeart/2005/8/layout/cycle8"/>
    <dgm:cxn modelId="{014984FC-9648-4860-9029-9CEA67CAEFDD}" type="presOf" srcId="{7AA2BBBA-962D-4498-A1DC-D4D27B2F87BC}" destId="{6F7D55A4-5366-41BB-B94A-DC213968C401}" srcOrd="0" destOrd="0" presId="urn:microsoft.com/office/officeart/2005/8/layout/cycle8"/>
    <dgm:cxn modelId="{9C4C6DFE-BE58-4A5D-AB3C-A7D09E4E0707}" type="presOf" srcId="{62F13127-477E-428E-B056-F3893E135CF9}" destId="{202F0D0D-ACF8-4CBA-8B22-31EAF9B76CBB}" srcOrd="1" destOrd="0" presId="urn:microsoft.com/office/officeart/2005/8/layout/cycle8"/>
    <dgm:cxn modelId="{EE03397C-DC9F-4EBF-B2C4-8BE1EEBE2517}" type="presParOf" srcId="{6F7D55A4-5366-41BB-B94A-DC213968C401}" destId="{E9189870-A7E4-4218-A3D3-1FF07D97E798}" srcOrd="0" destOrd="0" presId="urn:microsoft.com/office/officeart/2005/8/layout/cycle8"/>
    <dgm:cxn modelId="{A5B408E4-178A-4AB4-910B-1002F3DA185C}" type="presParOf" srcId="{6F7D55A4-5366-41BB-B94A-DC213968C401}" destId="{E742EB03-F499-4030-884D-E8A9C3A29F1D}" srcOrd="1" destOrd="0" presId="urn:microsoft.com/office/officeart/2005/8/layout/cycle8"/>
    <dgm:cxn modelId="{CBF874A9-CAB6-432E-A4A0-D20C9AEC794A}" type="presParOf" srcId="{6F7D55A4-5366-41BB-B94A-DC213968C401}" destId="{076CFE81-54F4-4C3B-9405-A196A4253BDC}" srcOrd="2" destOrd="0" presId="urn:microsoft.com/office/officeart/2005/8/layout/cycle8"/>
    <dgm:cxn modelId="{7C64DD6B-059A-4514-B373-62E2F6850B22}" type="presParOf" srcId="{6F7D55A4-5366-41BB-B94A-DC213968C401}" destId="{BD477965-DC3C-4C42-B5DF-CFA6D9B9CB32}" srcOrd="3" destOrd="0" presId="urn:microsoft.com/office/officeart/2005/8/layout/cycle8"/>
    <dgm:cxn modelId="{B03A6DAD-3ED0-4E24-A662-B25A8BBAC7CF}" type="presParOf" srcId="{6F7D55A4-5366-41BB-B94A-DC213968C401}" destId="{25ADA41F-C13D-48EC-9ACB-0B0DF0E6D143}" srcOrd="4" destOrd="0" presId="urn:microsoft.com/office/officeart/2005/8/layout/cycle8"/>
    <dgm:cxn modelId="{F9BA0630-B3D9-4D3E-9238-EEA5FD8344DC}" type="presParOf" srcId="{6F7D55A4-5366-41BB-B94A-DC213968C401}" destId="{1BE8D30C-8CBB-4C7C-873C-AC0D7FE3B71A}" srcOrd="5" destOrd="0" presId="urn:microsoft.com/office/officeart/2005/8/layout/cycle8"/>
    <dgm:cxn modelId="{500C2804-F374-4142-921A-6FADE289C9F7}" type="presParOf" srcId="{6F7D55A4-5366-41BB-B94A-DC213968C401}" destId="{FA6AD8C0-9A87-4972-BA49-01F98F5A9ED1}" srcOrd="6" destOrd="0" presId="urn:microsoft.com/office/officeart/2005/8/layout/cycle8"/>
    <dgm:cxn modelId="{8F9EBC6E-61CB-40C0-AFAE-680CC7701101}" type="presParOf" srcId="{6F7D55A4-5366-41BB-B94A-DC213968C401}" destId="{4DC8FF70-1D1F-44A0-B1BC-7324018C1B98}" srcOrd="7" destOrd="0" presId="urn:microsoft.com/office/officeart/2005/8/layout/cycle8"/>
    <dgm:cxn modelId="{CCE55DBB-1F55-4711-8A8B-A0ABA7C35BA3}" type="presParOf" srcId="{6F7D55A4-5366-41BB-B94A-DC213968C401}" destId="{4EAACF25-A683-4910-9495-0BB0D3E0D05E}" srcOrd="8" destOrd="0" presId="urn:microsoft.com/office/officeart/2005/8/layout/cycle8"/>
    <dgm:cxn modelId="{9F9E857F-3E99-4E42-A7F4-CA5D442C73B4}" type="presParOf" srcId="{6F7D55A4-5366-41BB-B94A-DC213968C401}" destId="{EE1F6CB5-0A07-4983-85BD-29FD82C92B3F}" srcOrd="9" destOrd="0" presId="urn:microsoft.com/office/officeart/2005/8/layout/cycle8"/>
    <dgm:cxn modelId="{EA97AE14-115C-42E2-9228-BAD09B2BC54E}" type="presParOf" srcId="{6F7D55A4-5366-41BB-B94A-DC213968C401}" destId="{D0532324-B0E2-49BE-8895-91520ADF5D46}" srcOrd="10" destOrd="0" presId="urn:microsoft.com/office/officeart/2005/8/layout/cycle8"/>
    <dgm:cxn modelId="{A4049880-7B67-4A38-B48A-AE62F3B064AA}" type="presParOf" srcId="{6F7D55A4-5366-41BB-B94A-DC213968C401}" destId="{6D66FE5A-F1F3-44CE-BE6E-931C1E1D8201}" srcOrd="11" destOrd="0" presId="urn:microsoft.com/office/officeart/2005/8/layout/cycle8"/>
    <dgm:cxn modelId="{C1056A7D-86E0-41A9-A700-9D67AE0D8657}" type="presParOf" srcId="{6F7D55A4-5366-41BB-B94A-DC213968C401}" destId="{2638CC60-DEE6-4DF4-9CAE-BC0CBDC25B89}" srcOrd="12" destOrd="0" presId="urn:microsoft.com/office/officeart/2005/8/layout/cycle8"/>
    <dgm:cxn modelId="{3323A6B7-A4CF-4073-B1F0-88940EF24A13}" type="presParOf" srcId="{6F7D55A4-5366-41BB-B94A-DC213968C401}" destId="{F8F70C80-801C-43F4-961A-9E36BBFD0097}" srcOrd="13" destOrd="0" presId="urn:microsoft.com/office/officeart/2005/8/layout/cycle8"/>
    <dgm:cxn modelId="{26519523-DAF7-4D4B-9897-0A73570757A1}" type="presParOf" srcId="{6F7D55A4-5366-41BB-B94A-DC213968C401}" destId="{7AD9B9A3-20B4-41AC-B627-663EB7993B34}" srcOrd="14" destOrd="0" presId="urn:microsoft.com/office/officeart/2005/8/layout/cycle8"/>
    <dgm:cxn modelId="{279460DD-BD02-4FEE-949A-4A80005FD4A7}" type="presParOf" srcId="{6F7D55A4-5366-41BB-B94A-DC213968C401}" destId="{E7565A56-0C88-4280-9C73-CD3D8AD8EF24}" srcOrd="15" destOrd="0" presId="urn:microsoft.com/office/officeart/2005/8/layout/cycle8"/>
    <dgm:cxn modelId="{5149FA8F-CA25-4798-8AF4-70F1C03DE0A5}" type="presParOf" srcId="{6F7D55A4-5366-41BB-B94A-DC213968C401}" destId="{42CADB94-057B-44D6-93A9-4B6988F98B08}" srcOrd="16" destOrd="0" presId="urn:microsoft.com/office/officeart/2005/8/layout/cycle8"/>
    <dgm:cxn modelId="{298126B3-944D-4455-BF34-3EB4BC0794C3}" type="presParOf" srcId="{6F7D55A4-5366-41BB-B94A-DC213968C401}" destId="{3C5FCDF0-6F4E-4D46-8E2F-EE97C24267B5}" srcOrd="17" destOrd="0" presId="urn:microsoft.com/office/officeart/2005/8/layout/cycle8"/>
    <dgm:cxn modelId="{1EEDC401-4D48-4AE2-BB06-012405232D32}" type="presParOf" srcId="{6F7D55A4-5366-41BB-B94A-DC213968C401}" destId="{6B8BC81B-6911-42FE-B9EF-3A8E304A66A6}" srcOrd="18" destOrd="0" presId="urn:microsoft.com/office/officeart/2005/8/layout/cycle8"/>
    <dgm:cxn modelId="{73350349-C05C-4CCA-A580-120270A9D3A6}" type="presParOf" srcId="{6F7D55A4-5366-41BB-B94A-DC213968C401}" destId="{EA14F0B2-41CE-4BE4-83B6-89904B8C2E10}" srcOrd="19" destOrd="0" presId="urn:microsoft.com/office/officeart/2005/8/layout/cycle8"/>
    <dgm:cxn modelId="{D990EE26-2520-43AC-AD54-DC50787ADF4A}" type="presParOf" srcId="{6F7D55A4-5366-41BB-B94A-DC213968C401}" destId="{394269AD-96F5-45C9-B5AE-9F1818937922}" srcOrd="20" destOrd="0" presId="urn:microsoft.com/office/officeart/2005/8/layout/cycle8"/>
    <dgm:cxn modelId="{44AFED99-0E77-4622-A2ED-38FB04616394}" type="presParOf" srcId="{6F7D55A4-5366-41BB-B94A-DC213968C401}" destId="{C3C6A561-13E8-431C-8071-0AADC7D51122}" srcOrd="21" destOrd="0" presId="urn:microsoft.com/office/officeart/2005/8/layout/cycle8"/>
    <dgm:cxn modelId="{CAECBCB8-05AE-4500-A0E9-FE7AB605D942}" type="presParOf" srcId="{6F7D55A4-5366-41BB-B94A-DC213968C401}" destId="{F15C112B-02C6-4548-B159-C72668F07AA1}" srcOrd="22" destOrd="0" presId="urn:microsoft.com/office/officeart/2005/8/layout/cycle8"/>
    <dgm:cxn modelId="{A7461718-782F-40D2-8A20-02716A924013}" type="presParOf" srcId="{6F7D55A4-5366-41BB-B94A-DC213968C401}" destId="{710503D8-2CC7-4BC4-9600-FB34B050246D}" srcOrd="23" destOrd="0" presId="urn:microsoft.com/office/officeart/2005/8/layout/cycle8"/>
    <dgm:cxn modelId="{2D005118-B9B5-4FE0-A25F-EECA20B3D7C6}" type="presParOf" srcId="{6F7D55A4-5366-41BB-B94A-DC213968C401}" destId="{66745BEE-9DB9-4A24-BA8A-912B500633B3}" srcOrd="24" destOrd="0" presId="urn:microsoft.com/office/officeart/2005/8/layout/cycle8"/>
    <dgm:cxn modelId="{2EF541E0-3FCD-4C08-AE4A-6E07CEBB7D40}" type="presParOf" srcId="{6F7D55A4-5366-41BB-B94A-DC213968C401}" destId="{407EC1F3-A97E-49F8-A2A6-5E27DE2599CD}" srcOrd="25" destOrd="0" presId="urn:microsoft.com/office/officeart/2005/8/layout/cycle8"/>
    <dgm:cxn modelId="{FFD27200-6102-4FD0-8304-E70D3823F635}" type="presParOf" srcId="{6F7D55A4-5366-41BB-B94A-DC213968C401}" destId="{9DA1522D-D341-4B4F-9D25-458D0CC1BBE3}" srcOrd="26" destOrd="0" presId="urn:microsoft.com/office/officeart/2005/8/layout/cycle8"/>
    <dgm:cxn modelId="{B5EBA05A-5AEE-4F46-9BE7-63F27DC3678F}" type="presParOf" srcId="{6F7D55A4-5366-41BB-B94A-DC213968C401}" destId="{202F0D0D-ACF8-4CBA-8B22-31EAF9B76CBB}" srcOrd="27" destOrd="0" presId="urn:microsoft.com/office/officeart/2005/8/layout/cycle8"/>
    <dgm:cxn modelId="{BC48DC35-8F50-4B14-8AFB-6B5D2BED661E}" type="presParOf" srcId="{6F7D55A4-5366-41BB-B94A-DC213968C401}" destId="{8E37BF22-AAA3-49BC-B800-988E52C4E758}" srcOrd="28" destOrd="0" presId="urn:microsoft.com/office/officeart/2005/8/layout/cycle8"/>
    <dgm:cxn modelId="{6E683684-B903-4873-A94A-C8DE001DEE80}" type="presParOf" srcId="{6F7D55A4-5366-41BB-B94A-DC213968C401}" destId="{7ED88336-57EA-4824-AFF7-EFD72356ABF5}" srcOrd="29" destOrd="0" presId="urn:microsoft.com/office/officeart/2005/8/layout/cycle8"/>
    <dgm:cxn modelId="{4634F70C-6AFC-4A41-8A5F-EE6CC3723A73}" type="presParOf" srcId="{6F7D55A4-5366-41BB-B94A-DC213968C401}" destId="{9F5D88A5-4A65-49DF-9742-3BEC549EA2AC}" srcOrd="30" destOrd="0" presId="urn:microsoft.com/office/officeart/2005/8/layout/cycle8"/>
    <dgm:cxn modelId="{BC11CEC6-FB17-447B-870D-E864F47D93E5}" type="presParOf" srcId="{6F7D55A4-5366-41BB-B94A-DC213968C401}" destId="{D273E5B2-FAE2-47F3-AE70-3FCFD0862472}" srcOrd="31" destOrd="0" presId="urn:microsoft.com/office/officeart/2005/8/layout/cycle8"/>
    <dgm:cxn modelId="{146F40CE-26F5-4D76-A32D-A84AA5473842}" type="presParOf" srcId="{6F7D55A4-5366-41BB-B94A-DC213968C401}" destId="{E82C0E9F-F8D2-41F1-B690-BEC5C49A3A71}" srcOrd="32" destOrd="0" presId="urn:microsoft.com/office/officeart/2005/8/layout/cycle8"/>
    <dgm:cxn modelId="{43E02A95-574E-4297-98C7-27AF818F02CB}" type="presParOf" srcId="{6F7D55A4-5366-41BB-B94A-DC213968C401}" destId="{C4E71038-A799-44BC-BD3A-B61F0EBDC541}" srcOrd="33" destOrd="0" presId="urn:microsoft.com/office/officeart/2005/8/layout/cycle8"/>
    <dgm:cxn modelId="{7186E726-0171-40CA-A6ED-05E72842FE5A}" type="presParOf" srcId="{6F7D55A4-5366-41BB-B94A-DC213968C401}" destId="{D1D13A07-2B05-4B7C-9F83-BA6E96A94916}" srcOrd="3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AA2BBBA-962D-4498-A1DC-D4D27B2F87BC}" type="doc">
      <dgm:prSet loTypeId="urn:microsoft.com/office/officeart/2005/8/layout/cycle8" loCatId="cycle" qsTypeId="urn:microsoft.com/office/officeart/2005/8/quickstyle/3d3" qsCatId="3D" csTypeId="urn:microsoft.com/office/officeart/2005/8/colors/colorful1" csCatId="colorful" phldr="1"/>
      <dgm:spPr/>
    </dgm:pt>
    <dgm:pt modelId="{6F7D55A4-5366-41BB-B94A-DC213968C401}" type="pres">
      <dgm:prSet presAssocID="{7AA2BBBA-962D-4498-A1DC-D4D27B2F87BC}" presName="compositeShape" presStyleCnt="0">
        <dgm:presLayoutVars>
          <dgm:chMax val="7"/>
          <dgm:dir/>
          <dgm:resizeHandles val="exact"/>
        </dgm:presLayoutVars>
      </dgm:prSet>
      <dgm:spPr/>
    </dgm:pt>
  </dgm:ptLst>
  <dgm:cxnLst>
    <dgm:cxn modelId="{014984FC-9648-4860-9029-9CEA67CAEFDD}" type="presOf" srcId="{7AA2BBBA-962D-4498-A1DC-D4D27B2F87BC}" destId="{6F7D55A4-5366-41BB-B94A-DC213968C401}" srcOrd="0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189870-A7E4-4218-A3D3-1FF07D97E798}">
      <dsp:nvSpPr>
        <dsp:cNvPr id="0" name=""/>
        <dsp:cNvSpPr/>
      </dsp:nvSpPr>
      <dsp:spPr>
        <a:xfrm>
          <a:off x="2701720" y="236767"/>
          <a:ext cx="3260407" cy="3260407"/>
        </a:xfrm>
        <a:prstGeom prst="pie">
          <a:avLst>
            <a:gd name="adj1" fmla="val 16200000"/>
            <a:gd name="adj2" fmla="val 19285716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400" kern="1200" dirty="0"/>
            <a:t>1</a:t>
          </a:r>
          <a:endParaRPr lang="ru-KG" sz="3400" kern="1200" dirty="0"/>
        </a:p>
      </dsp:txBody>
      <dsp:txXfrm>
        <a:off x="4414599" y="539519"/>
        <a:ext cx="776287" cy="621029"/>
      </dsp:txXfrm>
    </dsp:sp>
    <dsp:sp modelId="{25ADA41F-C13D-48EC-9ACB-0B0DF0E6D143}">
      <dsp:nvSpPr>
        <dsp:cNvPr id="0" name=""/>
        <dsp:cNvSpPr/>
      </dsp:nvSpPr>
      <dsp:spPr>
        <a:xfrm>
          <a:off x="2743640" y="289167"/>
          <a:ext cx="3260407" cy="3260407"/>
        </a:xfrm>
        <a:prstGeom prst="pie">
          <a:avLst>
            <a:gd name="adj1" fmla="val 19285716"/>
            <a:gd name="adj2" fmla="val 771428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400" kern="1200" dirty="0"/>
            <a:t>2</a:t>
          </a:r>
          <a:endParaRPr lang="ru-KG" sz="3400" kern="1200" dirty="0"/>
        </a:p>
      </dsp:txBody>
      <dsp:txXfrm>
        <a:off x="4958000" y="1471064"/>
        <a:ext cx="892730" cy="543401"/>
      </dsp:txXfrm>
    </dsp:sp>
    <dsp:sp modelId="{4EAACF25-A683-4910-9495-0BB0D3E0D05E}">
      <dsp:nvSpPr>
        <dsp:cNvPr id="0" name=""/>
        <dsp:cNvSpPr/>
      </dsp:nvSpPr>
      <dsp:spPr>
        <a:xfrm>
          <a:off x="2728502" y="355151"/>
          <a:ext cx="3260407" cy="3260407"/>
        </a:xfrm>
        <a:prstGeom prst="pie">
          <a:avLst>
            <a:gd name="adj1" fmla="val 771428"/>
            <a:gd name="adj2" fmla="val 3857143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400" kern="1200" dirty="0"/>
            <a:t>3</a:t>
          </a:r>
          <a:endParaRPr lang="ru-KG" sz="3400" kern="1200" dirty="0"/>
        </a:p>
      </dsp:txBody>
      <dsp:txXfrm>
        <a:off x="4822149" y="2286166"/>
        <a:ext cx="776287" cy="601622"/>
      </dsp:txXfrm>
    </dsp:sp>
    <dsp:sp modelId="{2638CC60-DEE6-4DF4-9CAE-BC0CBDC25B89}">
      <dsp:nvSpPr>
        <dsp:cNvPr id="0" name=""/>
        <dsp:cNvSpPr/>
      </dsp:nvSpPr>
      <dsp:spPr>
        <a:xfrm>
          <a:off x="2667952" y="384262"/>
          <a:ext cx="3260407" cy="3260407"/>
        </a:xfrm>
        <a:prstGeom prst="pie">
          <a:avLst>
            <a:gd name="adj1" fmla="val 3857226"/>
            <a:gd name="adj2" fmla="val 6942858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400" kern="1200" dirty="0"/>
            <a:t>4</a:t>
          </a:r>
          <a:endParaRPr lang="ru-KG" sz="3400" kern="1200" dirty="0"/>
        </a:p>
      </dsp:txBody>
      <dsp:txXfrm>
        <a:off x="3919715" y="2946010"/>
        <a:ext cx="756880" cy="543401"/>
      </dsp:txXfrm>
    </dsp:sp>
    <dsp:sp modelId="{42CADB94-057B-44D6-93A9-4B6988F98B08}">
      <dsp:nvSpPr>
        <dsp:cNvPr id="0" name=""/>
        <dsp:cNvSpPr/>
      </dsp:nvSpPr>
      <dsp:spPr>
        <a:xfrm>
          <a:off x="2607402" y="355151"/>
          <a:ext cx="3260407" cy="3260407"/>
        </a:xfrm>
        <a:prstGeom prst="pie">
          <a:avLst>
            <a:gd name="adj1" fmla="val 6942858"/>
            <a:gd name="adj2" fmla="val 10028574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400" kern="1200" dirty="0"/>
            <a:t>5</a:t>
          </a:r>
          <a:endParaRPr lang="ru-KG" sz="3400" kern="1200" dirty="0"/>
        </a:p>
      </dsp:txBody>
      <dsp:txXfrm>
        <a:off x="2997874" y="2286166"/>
        <a:ext cx="776287" cy="601622"/>
      </dsp:txXfrm>
    </dsp:sp>
    <dsp:sp modelId="{394269AD-96F5-45C9-B5AE-9F1818937922}">
      <dsp:nvSpPr>
        <dsp:cNvPr id="0" name=""/>
        <dsp:cNvSpPr/>
      </dsp:nvSpPr>
      <dsp:spPr>
        <a:xfrm>
          <a:off x="2565626" y="280266"/>
          <a:ext cx="3260407" cy="3260407"/>
        </a:xfrm>
        <a:prstGeom prst="pie">
          <a:avLst>
            <a:gd name="adj1" fmla="val 10028574"/>
            <a:gd name="adj2" fmla="val 13114284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400" kern="1200" dirty="0"/>
            <a:t>6</a:t>
          </a:r>
          <a:endParaRPr lang="ru-KG" sz="3400" kern="1200" dirty="0"/>
        </a:p>
      </dsp:txBody>
      <dsp:txXfrm>
        <a:off x="2718943" y="1462163"/>
        <a:ext cx="892730" cy="543401"/>
      </dsp:txXfrm>
    </dsp:sp>
    <dsp:sp modelId="{66745BEE-9DB9-4A24-BA8A-912B500633B3}">
      <dsp:nvSpPr>
        <dsp:cNvPr id="0" name=""/>
        <dsp:cNvSpPr/>
      </dsp:nvSpPr>
      <dsp:spPr>
        <a:xfrm>
          <a:off x="2667603" y="227899"/>
          <a:ext cx="3260407" cy="3260407"/>
        </a:xfrm>
        <a:prstGeom prst="pie">
          <a:avLst>
            <a:gd name="adj1" fmla="val 13114284"/>
            <a:gd name="adj2" fmla="val 1620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400" kern="1200" dirty="0"/>
            <a:t>7</a:t>
          </a:r>
          <a:endParaRPr lang="ru-KG" sz="3400" kern="1200" dirty="0"/>
        </a:p>
      </dsp:txBody>
      <dsp:txXfrm>
        <a:off x="3438844" y="530651"/>
        <a:ext cx="776287" cy="621029"/>
      </dsp:txXfrm>
    </dsp:sp>
    <dsp:sp modelId="{8E37BF22-AAA3-49BC-B800-988E52C4E758}">
      <dsp:nvSpPr>
        <dsp:cNvPr id="0" name=""/>
        <dsp:cNvSpPr/>
      </dsp:nvSpPr>
      <dsp:spPr>
        <a:xfrm>
          <a:off x="2499723" y="34932"/>
          <a:ext cx="3664076" cy="3664076"/>
        </a:xfrm>
        <a:prstGeom prst="circularArrow">
          <a:avLst>
            <a:gd name="adj1" fmla="val 5085"/>
            <a:gd name="adj2" fmla="val 327528"/>
            <a:gd name="adj3" fmla="val 18957827"/>
            <a:gd name="adj4" fmla="val 16200343"/>
            <a:gd name="adj5" fmla="val 5932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ED88336-57EA-4824-AFF7-EFD72356ABF5}">
      <dsp:nvSpPr>
        <dsp:cNvPr id="0" name=""/>
        <dsp:cNvSpPr/>
      </dsp:nvSpPr>
      <dsp:spPr>
        <a:xfrm>
          <a:off x="2541906" y="87564"/>
          <a:ext cx="3664076" cy="3664076"/>
        </a:xfrm>
        <a:prstGeom prst="circularArrow">
          <a:avLst>
            <a:gd name="adj1" fmla="val 5085"/>
            <a:gd name="adj2" fmla="val 327528"/>
            <a:gd name="adj3" fmla="val 443744"/>
            <a:gd name="adj4" fmla="val 19285776"/>
            <a:gd name="adj5" fmla="val 5932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F5D88A5-4A65-49DF-9742-3BEC549EA2AC}">
      <dsp:nvSpPr>
        <dsp:cNvPr id="0" name=""/>
        <dsp:cNvSpPr/>
      </dsp:nvSpPr>
      <dsp:spPr>
        <a:xfrm>
          <a:off x="2526715" y="153395"/>
          <a:ext cx="3664076" cy="3664076"/>
        </a:xfrm>
        <a:prstGeom prst="circularArrow">
          <a:avLst>
            <a:gd name="adj1" fmla="val 5085"/>
            <a:gd name="adj2" fmla="val 327528"/>
            <a:gd name="adj3" fmla="val 3529100"/>
            <a:gd name="adj4" fmla="val 770764"/>
            <a:gd name="adj5" fmla="val 5932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273E5B2-FAE2-47F3-AE70-3FCFD0862472}">
      <dsp:nvSpPr>
        <dsp:cNvPr id="0" name=""/>
        <dsp:cNvSpPr/>
      </dsp:nvSpPr>
      <dsp:spPr>
        <a:xfrm>
          <a:off x="2466117" y="182342"/>
          <a:ext cx="3664076" cy="3664076"/>
        </a:xfrm>
        <a:prstGeom prst="circularArrow">
          <a:avLst>
            <a:gd name="adj1" fmla="val 5085"/>
            <a:gd name="adj2" fmla="val 327528"/>
            <a:gd name="adj3" fmla="val 6615046"/>
            <a:gd name="adj4" fmla="val 3857426"/>
            <a:gd name="adj5" fmla="val 5932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82C0E9F-F8D2-41F1-B690-BEC5C49A3A71}">
      <dsp:nvSpPr>
        <dsp:cNvPr id="0" name=""/>
        <dsp:cNvSpPr/>
      </dsp:nvSpPr>
      <dsp:spPr>
        <a:xfrm>
          <a:off x="2405519" y="153395"/>
          <a:ext cx="3664076" cy="3664076"/>
        </a:xfrm>
        <a:prstGeom prst="circularArrow">
          <a:avLst>
            <a:gd name="adj1" fmla="val 5085"/>
            <a:gd name="adj2" fmla="val 327528"/>
            <a:gd name="adj3" fmla="val 9701707"/>
            <a:gd name="adj4" fmla="val 6943371"/>
            <a:gd name="adj5" fmla="val 5932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4E71038-A799-44BC-BD3A-B61F0EBDC541}">
      <dsp:nvSpPr>
        <dsp:cNvPr id="0" name=""/>
        <dsp:cNvSpPr/>
      </dsp:nvSpPr>
      <dsp:spPr>
        <a:xfrm>
          <a:off x="2363691" y="78663"/>
          <a:ext cx="3664076" cy="3664076"/>
        </a:xfrm>
        <a:prstGeom prst="circularArrow">
          <a:avLst>
            <a:gd name="adj1" fmla="val 5085"/>
            <a:gd name="adj2" fmla="val 327528"/>
            <a:gd name="adj3" fmla="val 12786695"/>
            <a:gd name="adj4" fmla="val 10028727"/>
            <a:gd name="adj5" fmla="val 5932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1D13A07-2B05-4B7C-9F83-BA6E96A94916}">
      <dsp:nvSpPr>
        <dsp:cNvPr id="0" name=""/>
        <dsp:cNvSpPr/>
      </dsp:nvSpPr>
      <dsp:spPr>
        <a:xfrm>
          <a:off x="2465930" y="26064"/>
          <a:ext cx="3664076" cy="3664076"/>
        </a:xfrm>
        <a:prstGeom prst="circularArrow">
          <a:avLst>
            <a:gd name="adj1" fmla="val 5085"/>
            <a:gd name="adj2" fmla="val 327528"/>
            <a:gd name="adj3" fmla="val 15872129"/>
            <a:gd name="adj4" fmla="val 13114645"/>
            <a:gd name="adj5" fmla="val 5932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9C177-0B6C-4300-A5B0-AD21933E02DC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75A2E-1FB1-480C-BE64-D8F938AA491F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13624773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9C177-0B6C-4300-A5B0-AD21933E02DC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75A2E-1FB1-480C-BE64-D8F938AA491F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41797850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9C177-0B6C-4300-A5B0-AD21933E02DC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75A2E-1FB1-480C-BE64-D8F938AA491F}" type="slidenum">
              <a:rPr lang="ru-KG" smtClean="0"/>
              <a:t>‹#›</a:t>
            </a:fld>
            <a:endParaRPr lang="ru-KG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562618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9C177-0B6C-4300-A5B0-AD21933E02DC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75A2E-1FB1-480C-BE64-D8F938AA491F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38842590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9C177-0B6C-4300-A5B0-AD21933E02DC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75A2E-1FB1-480C-BE64-D8F938AA491F}" type="slidenum">
              <a:rPr lang="ru-KG" smtClean="0"/>
              <a:t>‹#›</a:t>
            </a:fld>
            <a:endParaRPr lang="ru-KG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663328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9C177-0B6C-4300-A5B0-AD21933E02DC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75A2E-1FB1-480C-BE64-D8F938AA491F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23286817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9C177-0B6C-4300-A5B0-AD21933E02DC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75A2E-1FB1-480C-BE64-D8F938AA491F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14828136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9C177-0B6C-4300-A5B0-AD21933E02DC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75A2E-1FB1-480C-BE64-D8F938AA491F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27687225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9C177-0B6C-4300-A5B0-AD21933E02DC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75A2E-1FB1-480C-BE64-D8F938AA491F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10509091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9C177-0B6C-4300-A5B0-AD21933E02DC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75A2E-1FB1-480C-BE64-D8F938AA491F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26996973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9C177-0B6C-4300-A5B0-AD21933E02DC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75A2E-1FB1-480C-BE64-D8F938AA491F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2089686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9C177-0B6C-4300-A5B0-AD21933E02DC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75A2E-1FB1-480C-BE64-D8F938AA491F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1041213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9C177-0B6C-4300-A5B0-AD21933E02DC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75A2E-1FB1-480C-BE64-D8F938AA491F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33007460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9C177-0B6C-4300-A5B0-AD21933E02DC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75A2E-1FB1-480C-BE64-D8F938AA491F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14435379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9C177-0B6C-4300-A5B0-AD21933E02DC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75A2E-1FB1-480C-BE64-D8F938AA491F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7164477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9C177-0B6C-4300-A5B0-AD21933E02DC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75A2E-1FB1-480C-BE64-D8F938AA491F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35150301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F9C177-0B6C-4300-A5B0-AD21933E02DC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AED75A2E-1FB1-480C-BE64-D8F938AA491F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2562434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8B28B3-0881-0EE9-2CA9-5366BFF6416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781235"/>
            <a:ext cx="9144000" cy="2728728"/>
          </a:xfrm>
        </p:spPr>
        <p:txBody>
          <a:bodyPr/>
          <a:lstStyle/>
          <a:p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Интерактивная игра</a:t>
            </a:r>
            <a:endParaRPr lang="ru-KG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4FF10D2-C758-9168-A6AA-7D9DC54E6DD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изо</a:t>
            </a:r>
            <a:endParaRPr lang="ru-KG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78347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F22B7C40-A8D0-EDD4-89E8-E45586CEDCB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93169951"/>
              </p:ext>
            </p:extLst>
          </p:nvPr>
        </p:nvGraphicFramePr>
        <p:xfrm>
          <a:off x="677863" y="2160588"/>
          <a:ext cx="8596312" cy="3881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Стрелка: вправо 4">
            <a:extLst>
              <a:ext uri="{FF2B5EF4-FFF2-40B4-BE49-F238E27FC236}">
                <a16:creationId xmlns:a16="http://schemas.microsoft.com/office/drawing/2014/main" id="{5BE01C00-5ED3-7C1B-BE5E-440931C870E8}"/>
              </a:ext>
            </a:extLst>
          </p:cNvPr>
          <p:cNvSpPr/>
          <p:nvPr/>
        </p:nvSpPr>
        <p:spPr>
          <a:xfrm>
            <a:off x="62753" y="3097870"/>
            <a:ext cx="3160450" cy="1535837"/>
          </a:xfrm>
          <a:prstGeom prst="rightArrow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 старт стоп</a:t>
            </a:r>
            <a:endParaRPr lang="ru-KG" dirty="0"/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B88593DE-7020-A45D-9CF9-0D8D8DCB909C}"/>
              </a:ext>
            </a:extLst>
          </p:cNvPr>
          <p:cNvSpPr/>
          <p:nvPr/>
        </p:nvSpPr>
        <p:spPr>
          <a:xfrm>
            <a:off x="6866284" y="283930"/>
            <a:ext cx="2296513" cy="872564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/>
              <a:t>Поэтапность</a:t>
            </a:r>
            <a:r>
              <a:rPr lang="ru-RU" dirty="0"/>
              <a:t> постановки</a:t>
            </a:r>
            <a:endParaRPr lang="ru-KG" dirty="0"/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6A2734D4-F909-8B57-73C3-55387258B348}"/>
              </a:ext>
            </a:extLst>
          </p:cNvPr>
          <p:cNvSpPr/>
          <p:nvPr/>
        </p:nvSpPr>
        <p:spPr>
          <a:xfrm>
            <a:off x="6866284" y="1906605"/>
            <a:ext cx="2296512" cy="872564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Что такое тоновое решение</a:t>
            </a:r>
            <a:endParaRPr lang="ru-KG" dirty="0"/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EB7EE7AB-C624-E521-13BD-B6D2B73DAFE2}"/>
              </a:ext>
            </a:extLst>
          </p:cNvPr>
          <p:cNvSpPr/>
          <p:nvPr/>
        </p:nvSpPr>
        <p:spPr>
          <a:xfrm>
            <a:off x="6866284" y="3548417"/>
            <a:ext cx="2296512" cy="872564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/>
              <a:t>компановка</a:t>
            </a:r>
            <a:endParaRPr lang="ru-KG" dirty="0"/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A77C6B25-8D8F-5E69-DECA-CEA18E20E480}"/>
              </a:ext>
            </a:extLst>
          </p:cNvPr>
          <p:cNvSpPr/>
          <p:nvPr/>
        </p:nvSpPr>
        <p:spPr>
          <a:xfrm>
            <a:off x="6758128" y="5038608"/>
            <a:ext cx="2296512" cy="1022554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 построение</a:t>
            </a:r>
            <a:endParaRPr lang="ru-KG" dirty="0"/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C35E21D7-FB9D-DDF5-E1BE-3E99E17A36E4}"/>
              </a:ext>
            </a:extLst>
          </p:cNvPr>
          <p:cNvSpPr/>
          <p:nvPr/>
        </p:nvSpPr>
        <p:spPr>
          <a:xfrm flipH="1">
            <a:off x="9476628" y="283930"/>
            <a:ext cx="2493634" cy="1024964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Детализация обобщение</a:t>
            </a:r>
            <a:endParaRPr lang="ru-KG" dirty="0"/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F352E279-6302-5232-B3DD-5AD7B31FFCEC}"/>
              </a:ext>
            </a:extLst>
          </p:cNvPr>
          <p:cNvSpPr/>
          <p:nvPr/>
        </p:nvSpPr>
        <p:spPr>
          <a:xfrm>
            <a:off x="9476628" y="2222268"/>
            <a:ext cx="2493634" cy="1129708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Как оформить композицию</a:t>
            </a:r>
            <a:endParaRPr lang="ru-KG" dirty="0"/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3E46A760-D4DC-A673-A7C9-6E37BF5B7B77}"/>
              </a:ext>
            </a:extLst>
          </p:cNvPr>
          <p:cNvSpPr/>
          <p:nvPr/>
        </p:nvSpPr>
        <p:spPr>
          <a:xfrm>
            <a:off x="9476628" y="4265351"/>
            <a:ext cx="2493634" cy="943188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Как правильно </a:t>
            </a:r>
            <a:r>
              <a:rPr lang="ru-RU" dirty="0" err="1"/>
              <a:t>раставить</a:t>
            </a:r>
            <a:r>
              <a:rPr lang="ru-RU" dirty="0"/>
              <a:t> </a:t>
            </a:r>
            <a:r>
              <a:rPr lang="ru-RU" dirty="0" err="1"/>
              <a:t>поэтапность</a:t>
            </a:r>
            <a:endParaRPr lang="ru-KG" dirty="0"/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id="{33E594AD-B5FA-83B1-631E-0908C6ACBB5D}"/>
              </a:ext>
            </a:extLst>
          </p:cNvPr>
          <p:cNvSpPr/>
          <p:nvPr/>
        </p:nvSpPr>
        <p:spPr>
          <a:xfrm>
            <a:off x="6866282" y="283930"/>
            <a:ext cx="2296513" cy="872564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highlight>
                  <a:srgbClr val="FF0000"/>
                </a:highlight>
              </a:rPr>
              <a:t>1</a:t>
            </a:r>
            <a:endParaRPr lang="ru-KG" dirty="0">
              <a:highlight>
                <a:srgbClr val="FF0000"/>
              </a:highlight>
            </a:endParaRPr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id="{2643C77D-A766-6F16-1F33-155BA4970F2B}"/>
              </a:ext>
            </a:extLst>
          </p:cNvPr>
          <p:cNvSpPr/>
          <p:nvPr/>
        </p:nvSpPr>
        <p:spPr>
          <a:xfrm>
            <a:off x="6866283" y="1906605"/>
            <a:ext cx="2296512" cy="872564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highlight>
                  <a:srgbClr val="FF0000"/>
                </a:highlight>
              </a:rPr>
              <a:t>2</a:t>
            </a:r>
            <a:endParaRPr lang="ru-KG" dirty="0">
              <a:highlight>
                <a:srgbClr val="FF0000"/>
              </a:highlight>
            </a:endParaRPr>
          </a:p>
        </p:txBody>
      </p:sp>
      <p:sp>
        <p:nvSpPr>
          <p:cNvPr id="15" name="Прямоугольник: скругленные углы 14">
            <a:extLst>
              <a:ext uri="{FF2B5EF4-FFF2-40B4-BE49-F238E27FC236}">
                <a16:creationId xmlns:a16="http://schemas.microsoft.com/office/drawing/2014/main" id="{6C4912EA-8CB1-7A7A-F186-97FC36D94570}"/>
              </a:ext>
            </a:extLst>
          </p:cNvPr>
          <p:cNvSpPr/>
          <p:nvPr/>
        </p:nvSpPr>
        <p:spPr>
          <a:xfrm>
            <a:off x="6848190" y="3563669"/>
            <a:ext cx="2296512" cy="872564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highlight>
                  <a:srgbClr val="FF0000"/>
                </a:highlight>
              </a:rPr>
              <a:t>3</a:t>
            </a:r>
            <a:endParaRPr lang="ru-KG" dirty="0">
              <a:highlight>
                <a:srgbClr val="FF0000"/>
              </a:highlight>
            </a:endParaRPr>
          </a:p>
        </p:txBody>
      </p:sp>
      <p:graphicFrame>
        <p:nvGraphicFramePr>
          <p:cNvPr id="17" name="Объект 3">
            <a:extLst>
              <a:ext uri="{FF2B5EF4-FFF2-40B4-BE49-F238E27FC236}">
                <a16:creationId xmlns:a16="http://schemas.microsoft.com/office/drawing/2014/main" id="{7AF9196C-D35D-7F93-7411-4CAACC240B7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74505505"/>
              </p:ext>
            </p:extLst>
          </p:nvPr>
        </p:nvGraphicFramePr>
        <p:xfrm>
          <a:off x="830263" y="2222269"/>
          <a:ext cx="5708330" cy="39721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8" name="Прямоугольник: скругленные углы 17">
            <a:extLst>
              <a:ext uri="{FF2B5EF4-FFF2-40B4-BE49-F238E27FC236}">
                <a16:creationId xmlns:a16="http://schemas.microsoft.com/office/drawing/2014/main" id="{1FE6FE7F-6981-9F1C-1EEA-5604AE4926CF}"/>
              </a:ext>
            </a:extLst>
          </p:cNvPr>
          <p:cNvSpPr/>
          <p:nvPr/>
        </p:nvSpPr>
        <p:spPr>
          <a:xfrm>
            <a:off x="6758128" y="5038608"/>
            <a:ext cx="2296512" cy="1022554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highlight>
                  <a:srgbClr val="FF0000"/>
                </a:highlight>
              </a:rPr>
              <a:t> 4</a:t>
            </a:r>
            <a:endParaRPr lang="ru-KG" dirty="0">
              <a:highlight>
                <a:srgbClr val="FF0000"/>
              </a:highlight>
            </a:endParaRPr>
          </a:p>
        </p:txBody>
      </p:sp>
      <p:sp>
        <p:nvSpPr>
          <p:cNvPr id="19" name="Прямоугольник: скругленные углы 18">
            <a:extLst>
              <a:ext uri="{FF2B5EF4-FFF2-40B4-BE49-F238E27FC236}">
                <a16:creationId xmlns:a16="http://schemas.microsoft.com/office/drawing/2014/main" id="{8099DC59-E2F1-0EA4-B5E3-9C3680BFFBA4}"/>
              </a:ext>
            </a:extLst>
          </p:cNvPr>
          <p:cNvSpPr/>
          <p:nvPr/>
        </p:nvSpPr>
        <p:spPr>
          <a:xfrm flipH="1">
            <a:off x="9476628" y="275976"/>
            <a:ext cx="2493634" cy="1024964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highlight>
                  <a:srgbClr val="FF0000"/>
                </a:highlight>
              </a:rPr>
              <a:t>5</a:t>
            </a:r>
            <a:endParaRPr lang="ru-KG" dirty="0">
              <a:highlight>
                <a:srgbClr val="FF0000"/>
              </a:highlight>
            </a:endParaRPr>
          </a:p>
        </p:txBody>
      </p:sp>
      <p:sp>
        <p:nvSpPr>
          <p:cNvPr id="20" name="Прямоугольник: скругленные углы 19">
            <a:extLst>
              <a:ext uri="{FF2B5EF4-FFF2-40B4-BE49-F238E27FC236}">
                <a16:creationId xmlns:a16="http://schemas.microsoft.com/office/drawing/2014/main" id="{094C66D6-6313-54FA-BA2E-9A610FD507E4}"/>
              </a:ext>
            </a:extLst>
          </p:cNvPr>
          <p:cNvSpPr/>
          <p:nvPr/>
        </p:nvSpPr>
        <p:spPr>
          <a:xfrm>
            <a:off x="9476628" y="2214315"/>
            <a:ext cx="2493634" cy="1129708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highlight>
                  <a:srgbClr val="FF0000"/>
                </a:highlight>
              </a:rPr>
              <a:t>6</a:t>
            </a:r>
            <a:endParaRPr lang="ru-KG" dirty="0">
              <a:highlight>
                <a:srgbClr val="FF0000"/>
              </a:highlight>
            </a:endParaRPr>
          </a:p>
        </p:txBody>
      </p:sp>
      <p:sp>
        <p:nvSpPr>
          <p:cNvPr id="21" name="Прямоугольник: скругленные углы 20">
            <a:extLst>
              <a:ext uri="{FF2B5EF4-FFF2-40B4-BE49-F238E27FC236}">
                <a16:creationId xmlns:a16="http://schemas.microsoft.com/office/drawing/2014/main" id="{E746B85B-2B17-8457-0FB7-8022BE9799EC}"/>
              </a:ext>
            </a:extLst>
          </p:cNvPr>
          <p:cNvSpPr/>
          <p:nvPr/>
        </p:nvSpPr>
        <p:spPr>
          <a:xfrm>
            <a:off x="9490485" y="4265351"/>
            <a:ext cx="2632177" cy="1095588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highlight>
                  <a:srgbClr val="FF0000"/>
                </a:highlight>
              </a:rPr>
              <a:t>7</a:t>
            </a:r>
            <a:endParaRPr lang="ru-KG" dirty="0">
              <a:highlight>
                <a:srgbClr val="FF00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349203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Graphic spid="4" grpId="1">
        <p:bldAsOne/>
      </p:bldGraphic>
      <p:bldP spid="13" grpId="0" animBg="1"/>
      <p:bldP spid="14" grpId="0" animBg="1"/>
      <p:bldP spid="15" grpId="0" animBg="1"/>
      <p:bldGraphic spid="17" grpId="0">
        <p:bldAsOne/>
      </p:bldGraphic>
      <p:bldGraphic spid="17" grpId="1">
        <p:bldAsOne/>
      </p:bldGraphic>
      <p:bldP spid="18" grpId="0" animBg="1"/>
      <p:bldP spid="19" grpId="0" animBg="1"/>
      <p:bldP spid="20" grpId="0" animBg="1"/>
      <p:bldP spid="21" grpId="0" animBg="1"/>
    </p:bld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Аспект</Template>
  <TotalTime>149</TotalTime>
  <Words>39</Words>
  <Application>Microsoft Office PowerPoint</Application>
  <PresentationFormat>Широкоэкранный</PresentationFormat>
  <Paragraphs>24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Trebuchet MS</vt:lpstr>
      <vt:lpstr>Wingdings 3</vt:lpstr>
      <vt:lpstr>Аспект</vt:lpstr>
      <vt:lpstr>Интерактивная игра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игра</dc:title>
  <dc:creator>1</dc:creator>
  <cp:lastModifiedBy>1</cp:lastModifiedBy>
  <cp:revision>1</cp:revision>
  <dcterms:created xsi:type="dcterms:W3CDTF">2023-06-10T07:55:30Z</dcterms:created>
  <dcterms:modified xsi:type="dcterms:W3CDTF">2023-06-10T10:24:51Z</dcterms:modified>
</cp:coreProperties>
</file>