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59E305-CD05-4ED2-97D9-855EDD8F24F0}" type="doc">
      <dgm:prSet loTypeId="urn:microsoft.com/office/officeart/2005/8/layout/cycle8" loCatId="cycle" qsTypeId="urn:microsoft.com/office/officeart/2005/8/quickstyle/3d1" qsCatId="3D" csTypeId="urn:microsoft.com/office/officeart/2005/8/colors/colorful2" csCatId="colorful" phldr="1"/>
      <dgm:spPr/>
    </dgm:pt>
    <dgm:pt modelId="{DDA34DA4-2842-4D1D-A3A0-0F593024C6ED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1165A32A-AC1E-465E-AD14-608B6D0C279D}" type="parTrans" cxnId="{4AB8D559-BBFB-4E95-8392-28735AC04626}">
      <dgm:prSet/>
      <dgm:spPr/>
      <dgm:t>
        <a:bodyPr/>
        <a:lstStyle/>
        <a:p>
          <a:endParaRPr lang="ru-KG"/>
        </a:p>
      </dgm:t>
    </dgm:pt>
    <dgm:pt modelId="{542CE995-B537-435F-BF5E-62AA3CC09C00}" type="sibTrans" cxnId="{4AB8D559-BBFB-4E95-8392-28735AC04626}">
      <dgm:prSet/>
      <dgm:spPr/>
      <dgm:t>
        <a:bodyPr/>
        <a:lstStyle/>
        <a:p>
          <a:endParaRPr lang="ru-KG"/>
        </a:p>
      </dgm:t>
    </dgm:pt>
    <dgm:pt modelId="{020A30D3-F11B-4305-915C-E0077C58A746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B8E8540F-40DE-4997-9D00-1D608CFCDEDA}" type="parTrans" cxnId="{67757CF0-1EC2-4FE0-8158-93BBC212B1E0}">
      <dgm:prSet/>
      <dgm:spPr/>
      <dgm:t>
        <a:bodyPr/>
        <a:lstStyle/>
        <a:p>
          <a:endParaRPr lang="ru-KG"/>
        </a:p>
      </dgm:t>
    </dgm:pt>
    <dgm:pt modelId="{30744FCE-AB1C-4CC0-9906-4E8F8EC097B3}" type="sibTrans" cxnId="{67757CF0-1EC2-4FE0-8158-93BBC212B1E0}">
      <dgm:prSet/>
      <dgm:spPr/>
      <dgm:t>
        <a:bodyPr/>
        <a:lstStyle/>
        <a:p>
          <a:endParaRPr lang="ru-KG"/>
        </a:p>
      </dgm:t>
    </dgm:pt>
    <dgm:pt modelId="{4416D974-C9B1-4E88-BBEB-F14A5B00F289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5BC88A69-ACD6-4884-8456-AFA8E7DD3A24}" type="parTrans" cxnId="{078EA6E8-E551-406D-B5CA-06CC9890EEAB}">
      <dgm:prSet/>
      <dgm:spPr/>
      <dgm:t>
        <a:bodyPr/>
        <a:lstStyle/>
        <a:p>
          <a:endParaRPr lang="ru-KG"/>
        </a:p>
      </dgm:t>
    </dgm:pt>
    <dgm:pt modelId="{A650BB94-4D82-48FA-8380-E75BA5F722A7}" type="sibTrans" cxnId="{078EA6E8-E551-406D-B5CA-06CC9890EEAB}">
      <dgm:prSet/>
      <dgm:spPr/>
      <dgm:t>
        <a:bodyPr/>
        <a:lstStyle/>
        <a:p>
          <a:endParaRPr lang="ru-KG"/>
        </a:p>
      </dgm:t>
    </dgm:pt>
    <dgm:pt modelId="{2CA837FF-5D7A-440D-8F03-2C7E7F7E66CD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D5182B83-084F-4D7F-86A4-D69983930206}" type="parTrans" cxnId="{1EB1F77D-DE3F-45C8-9135-DD3ACC02243F}">
      <dgm:prSet/>
      <dgm:spPr/>
      <dgm:t>
        <a:bodyPr/>
        <a:lstStyle/>
        <a:p>
          <a:endParaRPr lang="ru-KG"/>
        </a:p>
      </dgm:t>
    </dgm:pt>
    <dgm:pt modelId="{7CCB0250-BED7-43EA-8486-C321E890EF77}" type="sibTrans" cxnId="{1EB1F77D-DE3F-45C8-9135-DD3ACC02243F}">
      <dgm:prSet/>
      <dgm:spPr/>
      <dgm:t>
        <a:bodyPr/>
        <a:lstStyle/>
        <a:p>
          <a:endParaRPr lang="ru-KG"/>
        </a:p>
      </dgm:t>
    </dgm:pt>
    <dgm:pt modelId="{3456F9F8-39D6-482C-9205-17C5ED012624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3AFBEFA9-05CB-4535-8EE8-B8C9C1ED4AF6}" type="parTrans" cxnId="{B7F440AA-C778-4680-9A7D-EB19432DAF95}">
      <dgm:prSet/>
      <dgm:spPr/>
      <dgm:t>
        <a:bodyPr/>
        <a:lstStyle/>
        <a:p>
          <a:endParaRPr lang="ru-KG"/>
        </a:p>
      </dgm:t>
    </dgm:pt>
    <dgm:pt modelId="{667C9B4C-E77E-404A-9B60-7530FCE298C1}" type="sibTrans" cxnId="{B7F440AA-C778-4680-9A7D-EB19432DAF95}">
      <dgm:prSet/>
      <dgm:spPr/>
      <dgm:t>
        <a:bodyPr/>
        <a:lstStyle/>
        <a:p>
          <a:endParaRPr lang="ru-KG"/>
        </a:p>
      </dgm:t>
    </dgm:pt>
    <dgm:pt modelId="{F9C52F34-2082-4BE5-9C6B-4265738D703C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25E58E1D-D44A-4361-B2AC-0BCC641C87B5}" type="parTrans" cxnId="{7C040B4B-D2E1-4959-8B1B-37E03BDBCABA}">
      <dgm:prSet/>
      <dgm:spPr/>
      <dgm:t>
        <a:bodyPr/>
        <a:lstStyle/>
        <a:p>
          <a:endParaRPr lang="ru-KG"/>
        </a:p>
      </dgm:t>
    </dgm:pt>
    <dgm:pt modelId="{C51470BA-90D4-4C07-9249-A521A4DDB816}" type="sibTrans" cxnId="{7C040B4B-D2E1-4959-8B1B-37E03BDBCABA}">
      <dgm:prSet/>
      <dgm:spPr/>
      <dgm:t>
        <a:bodyPr/>
        <a:lstStyle/>
        <a:p>
          <a:endParaRPr lang="ru-KG"/>
        </a:p>
      </dgm:t>
    </dgm:pt>
    <dgm:pt modelId="{B086C3D1-2D84-4F40-8C6C-565F7188C802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2A88990E-0797-4745-8CFE-E9F18234700E}" type="parTrans" cxnId="{8283E09A-B009-4D47-AC2A-C17555FD1BA4}">
      <dgm:prSet/>
      <dgm:spPr/>
      <dgm:t>
        <a:bodyPr/>
        <a:lstStyle/>
        <a:p>
          <a:endParaRPr lang="ru-KG"/>
        </a:p>
      </dgm:t>
    </dgm:pt>
    <dgm:pt modelId="{238ECD81-4275-4603-BDFC-89A4B720656E}" type="sibTrans" cxnId="{8283E09A-B009-4D47-AC2A-C17555FD1BA4}">
      <dgm:prSet/>
      <dgm:spPr/>
      <dgm:t>
        <a:bodyPr/>
        <a:lstStyle/>
        <a:p>
          <a:endParaRPr lang="ru-KG"/>
        </a:p>
      </dgm:t>
    </dgm:pt>
    <dgm:pt modelId="{CD5CBBE5-813E-4F21-BB7D-04AFB6024BF9}" type="pres">
      <dgm:prSet presAssocID="{F659E305-CD05-4ED2-97D9-855EDD8F24F0}" presName="compositeShape" presStyleCnt="0">
        <dgm:presLayoutVars>
          <dgm:chMax val="7"/>
          <dgm:dir/>
          <dgm:resizeHandles val="exact"/>
        </dgm:presLayoutVars>
      </dgm:prSet>
      <dgm:spPr/>
    </dgm:pt>
    <dgm:pt modelId="{689ADEE9-7834-426C-8936-7668103E3097}" type="pres">
      <dgm:prSet presAssocID="{F659E305-CD05-4ED2-97D9-855EDD8F24F0}" presName="wedge1" presStyleLbl="node1" presStyleIdx="0" presStyleCnt="7"/>
      <dgm:spPr/>
    </dgm:pt>
    <dgm:pt modelId="{7C49F38A-1A4F-4DED-95E7-8B1E6DB17EC6}" type="pres">
      <dgm:prSet presAssocID="{F659E305-CD05-4ED2-97D9-855EDD8F24F0}" presName="dummy1a" presStyleCnt="0"/>
      <dgm:spPr/>
    </dgm:pt>
    <dgm:pt modelId="{24C5DB19-FE90-45F2-AE1E-1202E1BA2B1C}" type="pres">
      <dgm:prSet presAssocID="{F659E305-CD05-4ED2-97D9-855EDD8F24F0}" presName="dummy1b" presStyleCnt="0"/>
      <dgm:spPr/>
    </dgm:pt>
    <dgm:pt modelId="{FEF55ED4-27CA-4A2A-9A9F-B1139782B9B2}" type="pres">
      <dgm:prSet presAssocID="{F659E305-CD05-4ED2-97D9-855EDD8F24F0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5CEEAB96-5091-4715-8E57-BE4AA12DB89C}" type="pres">
      <dgm:prSet presAssocID="{F659E305-CD05-4ED2-97D9-855EDD8F24F0}" presName="wedge2" presStyleLbl="node1" presStyleIdx="1" presStyleCnt="7" custScaleX="109550" custScaleY="99287" custLinFactNeighborX="-5171" custLinFactNeighborY="2007"/>
      <dgm:spPr/>
    </dgm:pt>
    <dgm:pt modelId="{CF82ECA0-7F25-4770-8E50-A3BD7E95FDBF}" type="pres">
      <dgm:prSet presAssocID="{F659E305-CD05-4ED2-97D9-855EDD8F24F0}" presName="dummy2a" presStyleCnt="0"/>
      <dgm:spPr/>
    </dgm:pt>
    <dgm:pt modelId="{61B87190-3802-4E22-91FB-308C85ABCB42}" type="pres">
      <dgm:prSet presAssocID="{F659E305-CD05-4ED2-97D9-855EDD8F24F0}" presName="dummy2b" presStyleCnt="0"/>
      <dgm:spPr/>
    </dgm:pt>
    <dgm:pt modelId="{C2A02445-0133-4666-BC6F-E14306945EAA}" type="pres">
      <dgm:prSet presAssocID="{F659E305-CD05-4ED2-97D9-855EDD8F24F0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05D44487-0165-4E46-9A12-CD71424DA793}" type="pres">
      <dgm:prSet presAssocID="{F659E305-CD05-4ED2-97D9-855EDD8F24F0}" presName="wedge3" presStyleLbl="node1" presStyleIdx="2" presStyleCnt="7"/>
      <dgm:spPr/>
    </dgm:pt>
    <dgm:pt modelId="{7B270E0B-CED6-458C-9B60-995F9AB5F145}" type="pres">
      <dgm:prSet presAssocID="{F659E305-CD05-4ED2-97D9-855EDD8F24F0}" presName="dummy3a" presStyleCnt="0"/>
      <dgm:spPr/>
    </dgm:pt>
    <dgm:pt modelId="{E3613C55-1D5E-4318-AA49-453E7DDDAF35}" type="pres">
      <dgm:prSet presAssocID="{F659E305-CD05-4ED2-97D9-855EDD8F24F0}" presName="dummy3b" presStyleCnt="0"/>
      <dgm:spPr/>
    </dgm:pt>
    <dgm:pt modelId="{7902E30A-0E8D-4616-B7F2-26792CFC14CB}" type="pres">
      <dgm:prSet presAssocID="{F659E305-CD05-4ED2-97D9-855EDD8F24F0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CEF049C0-2B3E-4461-92D8-224D360FB2AB}" type="pres">
      <dgm:prSet presAssocID="{F659E305-CD05-4ED2-97D9-855EDD8F24F0}" presName="wedge4" presStyleLbl="node1" presStyleIdx="3" presStyleCnt="7"/>
      <dgm:spPr/>
    </dgm:pt>
    <dgm:pt modelId="{951CF5A4-A423-428D-95F1-11D1C878EA75}" type="pres">
      <dgm:prSet presAssocID="{F659E305-CD05-4ED2-97D9-855EDD8F24F0}" presName="dummy4a" presStyleCnt="0"/>
      <dgm:spPr/>
    </dgm:pt>
    <dgm:pt modelId="{EA4286E4-18D6-47A6-B4D6-716D678AA96F}" type="pres">
      <dgm:prSet presAssocID="{F659E305-CD05-4ED2-97D9-855EDD8F24F0}" presName="dummy4b" presStyleCnt="0"/>
      <dgm:spPr/>
    </dgm:pt>
    <dgm:pt modelId="{3DD85946-32B8-4903-A538-EFE00F58D1B7}" type="pres">
      <dgm:prSet presAssocID="{F659E305-CD05-4ED2-97D9-855EDD8F24F0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1AF12E7F-4D1D-4F39-A84E-C26EC084E91C}" type="pres">
      <dgm:prSet presAssocID="{F659E305-CD05-4ED2-97D9-855EDD8F24F0}" presName="wedge5" presStyleLbl="node1" presStyleIdx="4" presStyleCnt="7"/>
      <dgm:spPr/>
    </dgm:pt>
    <dgm:pt modelId="{7F7BD662-1FEA-4ED6-92CA-4FC145EAA080}" type="pres">
      <dgm:prSet presAssocID="{F659E305-CD05-4ED2-97D9-855EDD8F24F0}" presName="dummy5a" presStyleCnt="0"/>
      <dgm:spPr/>
    </dgm:pt>
    <dgm:pt modelId="{6AFEF93A-F780-4393-B2DA-972B3B3EC749}" type="pres">
      <dgm:prSet presAssocID="{F659E305-CD05-4ED2-97D9-855EDD8F24F0}" presName="dummy5b" presStyleCnt="0"/>
      <dgm:spPr/>
    </dgm:pt>
    <dgm:pt modelId="{005B5A2F-41FF-4876-A123-CB319E5DE1D0}" type="pres">
      <dgm:prSet presAssocID="{F659E305-CD05-4ED2-97D9-855EDD8F24F0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12582154-6A58-4647-BAF1-032AB1D49EAC}" type="pres">
      <dgm:prSet presAssocID="{F659E305-CD05-4ED2-97D9-855EDD8F24F0}" presName="wedge6" presStyleLbl="node1" presStyleIdx="5" presStyleCnt="7"/>
      <dgm:spPr/>
    </dgm:pt>
    <dgm:pt modelId="{BC5CED8B-2E7D-4E84-8D30-98E2889A3A53}" type="pres">
      <dgm:prSet presAssocID="{F659E305-CD05-4ED2-97D9-855EDD8F24F0}" presName="dummy6a" presStyleCnt="0"/>
      <dgm:spPr/>
    </dgm:pt>
    <dgm:pt modelId="{83440F75-A1C4-40D6-B4A8-64989AC3FFD2}" type="pres">
      <dgm:prSet presAssocID="{F659E305-CD05-4ED2-97D9-855EDD8F24F0}" presName="dummy6b" presStyleCnt="0"/>
      <dgm:spPr/>
    </dgm:pt>
    <dgm:pt modelId="{3AA14F23-D283-4AB2-BB5B-767DF428B594}" type="pres">
      <dgm:prSet presAssocID="{F659E305-CD05-4ED2-97D9-855EDD8F24F0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FE6CCC4C-DDFE-4C1B-A9F9-FD8217506113}" type="pres">
      <dgm:prSet presAssocID="{F659E305-CD05-4ED2-97D9-855EDD8F24F0}" presName="wedge7" presStyleLbl="node1" presStyleIdx="6" presStyleCnt="7"/>
      <dgm:spPr/>
    </dgm:pt>
    <dgm:pt modelId="{25EF7F8A-0A81-40B9-9C70-D7F129339D7D}" type="pres">
      <dgm:prSet presAssocID="{F659E305-CD05-4ED2-97D9-855EDD8F24F0}" presName="dummy7a" presStyleCnt="0"/>
      <dgm:spPr/>
    </dgm:pt>
    <dgm:pt modelId="{F54F2BB9-0F29-402D-B271-F8E6EBC6A2EE}" type="pres">
      <dgm:prSet presAssocID="{F659E305-CD05-4ED2-97D9-855EDD8F24F0}" presName="dummy7b" presStyleCnt="0"/>
      <dgm:spPr/>
    </dgm:pt>
    <dgm:pt modelId="{0AAC55D6-A180-4273-B370-369A71ED9225}" type="pres">
      <dgm:prSet presAssocID="{F659E305-CD05-4ED2-97D9-855EDD8F24F0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CB77D473-F1B6-42C3-AE68-C53E4BCCADFC}" type="pres">
      <dgm:prSet presAssocID="{542CE995-B537-435F-BF5E-62AA3CC09C00}" presName="arrowWedge1" presStyleLbl="fgSibTrans2D1" presStyleIdx="0" presStyleCnt="7"/>
      <dgm:spPr/>
    </dgm:pt>
    <dgm:pt modelId="{9A75C725-3DB5-4691-AD62-44CF3DB2DF04}" type="pres">
      <dgm:prSet presAssocID="{30744FCE-AB1C-4CC0-9906-4E8F8EC097B3}" presName="arrowWedge2" presStyleLbl="fgSibTrans2D1" presStyleIdx="1" presStyleCnt="7" custLinFactNeighborX="3610" custLinFactNeighborY="-2971"/>
      <dgm:spPr/>
    </dgm:pt>
    <dgm:pt modelId="{8C673308-1D12-4BF3-A3CE-2D665B9213D2}" type="pres">
      <dgm:prSet presAssocID="{A650BB94-4D82-48FA-8380-E75BA5F722A7}" presName="arrowWedge3" presStyleLbl="fgSibTrans2D1" presStyleIdx="2" presStyleCnt="7"/>
      <dgm:spPr/>
    </dgm:pt>
    <dgm:pt modelId="{D50C7A52-E113-482F-9E60-947B03FA78CB}" type="pres">
      <dgm:prSet presAssocID="{7CCB0250-BED7-43EA-8486-C321E890EF77}" presName="arrowWedge4" presStyleLbl="fgSibTrans2D1" presStyleIdx="3" presStyleCnt="7"/>
      <dgm:spPr/>
    </dgm:pt>
    <dgm:pt modelId="{D433075A-8C1E-4510-AF0F-AEC85C1E4A10}" type="pres">
      <dgm:prSet presAssocID="{667C9B4C-E77E-404A-9B60-7530FCE298C1}" presName="arrowWedge5" presStyleLbl="fgSibTrans2D1" presStyleIdx="4" presStyleCnt="7"/>
      <dgm:spPr/>
    </dgm:pt>
    <dgm:pt modelId="{B0C60BAE-343A-419E-B69E-AE7B48E75159}" type="pres">
      <dgm:prSet presAssocID="{C51470BA-90D4-4C07-9249-A521A4DDB816}" presName="arrowWedge6" presStyleLbl="fgSibTrans2D1" presStyleIdx="5" presStyleCnt="7"/>
      <dgm:spPr/>
    </dgm:pt>
    <dgm:pt modelId="{430E65F1-345B-47B6-8C4D-F13EF101298A}" type="pres">
      <dgm:prSet presAssocID="{238ECD81-4275-4603-BDFC-89A4B720656E}" presName="arrowWedge7" presStyleLbl="fgSibTrans2D1" presStyleIdx="6" presStyleCnt="7"/>
      <dgm:spPr/>
    </dgm:pt>
  </dgm:ptLst>
  <dgm:cxnLst>
    <dgm:cxn modelId="{AA72A20B-311C-4439-92C2-A00904FBB4E7}" type="presOf" srcId="{F9C52F34-2082-4BE5-9C6B-4265738D703C}" destId="{12582154-6A58-4647-BAF1-032AB1D49EAC}" srcOrd="0" destOrd="0" presId="urn:microsoft.com/office/officeart/2005/8/layout/cycle8"/>
    <dgm:cxn modelId="{462F3D39-85A8-4CDE-80C0-1BA969978DB5}" type="presOf" srcId="{B086C3D1-2D84-4F40-8C6C-565F7188C802}" destId="{FE6CCC4C-DDFE-4C1B-A9F9-FD8217506113}" srcOrd="0" destOrd="0" presId="urn:microsoft.com/office/officeart/2005/8/layout/cycle8"/>
    <dgm:cxn modelId="{D244DB3B-7E6F-479D-AD75-1F0C1AED347F}" type="presOf" srcId="{B086C3D1-2D84-4F40-8C6C-565F7188C802}" destId="{0AAC55D6-A180-4273-B370-369A71ED9225}" srcOrd="1" destOrd="0" presId="urn:microsoft.com/office/officeart/2005/8/layout/cycle8"/>
    <dgm:cxn modelId="{757EC064-9BC5-43FE-98B6-E3C16C7F6768}" type="presOf" srcId="{2CA837FF-5D7A-440D-8F03-2C7E7F7E66CD}" destId="{CEF049C0-2B3E-4461-92D8-224D360FB2AB}" srcOrd="0" destOrd="0" presId="urn:microsoft.com/office/officeart/2005/8/layout/cycle8"/>
    <dgm:cxn modelId="{0A488349-EC78-4E39-BEBF-424C85C6C166}" type="presOf" srcId="{4416D974-C9B1-4E88-BBEB-F14A5B00F289}" destId="{7902E30A-0E8D-4616-B7F2-26792CFC14CB}" srcOrd="1" destOrd="0" presId="urn:microsoft.com/office/officeart/2005/8/layout/cycle8"/>
    <dgm:cxn modelId="{7C040B4B-D2E1-4959-8B1B-37E03BDBCABA}" srcId="{F659E305-CD05-4ED2-97D9-855EDD8F24F0}" destId="{F9C52F34-2082-4BE5-9C6B-4265738D703C}" srcOrd="5" destOrd="0" parTransId="{25E58E1D-D44A-4361-B2AC-0BCC641C87B5}" sibTransId="{C51470BA-90D4-4C07-9249-A521A4DDB816}"/>
    <dgm:cxn modelId="{E2024F50-69C2-4626-85DF-EAAD8059F01D}" type="presOf" srcId="{DDA34DA4-2842-4D1D-A3A0-0F593024C6ED}" destId="{FEF55ED4-27CA-4A2A-9A9F-B1139782B9B2}" srcOrd="1" destOrd="0" presId="urn:microsoft.com/office/officeart/2005/8/layout/cycle8"/>
    <dgm:cxn modelId="{93885270-4034-4CEE-861E-68F36C1AE6D3}" type="presOf" srcId="{3456F9F8-39D6-482C-9205-17C5ED012624}" destId="{1AF12E7F-4D1D-4F39-A84E-C26EC084E91C}" srcOrd="0" destOrd="0" presId="urn:microsoft.com/office/officeart/2005/8/layout/cycle8"/>
    <dgm:cxn modelId="{9AC2F857-8B96-48A8-9C09-7ACED016C6CB}" type="presOf" srcId="{DDA34DA4-2842-4D1D-A3A0-0F593024C6ED}" destId="{689ADEE9-7834-426C-8936-7668103E3097}" srcOrd="0" destOrd="0" presId="urn:microsoft.com/office/officeart/2005/8/layout/cycle8"/>
    <dgm:cxn modelId="{4AB8D559-BBFB-4E95-8392-28735AC04626}" srcId="{F659E305-CD05-4ED2-97D9-855EDD8F24F0}" destId="{DDA34DA4-2842-4D1D-A3A0-0F593024C6ED}" srcOrd="0" destOrd="0" parTransId="{1165A32A-AC1E-465E-AD14-608B6D0C279D}" sibTransId="{542CE995-B537-435F-BF5E-62AA3CC09C00}"/>
    <dgm:cxn modelId="{1EB1F77D-DE3F-45C8-9135-DD3ACC02243F}" srcId="{F659E305-CD05-4ED2-97D9-855EDD8F24F0}" destId="{2CA837FF-5D7A-440D-8F03-2C7E7F7E66CD}" srcOrd="3" destOrd="0" parTransId="{D5182B83-084F-4D7F-86A4-D69983930206}" sibTransId="{7CCB0250-BED7-43EA-8486-C321E890EF77}"/>
    <dgm:cxn modelId="{9FA69481-CAA8-49F1-B2AE-AB22C7E7AFDD}" type="presOf" srcId="{3456F9F8-39D6-482C-9205-17C5ED012624}" destId="{005B5A2F-41FF-4876-A123-CB319E5DE1D0}" srcOrd="1" destOrd="0" presId="urn:microsoft.com/office/officeart/2005/8/layout/cycle8"/>
    <dgm:cxn modelId="{8283E09A-B009-4D47-AC2A-C17555FD1BA4}" srcId="{F659E305-CD05-4ED2-97D9-855EDD8F24F0}" destId="{B086C3D1-2D84-4F40-8C6C-565F7188C802}" srcOrd="6" destOrd="0" parTransId="{2A88990E-0797-4745-8CFE-E9F18234700E}" sibTransId="{238ECD81-4275-4603-BDFC-89A4B720656E}"/>
    <dgm:cxn modelId="{B7F440AA-C778-4680-9A7D-EB19432DAF95}" srcId="{F659E305-CD05-4ED2-97D9-855EDD8F24F0}" destId="{3456F9F8-39D6-482C-9205-17C5ED012624}" srcOrd="4" destOrd="0" parTransId="{3AFBEFA9-05CB-4535-8EE8-B8C9C1ED4AF6}" sibTransId="{667C9B4C-E77E-404A-9B60-7530FCE298C1}"/>
    <dgm:cxn modelId="{9DBA62AC-C4A8-4074-BA07-B9ED89116E60}" type="presOf" srcId="{020A30D3-F11B-4305-915C-E0077C58A746}" destId="{5CEEAB96-5091-4715-8E57-BE4AA12DB89C}" srcOrd="0" destOrd="0" presId="urn:microsoft.com/office/officeart/2005/8/layout/cycle8"/>
    <dgm:cxn modelId="{68EC05AE-FDAA-475E-AF62-472EB3190AD0}" type="presOf" srcId="{020A30D3-F11B-4305-915C-E0077C58A746}" destId="{C2A02445-0133-4666-BC6F-E14306945EAA}" srcOrd="1" destOrd="0" presId="urn:microsoft.com/office/officeart/2005/8/layout/cycle8"/>
    <dgm:cxn modelId="{1C052BAE-937B-4215-89E9-C6340D790254}" type="presOf" srcId="{F659E305-CD05-4ED2-97D9-855EDD8F24F0}" destId="{CD5CBBE5-813E-4F21-BB7D-04AFB6024BF9}" srcOrd="0" destOrd="0" presId="urn:microsoft.com/office/officeart/2005/8/layout/cycle8"/>
    <dgm:cxn modelId="{612F63B5-ECFB-4A28-90BE-AD88784810AF}" type="presOf" srcId="{F9C52F34-2082-4BE5-9C6B-4265738D703C}" destId="{3AA14F23-D283-4AB2-BB5B-767DF428B594}" srcOrd="1" destOrd="0" presId="urn:microsoft.com/office/officeart/2005/8/layout/cycle8"/>
    <dgm:cxn modelId="{99C26ED4-43B1-47AA-86B6-AD036B34FE45}" type="presOf" srcId="{2CA837FF-5D7A-440D-8F03-2C7E7F7E66CD}" destId="{3DD85946-32B8-4903-A538-EFE00F58D1B7}" srcOrd="1" destOrd="0" presId="urn:microsoft.com/office/officeart/2005/8/layout/cycle8"/>
    <dgm:cxn modelId="{EF2070D6-B4C2-4560-BC99-EB60E9B6FEC5}" type="presOf" srcId="{4416D974-C9B1-4E88-BBEB-F14A5B00F289}" destId="{05D44487-0165-4E46-9A12-CD71424DA793}" srcOrd="0" destOrd="0" presId="urn:microsoft.com/office/officeart/2005/8/layout/cycle8"/>
    <dgm:cxn modelId="{078EA6E8-E551-406D-B5CA-06CC9890EEAB}" srcId="{F659E305-CD05-4ED2-97D9-855EDD8F24F0}" destId="{4416D974-C9B1-4E88-BBEB-F14A5B00F289}" srcOrd="2" destOrd="0" parTransId="{5BC88A69-ACD6-4884-8456-AFA8E7DD3A24}" sibTransId="{A650BB94-4D82-48FA-8380-E75BA5F722A7}"/>
    <dgm:cxn modelId="{67757CF0-1EC2-4FE0-8158-93BBC212B1E0}" srcId="{F659E305-CD05-4ED2-97D9-855EDD8F24F0}" destId="{020A30D3-F11B-4305-915C-E0077C58A746}" srcOrd="1" destOrd="0" parTransId="{B8E8540F-40DE-4997-9D00-1D608CFCDEDA}" sibTransId="{30744FCE-AB1C-4CC0-9906-4E8F8EC097B3}"/>
    <dgm:cxn modelId="{66FA4F56-FB9E-41AF-9BA8-4EF823D0B8DE}" type="presParOf" srcId="{CD5CBBE5-813E-4F21-BB7D-04AFB6024BF9}" destId="{689ADEE9-7834-426C-8936-7668103E3097}" srcOrd="0" destOrd="0" presId="urn:microsoft.com/office/officeart/2005/8/layout/cycle8"/>
    <dgm:cxn modelId="{57D9FC2F-E200-42BC-8EB2-7B30E4045652}" type="presParOf" srcId="{CD5CBBE5-813E-4F21-BB7D-04AFB6024BF9}" destId="{7C49F38A-1A4F-4DED-95E7-8B1E6DB17EC6}" srcOrd="1" destOrd="0" presId="urn:microsoft.com/office/officeart/2005/8/layout/cycle8"/>
    <dgm:cxn modelId="{0EC63F37-A4EB-4305-BC7F-D28D278592D5}" type="presParOf" srcId="{CD5CBBE5-813E-4F21-BB7D-04AFB6024BF9}" destId="{24C5DB19-FE90-45F2-AE1E-1202E1BA2B1C}" srcOrd="2" destOrd="0" presId="urn:microsoft.com/office/officeart/2005/8/layout/cycle8"/>
    <dgm:cxn modelId="{791BAC67-102C-4AFE-8E4A-8810A6B5CABC}" type="presParOf" srcId="{CD5CBBE5-813E-4F21-BB7D-04AFB6024BF9}" destId="{FEF55ED4-27CA-4A2A-9A9F-B1139782B9B2}" srcOrd="3" destOrd="0" presId="urn:microsoft.com/office/officeart/2005/8/layout/cycle8"/>
    <dgm:cxn modelId="{7A81F36F-7654-4816-8B10-282311DD757C}" type="presParOf" srcId="{CD5CBBE5-813E-4F21-BB7D-04AFB6024BF9}" destId="{5CEEAB96-5091-4715-8E57-BE4AA12DB89C}" srcOrd="4" destOrd="0" presId="urn:microsoft.com/office/officeart/2005/8/layout/cycle8"/>
    <dgm:cxn modelId="{AB4206F8-92B9-466E-B349-049092AC9EB8}" type="presParOf" srcId="{CD5CBBE5-813E-4F21-BB7D-04AFB6024BF9}" destId="{CF82ECA0-7F25-4770-8E50-A3BD7E95FDBF}" srcOrd="5" destOrd="0" presId="urn:microsoft.com/office/officeart/2005/8/layout/cycle8"/>
    <dgm:cxn modelId="{FF337C21-C8B8-4892-9DD3-35F3B3DD668E}" type="presParOf" srcId="{CD5CBBE5-813E-4F21-BB7D-04AFB6024BF9}" destId="{61B87190-3802-4E22-91FB-308C85ABCB42}" srcOrd="6" destOrd="0" presId="urn:microsoft.com/office/officeart/2005/8/layout/cycle8"/>
    <dgm:cxn modelId="{3C277598-79E3-45EE-ADCB-F32AEC54E583}" type="presParOf" srcId="{CD5CBBE5-813E-4F21-BB7D-04AFB6024BF9}" destId="{C2A02445-0133-4666-BC6F-E14306945EAA}" srcOrd="7" destOrd="0" presId="urn:microsoft.com/office/officeart/2005/8/layout/cycle8"/>
    <dgm:cxn modelId="{10F1B5B4-6A63-473F-972C-4DC9C8B814A8}" type="presParOf" srcId="{CD5CBBE5-813E-4F21-BB7D-04AFB6024BF9}" destId="{05D44487-0165-4E46-9A12-CD71424DA793}" srcOrd="8" destOrd="0" presId="urn:microsoft.com/office/officeart/2005/8/layout/cycle8"/>
    <dgm:cxn modelId="{D2294880-C101-4411-9A19-77FFAFB28C63}" type="presParOf" srcId="{CD5CBBE5-813E-4F21-BB7D-04AFB6024BF9}" destId="{7B270E0B-CED6-458C-9B60-995F9AB5F145}" srcOrd="9" destOrd="0" presId="urn:microsoft.com/office/officeart/2005/8/layout/cycle8"/>
    <dgm:cxn modelId="{93CB10DB-87A1-49DA-900B-3A2AB1BF1350}" type="presParOf" srcId="{CD5CBBE5-813E-4F21-BB7D-04AFB6024BF9}" destId="{E3613C55-1D5E-4318-AA49-453E7DDDAF35}" srcOrd="10" destOrd="0" presId="urn:microsoft.com/office/officeart/2005/8/layout/cycle8"/>
    <dgm:cxn modelId="{21705EBC-EB27-4227-8FB5-56CB8F22556F}" type="presParOf" srcId="{CD5CBBE5-813E-4F21-BB7D-04AFB6024BF9}" destId="{7902E30A-0E8D-4616-B7F2-26792CFC14CB}" srcOrd="11" destOrd="0" presId="urn:microsoft.com/office/officeart/2005/8/layout/cycle8"/>
    <dgm:cxn modelId="{683D08DD-4FC2-4014-80A2-170F9F1AB701}" type="presParOf" srcId="{CD5CBBE5-813E-4F21-BB7D-04AFB6024BF9}" destId="{CEF049C0-2B3E-4461-92D8-224D360FB2AB}" srcOrd="12" destOrd="0" presId="urn:microsoft.com/office/officeart/2005/8/layout/cycle8"/>
    <dgm:cxn modelId="{D1E6457F-BEA3-4F9F-ACC0-3CE89778EFDE}" type="presParOf" srcId="{CD5CBBE5-813E-4F21-BB7D-04AFB6024BF9}" destId="{951CF5A4-A423-428D-95F1-11D1C878EA75}" srcOrd="13" destOrd="0" presId="urn:microsoft.com/office/officeart/2005/8/layout/cycle8"/>
    <dgm:cxn modelId="{F7FBFBDF-7276-4DBF-8F3B-8C39D7287AAB}" type="presParOf" srcId="{CD5CBBE5-813E-4F21-BB7D-04AFB6024BF9}" destId="{EA4286E4-18D6-47A6-B4D6-716D678AA96F}" srcOrd="14" destOrd="0" presId="urn:microsoft.com/office/officeart/2005/8/layout/cycle8"/>
    <dgm:cxn modelId="{AB2120BC-0069-470A-97BF-B4C269EF3936}" type="presParOf" srcId="{CD5CBBE5-813E-4F21-BB7D-04AFB6024BF9}" destId="{3DD85946-32B8-4903-A538-EFE00F58D1B7}" srcOrd="15" destOrd="0" presId="urn:microsoft.com/office/officeart/2005/8/layout/cycle8"/>
    <dgm:cxn modelId="{D58312C7-DDF6-4009-A8A6-B4E9C84382FA}" type="presParOf" srcId="{CD5CBBE5-813E-4F21-BB7D-04AFB6024BF9}" destId="{1AF12E7F-4D1D-4F39-A84E-C26EC084E91C}" srcOrd="16" destOrd="0" presId="urn:microsoft.com/office/officeart/2005/8/layout/cycle8"/>
    <dgm:cxn modelId="{A70781C0-3696-4B24-8418-73C506E19D22}" type="presParOf" srcId="{CD5CBBE5-813E-4F21-BB7D-04AFB6024BF9}" destId="{7F7BD662-1FEA-4ED6-92CA-4FC145EAA080}" srcOrd="17" destOrd="0" presId="urn:microsoft.com/office/officeart/2005/8/layout/cycle8"/>
    <dgm:cxn modelId="{86A5BF89-B7E0-41FD-A400-92EA8694A389}" type="presParOf" srcId="{CD5CBBE5-813E-4F21-BB7D-04AFB6024BF9}" destId="{6AFEF93A-F780-4393-B2DA-972B3B3EC749}" srcOrd="18" destOrd="0" presId="urn:microsoft.com/office/officeart/2005/8/layout/cycle8"/>
    <dgm:cxn modelId="{AA678519-5E0C-4F3B-B47E-5A21FEC2FF97}" type="presParOf" srcId="{CD5CBBE5-813E-4F21-BB7D-04AFB6024BF9}" destId="{005B5A2F-41FF-4876-A123-CB319E5DE1D0}" srcOrd="19" destOrd="0" presId="urn:microsoft.com/office/officeart/2005/8/layout/cycle8"/>
    <dgm:cxn modelId="{81DCFCD1-B3CC-4A6D-A103-4DDAE205DE36}" type="presParOf" srcId="{CD5CBBE5-813E-4F21-BB7D-04AFB6024BF9}" destId="{12582154-6A58-4647-BAF1-032AB1D49EAC}" srcOrd="20" destOrd="0" presId="urn:microsoft.com/office/officeart/2005/8/layout/cycle8"/>
    <dgm:cxn modelId="{90784702-6256-4182-9729-D2305C487E83}" type="presParOf" srcId="{CD5CBBE5-813E-4F21-BB7D-04AFB6024BF9}" destId="{BC5CED8B-2E7D-4E84-8D30-98E2889A3A53}" srcOrd="21" destOrd="0" presId="urn:microsoft.com/office/officeart/2005/8/layout/cycle8"/>
    <dgm:cxn modelId="{C008CE83-9B18-4E23-8EB0-9E2515747D64}" type="presParOf" srcId="{CD5CBBE5-813E-4F21-BB7D-04AFB6024BF9}" destId="{83440F75-A1C4-40D6-B4A8-64989AC3FFD2}" srcOrd="22" destOrd="0" presId="urn:microsoft.com/office/officeart/2005/8/layout/cycle8"/>
    <dgm:cxn modelId="{8B22D9A4-7817-4D52-ACDC-BDBF21378DC9}" type="presParOf" srcId="{CD5CBBE5-813E-4F21-BB7D-04AFB6024BF9}" destId="{3AA14F23-D283-4AB2-BB5B-767DF428B594}" srcOrd="23" destOrd="0" presId="urn:microsoft.com/office/officeart/2005/8/layout/cycle8"/>
    <dgm:cxn modelId="{E309F7A7-AE93-497D-911D-BB4F359F56F9}" type="presParOf" srcId="{CD5CBBE5-813E-4F21-BB7D-04AFB6024BF9}" destId="{FE6CCC4C-DDFE-4C1B-A9F9-FD8217506113}" srcOrd="24" destOrd="0" presId="urn:microsoft.com/office/officeart/2005/8/layout/cycle8"/>
    <dgm:cxn modelId="{71943719-F99C-4C22-B183-BE6C0FA47BE3}" type="presParOf" srcId="{CD5CBBE5-813E-4F21-BB7D-04AFB6024BF9}" destId="{25EF7F8A-0A81-40B9-9C70-D7F129339D7D}" srcOrd="25" destOrd="0" presId="urn:microsoft.com/office/officeart/2005/8/layout/cycle8"/>
    <dgm:cxn modelId="{296BED54-9B0F-472F-9C65-A1C7224343C8}" type="presParOf" srcId="{CD5CBBE5-813E-4F21-BB7D-04AFB6024BF9}" destId="{F54F2BB9-0F29-402D-B271-F8E6EBC6A2EE}" srcOrd="26" destOrd="0" presId="urn:microsoft.com/office/officeart/2005/8/layout/cycle8"/>
    <dgm:cxn modelId="{F56AB0D0-CE21-4E80-995F-6028DE3AD6D9}" type="presParOf" srcId="{CD5CBBE5-813E-4F21-BB7D-04AFB6024BF9}" destId="{0AAC55D6-A180-4273-B370-369A71ED9225}" srcOrd="27" destOrd="0" presId="urn:microsoft.com/office/officeart/2005/8/layout/cycle8"/>
    <dgm:cxn modelId="{92AE2D83-3624-481F-85DA-F203C21C102E}" type="presParOf" srcId="{CD5CBBE5-813E-4F21-BB7D-04AFB6024BF9}" destId="{CB77D473-F1B6-42C3-AE68-C53E4BCCADFC}" srcOrd="28" destOrd="0" presId="urn:microsoft.com/office/officeart/2005/8/layout/cycle8"/>
    <dgm:cxn modelId="{DDE5695C-9250-4975-B269-8B33E5878A87}" type="presParOf" srcId="{CD5CBBE5-813E-4F21-BB7D-04AFB6024BF9}" destId="{9A75C725-3DB5-4691-AD62-44CF3DB2DF04}" srcOrd="29" destOrd="0" presId="urn:microsoft.com/office/officeart/2005/8/layout/cycle8"/>
    <dgm:cxn modelId="{B7883FF9-4031-47DF-8160-457972CB8B45}" type="presParOf" srcId="{CD5CBBE5-813E-4F21-BB7D-04AFB6024BF9}" destId="{8C673308-1D12-4BF3-A3CE-2D665B9213D2}" srcOrd="30" destOrd="0" presId="urn:microsoft.com/office/officeart/2005/8/layout/cycle8"/>
    <dgm:cxn modelId="{BFC46D76-4530-4D9E-B6DE-D166BAE35FB8}" type="presParOf" srcId="{CD5CBBE5-813E-4F21-BB7D-04AFB6024BF9}" destId="{D50C7A52-E113-482F-9E60-947B03FA78CB}" srcOrd="31" destOrd="0" presId="urn:microsoft.com/office/officeart/2005/8/layout/cycle8"/>
    <dgm:cxn modelId="{AA97FFE7-20FB-4314-B1D3-DBA3FD658C33}" type="presParOf" srcId="{CD5CBBE5-813E-4F21-BB7D-04AFB6024BF9}" destId="{D433075A-8C1E-4510-AF0F-AEC85C1E4A10}" srcOrd="32" destOrd="0" presId="urn:microsoft.com/office/officeart/2005/8/layout/cycle8"/>
    <dgm:cxn modelId="{EA22C85E-78A4-46ED-B987-A8B094E568CB}" type="presParOf" srcId="{CD5CBBE5-813E-4F21-BB7D-04AFB6024BF9}" destId="{B0C60BAE-343A-419E-B69E-AE7B48E75159}" srcOrd="33" destOrd="0" presId="urn:microsoft.com/office/officeart/2005/8/layout/cycle8"/>
    <dgm:cxn modelId="{E57C423A-EC4A-4E02-9AAC-BFA7D5CABEE9}" type="presParOf" srcId="{CD5CBBE5-813E-4F21-BB7D-04AFB6024BF9}" destId="{430E65F1-345B-47B6-8C4D-F13EF101298A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9ADEE9-7834-426C-8936-7668103E3097}">
      <dsp:nvSpPr>
        <dsp:cNvPr id="0" name=""/>
        <dsp:cNvSpPr/>
      </dsp:nvSpPr>
      <dsp:spPr>
        <a:xfrm>
          <a:off x="1022825" y="321903"/>
          <a:ext cx="4432765" cy="4432765"/>
        </a:xfrm>
        <a:prstGeom prst="pie">
          <a:avLst>
            <a:gd name="adj1" fmla="val 16200000"/>
            <a:gd name="adj2" fmla="val 19285716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1</a:t>
          </a:r>
          <a:endParaRPr lang="ru-KG" sz="4600" kern="1200" dirty="0"/>
        </a:p>
      </dsp:txBody>
      <dsp:txXfrm>
        <a:off x="3351611" y="733517"/>
        <a:ext cx="1055420" cy="844336"/>
      </dsp:txXfrm>
    </dsp:sp>
    <dsp:sp modelId="{5CEEAB96-5091-4715-8E57-BE4AA12DB89C}">
      <dsp:nvSpPr>
        <dsp:cNvPr id="0" name=""/>
        <dsp:cNvSpPr/>
      </dsp:nvSpPr>
      <dsp:spPr>
        <a:xfrm>
          <a:off x="638935" y="497912"/>
          <a:ext cx="4856094" cy="4401160"/>
        </a:xfrm>
        <a:prstGeom prst="pie">
          <a:avLst>
            <a:gd name="adj1" fmla="val 19285716"/>
            <a:gd name="adj2" fmla="val 771428"/>
          </a:avLst>
        </a:prstGeom>
        <a:gradFill rotWithShape="0">
          <a:gsLst>
            <a:gs pos="0">
              <a:schemeClr val="accent2">
                <a:hueOff val="-565496"/>
                <a:satOff val="1864"/>
                <a:lumOff val="1994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565496"/>
                <a:satOff val="1864"/>
                <a:lumOff val="1994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565496"/>
                <a:satOff val="1864"/>
                <a:lumOff val="1994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2</a:t>
          </a:r>
          <a:endParaRPr lang="ru-KG" sz="4600" kern="1200" dirty="0"/>
        </a:p>
      </dsp:txBody>
      <dsp:txXfrm>
        <a:off x="3937033" y="2093333"/>
        <a:ext cx="1329645" cy="733526"/>
      </dsp:txXfrm>
    </dsp:sp>
    <dsp:sp modelId="{05D44487-0165-4E46-9A12-CD71424DA793}">
      <dsp:nvSpPr>
        <dsp:cNvPr id="0" name=""/>
        <dsp:cNvSpPr/>
      </dsp:nvSpPr>
      <dsp:spPr>
        <a:xfrm>
          <a:off x="1059237" y="482854"/>
          <a:ext cx="4432765" cy="4432765"/>
        </a:xfrm>
        <a:prstGeom prst="pie">
          <a:avLst>
            <a:gd name="adj1" fmla="val 771428"/>
            <a:gd name="adj2" fmla="val 3857143"/>
          </a:avLst>
        </a:prstGeom>
        <a:gradFill rotWithShape="0">
          <a:gsLst>
            <a:gs pos="0">
              <a:schemeClr val="accent2">
                <a:hueOff val="-1130992"/>
                <a:satOff val="3728"/>
                <a:lumOff val="3987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1130992"/>
                <a:satOff val="3728"/>
                <a:lumOff val="3987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1130992"/>
                <a:satOff val="3728"/>
                <a:lumOff val="3987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3</a:t>
          </a:r>
          <a:endParaRPr lang="ru-KG" sz="4600" kern="1200" dirty="0"/>
        </a:p>
      </dsp:txBody>
      <dsp:txXfrm>
        <a:off x="3905706" y="3108213"/>
        <a:ext cx="1055420" cy="817950"/>
      </dsp:txXfrm>
    </dsp:sp>
    <dsp:sp modelId="{CEF049C0-2B3E-4461-92D8-224D360FB2AB}">
      <dsp:nvSpPr>
        <dsp:cNvPr id="0" name=""/>
        <dsp:cNvSpPr/>
      </dsp:nvSpPr>
      <dsp:spPr>
        <a:xfrm>
          <a:off x="976915" y="522433"/>
          <a:ext cx="4432765" cy="4432765"/>
        </a:xfrm>
        <a:prstGeom prst="pie">
          <a:avLst>
            <a:gd name="adj1" fmla="val 3857226"/>
            <a:gd name="adj2" fmla="val 6942858"/>
          </a:avLst>
        </a:prstGeom>
        <a:gradFill rotWithShape="0">
          <a:gsLst>
            <a:gs pos="0">
              <a:schemeClr val="accent2">
                <a:hueOff val="-1696488"/>
                <a:satOff val="5592"/>
                <a:lumOff val="5981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1696488"/>
                <a:satOff val="5592"/>
                <a:lumOff val="5981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1696488"/>
                <a:satOff val="5592"/>
                <a:lumOff val="5981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4</a:t>
          </a:r>
          <a:endParaRPr lang="ru-KG" sz="4600" kern="1200" dirty="0"/>
        </a:p>
      </dsp:txBody>
      <dsp:txXfrm>
        <a:off x="2678780" y="4005320"/>
        <a:ext cx="1029034" cy="738794"/>
      </dsp:txXfrm>
    </dsp:sp>
    <dsp:sp modelId="{1AF12E7F-4D1D-4F39-A84E-C26EC084E91C}">
      <dsp:nvSpPr>
        <dsp:cNvPr id="0" name=""/>
        <dsp:cNvSpPr/>
      </dsp:nvSpPr>
      <dsp:spPr>
        <a:xfrm>
          <a:off x="894592" y="482854"/>
          <a:ext cx="4432765" cy="4432765"/>
        </a:xfrm>
        <a:prstGeom prst="pie">
          <a:avLst>
            <a:gd name="adj1" fmla="val 6942858"/>
            <a:gd name="adj2" fmla="val 10028574"/>
          </a:avLst>
        </a:prstGeom>
        <a:gradFill rotWithShape="0">
          <a:gsLst>
            <a:gs pos="0">
              <a:schemeClr val="accent2">
                <a:hueOff val="-2261984"/>
                <a:satOff val="7457"/>
                <a:lumOff val="7974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2261984"/>
                <a:satOff val="7457"/>
                <a:lumOff val="7974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2261984"/>
                <a:satOff val="7457"/>
                <a:lumOff val="7974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5</a:t>
          </a:r>
          <a:endParaRPr lang="ru-KG" sz="4600" kern="1200" dirty="0"/>
        </a:p>
      </dsp:txBody>
      <dsp:txXfrm>
        <a:off x="1425468" y="3108213"/>
        <a:ext cx="1055420" cy="817950"/>
      </dsp:txXfrm>
    </dsp:sp>
    <dsp:sp modelId="{12582154-6A58-4647-BAF1-032AB1D49EAC}">
      <dsp:nvSpPr>
        <dsp:cNvPr id="0" name=""/>
        <dsp:cNvSpPr/>
      </dsp:nvSpPr>
      <dsp:spPr>
        <a:xfrm>
          <a:off x="874011" y="393144"/>
          <a:ext cx="4432765" cy="4432765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chemeClr val="accent2">
                <a:hueOff val="-2827479"/>
                <a:satOff val="9321"/>
                <a:lumOff val="9968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2827479"/>
                <a:satOff val="9321"/>
                <a:lumOff val="9968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2827479"/>
                <a:satOff val="9321"/>
                <a:lumOff val="9968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6</a:t>
          </a:r>
          <a:endParaRPr lang="ru-KG" sz="4600" kern="1200" dirty="0"/>
        </a:p>
      </dsp:txBody>
      <dsp:txXfrm>
        <a:off x="1082457" y="2000021"/>
        <a:ext cx="1213733" cy="738794"/>
      </dsp:txXfrm>
    </dsp:sp>
    <dsp:sp modelId="{FE6CCC4C-DDFE-4C1B-A9F9-FD8217506113}">
      <dsp:nvSpPr>
        <dsp:cNvPr id="0" name=""/>
        <dsp:cNvSpPr/>
      </dsp:nvSpPr>
      <dsp:spPr>
        <a:xfrm>
          <a:off x="931004" y="321903"/>
          <a:ext cx="4432765" cy="4432765"/>
        </a:xfrm>
        <a:prstGeom prst="pie">
          <a:avLst>
            <a:gd name="adj1" fmla="val 13114284"/>
            <a:gd name="adj2" fmla="val 16200000"/>
          </a:avLst>
        </a:prstGeom>
        <a:gradFill rotWithShape="0">
          <a:gsLst>
            <a:gs pos="0">
              <a:schemeClr val="accent2">
                <a:hueOff val="-3392975"/>
                <a:satOff val="11185"/>
                <a:lumOff val="11961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3392975"/>
                <a:satOff val="11185"/>
                <a:lumOff val="11961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3392975"/>
                <a:satOff val="11185"/>
                <a:lumOff val="11961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600" kern="1200" dirty="0"/>
            <a:t>7</a:t>
          </a:r>
          <a:endParaRPr lang="ru-KG" sz="4600" kern="1200" dirty="0"/>
        </a:p>
      </dsp:txBody>
      <dsp:txXfrm>
        <a:off x="1979564" y="733517"/>
        <a:ext cx="1055420" cy="844336"/>
      </dsp:txXfrm>
    </dsp:sp>
    <dsp:sp modelId="{CB77D473-F1B6-42C3-AE68-C53E4BCCADFC}">
      <dsp:nvSpPr>
        <dsp:cNvPr id="0" name=""/>
        <dsp:cNvSpPr/>
      </dsp:nvSpPr>
      <dsp:spPr>
        <a:xfrm>
          <a:off x="748195" y="47493"/>
          <a:ext cx="4981584" cy="4981584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75C725-3DB5-4691-AD62-44CF3DB2DF04}">
      <dsp:nvSpPr>
        <dsp:cNvPr id="0" name=""/>
        <dsp:cNvSpPr/>
      </dsp:nvSpPr>
      <dsp:spPr>
        <a:xfrm>
          <a:off x="754444" y="60141"/>
          <a:ext cx="4981584" cy="4981584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gradFill rotWithShape="0">
          <a:gsLst>
            <a:gs pos="0">
              <a:schemeClr val="accent2">
                <a:hueOff val="-565496"/>
                <a:satOff val="1864"/>
                <a:lumOff val="1994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565496"/>
                <a:satOff val="1864"/>
                <a:lumOff val="1994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565496"/>
                <a:satOff val="1864"/>
                <a:lumOff val="1994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C673308-1D12-4BF3-A3CE-2D665B9213D2}">
      <dsp:nvSpPr>
        <dsp:cNvPr id="0" name=""/>
        <dsp:cNvSpPr/>
      </dsp:nvSpPr>
      <dsp:spPr>
        <a:xfrm>
          <a:off x="784893" y="208552"/>
          <a:ext cx="4981584" cy="4981584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gradFill rotWithShape="0">
          <a:gsLst>
            <a:gs pos="0">
              <a:schemeClr val="accent2">
                <a:hueOff val="-1130992"/>
                <a:satOff val="3728"/>
                <a:lumOff val="3987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1130992"/>
                <a:satOff val="3728"/>
                <a:lumOff val="3987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1130992"/>
                <a:satOff val="3728"/>
                <a:lumOff val="3987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50C7A52-E113-482F-9E60-947B03FA78CB}">
      <dsp:nvSpPr>
        <dsp:cNvPr id="0" name=""/>
        <dsp:cNvSpPr/>
      </dsp:nvSpPr>
      <dsp:spPr>
        <a:xfrm>
          <a:off x="702505" y="247908"/>
          <a:ext cx="4981584" cy="4981584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gradFill rotWithShape="0">
          <a:gsLst>
            <a:gs pos="0">
              <a:schemeClr val="accent2">
                <a:hueOff val="-1696488"/>
                <a:satOff val="5592"/>
                <a:lumOff val="5981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1696488"/>
                <a:satOff val="5592"/>
                <a:lumOff val="5981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1696488"/>
                <a:satOff val="5592"/>
                <a:lumOff val="5981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33075A-8C1E-4510-AF0F-AEC85C1E4A10}">
      <dsp:nvSpPr>
        <dsp:cNvPr id="0" name=""/>
        <dsp:cNvSpPr/>
      </dsp:nvSpPr>
      <dsp:spPr>
        <a:xfrm>
          <a:off x="620118" y="208552"/>
          <a:ext cx="4981584" cy="4981584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gradFill rotWithShape="0">
          <a:gsLst>
            <a:gs pos="0">
              <a:schemeClr val="accent2">
                <a:hueOff val="-2261984"/>
                <a:satOff val="7457"/>
                <a:lumOff val="7974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2261984"/>
                <a:satOff val="7457"/>
                <a:lumOff val="7974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2261984"/>
                <a:satOff val="7457"/>
                <a:lumOff val="7974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C60BAE-343A-419E-B69E-AE7B48E75159}">
      <dsp:nvSpPr>
        <dsp:cNvPr id="0" name=""/>
        <dsp:cNvSpPr/>
      </dsp:nvSpPr>
      <dsp:spPr>
        <a:xfrm>
          <a:off x="599464" y="119050"/>
          <a:ext cx="4981584" cy="4981584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gradFill rotWithShape="0">
          <a:gsLst>
            <a:gs pos="0">
              <a:schemeClr val="accent2">
                <a:hueOff val="-2827479"/>
                <a:satOff val="9321"/>
                <a:lumOff val="9968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2827479"/>
                <a:satOff val="9321"/>
                <a:lumOff val="9968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2827479"/>
                <a:satOff val="9321"/>
                <a:lumOff val="9968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0E65F1-345B-47B6-8C4D-F13EF101298A}">
      <dsp:nvSpPr>
        <dsp:cNvPr id="0" name=""/>
        <dsp:cNvSpPr/>
      </dsp:nvSpPr>
      <dsp:spPr>
        <a:xfrm>
          <a:off x="656816" y="47493"/>
          <a:ext cx="4981584" cy="4981584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gradFill rotWithShape="0">
          <a:gsLst>
            <a:gs pos="0">
              <a:schemeClr val="accent2">
                <a:hueOff val="-3392975"/>
                <a:satOff val="11185"/>
                <a:lumOff val="11961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-3392975"/>
                <a:satOff val="11185"/>
                <a:lumOff val="11961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2">
                <a:hueOff val="-3392975"/>
                <a:satOff val="11185"/>
                <a:lumOff val="11961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684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918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2777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40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995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957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60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2909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06154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5405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9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6C10F-206C-4F03-95B8-74F671013439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BAC3D5A1-4044-4D16-8BA2-99CE8631D100}" type="slidenum">
              <a:rPr lang="ru-KG" smtClean="0"/>
              <a:t>‹#›</a:t>
            </a:fld>
            <a:endParaRPr lang="ru-KG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856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3BDE59-E806-DE72-53AA-AA1FD28A0F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Интерактивная игра</a:t>
            </a:r>
            <a:endParaRPr lang="ru-KG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B248520-8752-5D49-3EEB-E9A22B28BD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Английский язык</a:t>
            </a:r>
            <a:endParaRPr lang="ru-KG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440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A2CEE146-A8AF-8C2E-BC81-5948822C13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9088126"/>
              </p:ext>
            </p:extLst>
          </p:nvPr>
        </p:nvGraphicFramePr>
        <p:xfrm>
          <a:off x="1179895" y="369455"/>
          <a:ext cx="6592403" cy="5277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8FAE8CDC-97B2-125A-51DF-C936FA80BF89}"/>
              </a:ext>
            </a:extLst>
          </p:cNvPr>
          <p:cNvSpPr/>
          <p:nvPr/>
        </p:nvSpPr>
        <p:spPr>
          <a:xfrm>
            <a:off x="389397" y="2552079"/>
            <a:ext cx="2103471" cy="6107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Старт стоп</a:t>
            </a:r>
            <a:endParaRPr lang="ru-KG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F2B0C3B0-1CE1-4371-7136-CAE35ACE53B6}"/>
              </a:ext>
            </a:extLst>
          </p:cNvPr>
          <p:cNvSpPr/>
          <p:nvPr/>
        </p:nvSpPr>
        <p:spPr>
          <a:xfrm>
            <a:off x="10160000" y="4704954"/>
            <a:ext cx="2026834" cy="1213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Тебе нравится английский язык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723251D6-C082-D2C3-D5B1-9C0D152FCF45}"/>
              </a:ext>
            </a:extLst>
          </p:cNvPr>
          <p:cNvSpPr/>
          <p:nvPr/>
        </p:nvSpPr>
        <p:spPr>
          <a:xfrm>
            <a:off x="10160000" y="3212600"/>
            <a:ext cx="2026834" cy="1213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Тебе нравится английские песни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8D4B4E17-4F8B-C395-0707-BA79635B80E1}"/>
              </a:ext>
            </a:extLst>
          </p:cNvPr>
          <p:cNvSpPr/>
          <p:nvPr/>
        </p:nvSpPr>
        <p:spPr>
          <a:xfrm>
            <a:off x="10160000" y="1720245"/>
            <a:ext cx="2026834" cy="1213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Сколько букв в английском алфавите 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43090C38-B86E-4FE9-FD6C-7BB246D60D40}"/>
              </a:ext>
            </a:extLst>
          </p:cNvPr>
          <p:cNvSpPr/>
          <p:nvPr/>
        </p:nvSpPr>
        <p:spPr>
          <a:xfrm>
            <a:off x="10160000" y="227890"/>
            <a:ext cx="2026834" cy="1213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Тебе нравится английский урок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CB00A870-4523-67D9-3EC8-9DCA150B9D68}"/>
              </a:ext>
            </a:extLst>
          </p:cNvPr>
          <p:cNvSpPr/>
          <p:nvPr/>
        </p:nvSpPr>
        <p:spPr>
          <a:xfrm>
            <a:off x="7675418" y="368503"/>
            <a:ext cx="2123714" cy="1213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Тебе нравится учитель по английскому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B7452633-5A83-D8A3-4386-B1654DAF1899}"/>
              </a:ext>
            </a:extLst>
          </p:cNvPr>
          <p:cNvSpPr/>
          <p:nvPr/>
        </p:nvSpPr>
        <p:spPr>
          <a:xfrm>
            <a:off x="7772298" y="4202402"/>
            <a:ext cx="2026834" cy="1213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Тебе нравится английская еда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6565D5E7-8698-FD21-4DD2-20B77C8A61C3}"/>
              </a:ext>
            </a:extLst>
          </p:cNvPr>
          <p:cNvSpPr/>
          <p:nvPr/>
        </p:nvSpPr>
        <p:spPr>
          <a:xfrm>
            <a:off x="7772298" y="2285452"/>
            <a:ext cx="2026834" cy="121333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Тебе нравится английские города</a:t>
            </a:r>
            <a:r>
              <a:rPr lang="en-US" dirty="0"/>
              <a:t>?</a:t>
            </a:r>
            <a:endParaRPr lang="ru-KG" dirty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32B48AA0-F3CB-F06B-7C44-7BC1BE358FC3}"/>
              </a:ext>
            </a:extLst>
          </p:cNvPr>
          <p:cNvSpPr/>
          <p:nvPr/>
        </p:nvSpPr>
        <p:spPr>
          <a:xfrm>
            <a:off x="10160000" y="157583"/>
            <a:ext cx="2179234" cy="135395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FF00"/>
                </a:highlight>
              </a:rPr>
              <a:t>2</a:t>
            </a:r>
            <a:endParaRPr lang="ru-KG" dirty="0">
              <a:highlight>
                <a:srgbClr val="00FF00"/>
              </a:highlight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9EDB5358-3DD5-EA13-A8C3-C106A33BB115}"/>
              </a:ext>
            </a:extLst>
          </p:cNvPr>
          <p:cNvSpPr/>
          <p:nvPr/>
        </p:nvSpPr>
        <p:spPr>
          <a:xfrm>
            <a:off x="7647658" y="2285452"/>
            <a:ext cx="2410742" cy="127148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FF00"/>
                </a:highlight>
              </a:rPr>
              <a:t>3</a:t>
            </a:r>
            <a:endParaRPr lang="ru-KG" dirty="0">
              <a:highlight>
                <a:srgbClr val="00FF00"/>
              </a:highlight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EAD3F674-DA1C-6936-FC62-A2C2FC869C5F}"/>
              </a:ext>
            </a:extLst>
          </p:cNvPr>
          <p:cNvSpPr/>
          <p:nvPr/>
        </p:nvSpPr>
        <p:spPr>
          <a:xfrm>
            <a:off x="7647658" y="283597"/>
            <a:ext cx="2179234" cy="135395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FF00"/>
                </a:highlight>
              </a:rPr>
              <a:t>1</a:t>
            </a:r>
            <a:endParaRPr lang="ru-KG" dirty="0">
              <a:highlight>
                <a:srgbClr val="00FF00"/>
              </a:highlight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6828123-EE65-1ADD-9E10-094D2B226421}"/>
              </a:ext>
            </a:extLst>
          </p:cNvPr>
          <p:cNvSpPr/>
          <p:nvPr/>
        </p:nvSpPr>
        <p:spPr>
          <a:xfrm>
            <a:off x="10160000" y="1637548"/>
            <a:ext cx="2026834" cy="135395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FF00"/>
                </a:highlight>
              </a:rPr>
              <a:t>4</a:t>
            </a:r>
            <a:endParaRPr lang="ru-KG" dirty="0">
              <a:highlight>
                <a:srgbClr val="00FF00"/>
              </a:highlight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7152905-72B5-F091-8D01-A368F5B6672B}"/>
              </a:ext>
            </a:extLst>
          </p:cNvPr>
          <p:cNvSpPr/>
          <p:nvPr/>
        </p:nvSpPr>
        <p:spPr>
          <a:xfrm>
            <a:off x="10160000" y="3162839"/>
            <a:ext cx="2105891" cy="12631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FF00"/>
                </a:highlight>
              </a:rPr>
              <a:t>6</a:t>
            </a:r>
            <a:endParaRPr lang="ru-KG" dirty="0">
              <a:highlight>
                <a:srgbClr val="00FF00"/>
              </a:highlight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0C758F40-A311-BEEA-5CE6-E91A8D6061E7}"/>
              </a:ext>
            </a:extLst>
          </p:cNvPr>
          <p:cNvSpPr/>
          <p:nvPr/>
        </p:nvSpPr>
        <p:spPr>
          <a:xfrm>
            <a:off x="7845641" y="4202402"/>
            <a:ext cx="1981251" cy="127148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FF00"/>
                </a:highlight>
              </a:rPr>
              <a:t>5</a:t>
            </a:r>
            <a:endParaRPr lang="ru-KG" dirty="0">
              <a:highlight>
                <a:srgbClr val="00FF00"/>
              </a:highlight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FFF8BEE0-C62A-7409-3458-DD6107E0E39A}"/>
              </a:ext>
            </a:extLst>
          </p:cNvPr>
          <p:cNvSpPr/>
          <p:nvPr/>
        </p:nvSpPr>
        <p:spPr>
          <a:xfrm>
            <a:off x="10160001" y="4655195"/>
            <a:ext cx="2026834" cy="132123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ighlight>
                  <a:srgbClr val="00FF00"/>
                </a:highlight>
              </a:rPr>
              <a:t>7</a:t>
            </a:r>
            <a:endParaRPr lang="ru-KG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6540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3" grpId="1">
        <p:bldAsOne/>
      </p:bldGraphic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135</TotalTime>
  <Words>57</Words>
  <Application>Microsoft Office PowerPoint</Application>
  <PresentationFormat>Широкоэкранный</PresentationFormat>
  <Paragraphs>24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Arial</vt:lpstr>
      <vt:lpstr>Gill Sans MT</vt:lpstr>
      <vt:lpstr>Галерея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1</dc:creator>
  <cp:lastModifiedBy>1</cp:lastModifiedBy>
  <cp:revision>1</cp:revision>
  <dcterms:created xsi:type="dcterms:W3CDTF">2023-06-10T07:55:41Z</dcterms:created>
  <dcterms:modified xsi:type="dcterms:W3CDTF">2023-06-10T10:10:42Z</dcterms:modified>
</cp:coreProperties>
</file>