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DA8C4C-E26D-44BF-9ACA-95833D2E8D74}" type="doc">
      <dgm:prSet loTypeId="urn:microsoft.com/office/officeart/2005/8/layout/cycle8" loCatId="cycle" qsTypeId="urn:microsoft.com/office/officeart/2005/8/quickstyle/simple5" qsCatId="simple" csTypeId="urn:microsoft.com/office/officeart/2005/8/colors/colorful5" csCatId="colorful" phldr="1"/>
      <dgm:spPr/>
    </dgm:pt>
    <dgm:pt modelId="{9AF28872-0461-474B-A6E0-76D64A83C7B8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A636DC13-5B6D-4E77-9BE8-C126273DCDB6}" type="parTrans" cxnId="{E594D513-A94B-48CF-AD78-DA30AB27216E}">
      <dgm:prSet/>
      <dgm:spPr/>
      <dgm:t>
        <a:bodyPr/>
        <a:lstStyle/>
        <a:p>
          <a:endParaRPr lang="ru-RU"/>
        </a:p>
      </dgm:t>
    </dgm:pt>
    <dgm:pt modelId="{1296CD19-8F16-4165-9F15-C9F0B5DDADCE}" type="sibTrans" cxnId="{E594D513-A94B-48CF-AD78-DA30AB27216E}">
      <dgm:prSet/>
      <dgm:spPr/>
      <dgm:t>
        <a:bodyPr/>
        <a:lstStyle/>
        <a:p>
          <a:endParaRPr lang="ru-RU"/>
        </a:p>
      </dgm:t>
    </dgm:pt>
    <dgm:pt modelId="{341625C7-8FB4-47AC-8F8B-0E05C3ECC08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A0CD5CB-DB03-4D1A-A6FF-89E388BF5CDD}" type="parTrans" cxnId="{44114D5E-11C8-42CA-8B18-86327EE3A55D}">
      <dgm:prSet/>
      <dgm:spPr/>
      <dgm:t>
        <a:bodyPr/>
        <a:lstStyle/>
        <a:p>
          <a:endParaRPr lang="ru-RU"/>
        </a:p>
      </dgm:t>
    </dgm:pt>
    <dgm:pt modelId="{9310C2B1-EA6B-450A-BAB2-A032E86A32C4}" type="sibTrans" cxnId="{44114D5E-11C8-42CA-8B18-86327EE3A55D}">
      <dgm:prSet/>
      <dgm:spPr/>
      <dgm:t>
        <a:bodyPr/>
        <a:lstStyle/>
        <a:p>
          <a:endParaRPr lang="ru-RU"/>
        </a:p>
      </dgm:t>
    </dgm:pt>
    <dgm:pt modelId="{C3D951D4-E4E0-4354-A125-EA33E1D3359E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37E11BE-2D00-485E-83D1-DD6CB09DCDED}" type="parTrans" cxnId="{50EC2A37-2CA7-48E8-B14E-EE82521866D6}">
      <dgm:prSet/>
      <dgm:spPr/>
      <dgm:t>
        <a:bodyPr/>
        <a:lstStyle/>
        <a:p>
          <a:endParaRPr lang="ru-RU"/>
        </a:p>
      </dgm:t>
    </dgm:pt>
    <dgm:pt modelId="{3B57104B-5434-4C8F-B4DF-58BBBF75E43E}" type="sibTrans" cxnId="{50EC2A37-2CA7-48E8-B14E-EE82521866D6}">
      <dgm:prSet/>
      <dgm:spPr/>
      <dgm:t>
        <a:bodyPr/>
        <a:lstStyle/>
        <a:p>
          <a:endParaRPr lang="ru-RU"/>
        </a:p>
      </dgm:t>
    </dgm:pt>
    <dgm:pt modelId="{F497DEFF-417C-45C4-8372-937FB8B7049F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FEA6439-FD00-488C-8F3F-922B2DEE0810}" type="parTrans" cxnId="{C85D71C9-2AD0-4BC3-B119-73FDB7CCB3B2}">
      <dgm:prSet/>
      <dgm:spPr/>
      <dgm:t>
        <a:bodyPr/>
        <a:lstStyle/>
        <a:p>
          <a:endParaRPr lang="ru-RU"/>
        </a:p>
      </dgm:t>
    </dgm:pt>
    <dgm:pt modelId="{BED35ECF-CAC8-4A4A-ACD1-69E2BC547C88}" type="sibTrans" cxnId="{C85D71C9-2AD0-4BC3-B119-73FDB7CCB3B2}">
      <dgm:prSet/>
      <dgm:spPr/>
      <dgm:t>
        <a:bodyPr/>
        <a:lstStyle/>
        <a:p>
          <a:endParaRPr lang="ru-RU"/>
        </a:p>
      </dgm:t>
    </dgm:pt>
    <dgm:pt modelId="{6F1620F0-714D-4654-B41E-F9E5234B4867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65560083-F7CB-471E-9B79-F3415C9AC93F}" type="parTrans" cxnId="{2882FB8B-9F4C-4790-BA43-2464A1F5D0C0}">
      <dgm:prSet/>
      <dgm:spPr/>
      <dgm:t>
        <a:bodyPr/>
        <a:lstStyle/>
        <a:p>
          <a:endParaRPr lang="ru-RU"/>
        </a:p>
      </dgm:t>
    </dgm:pt>
    <dgm:pt modelId="{0BD1536B-C08A-41F8-979D-2966E643A41A}" type="sibTrans" cxnId="{2882FB8B-9F4C-4790-BA43-2464A1F5D0C0}">
      <dgm:prSet/>
      <dgm:spPr/>
      <dgm:t>
        <a:bodyPr/>
        <a:lstStyle/>
        <a:p>
          <a:endParaRPr lang="ru-RU"/>
        </a:p>
      </dgm:t>
    </dgm:pt>
    <dgm:pt modelId="{58C4E810-1064-4572-BD68-75FC4CA3B182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36F906A5-0E2B-4529-A35F-216E1495722D}" type="parTrans" cxnId="{74236FD7-DD10-41CF-8AC0-DCDD7DCB4BEB}">
      <dgm:prSet/>
      <dgm:spPr/>
      <dgm:t>
        <a:bodyPr/>
        <a:lstStyle/>
        <a:p>
          <a:endParaRPr lang="ru-RU"/>
        </a:p>
      </dgm:t>
    </dgm:pt>
    <dgm:pt modelId="{752CB9E1-F212-4269-AD02-0913F086DE6F}" type="sibTrans" cxnId="{74236FD7-DD10-41CF-8AC0-DCDD7DCB4BEB}">
      <dgm:prSet/>
      <dgm:spPr/>
      <dgm:t>
        <a:bodyPr/>
        <a:lstStyle/>
        <a:p>
          <a:endParaRPr lang="ru-RU"/>
        </a:p>
      </dgm:t>
    </dgm:pt>
    <dgm:pt modelId="{B006DFA6-AB53-47AD-ABD9-845DF4237418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F411C24F-6557-47C9-AC61-5464CECBE656}" type="parTrans" cxnId="{D9AD380D-7DC4-47D0-BC16-25F857BD8654}">
      <dgm:prSet/>
      <dgm:spPr/>
      <dgm:t>
        <a:bodyPr/>
        <a:lstStyle/>
        <a:p>
          <a:endParaRPr lang="ru-RU"/>
        </a:p>
      </dgm:t>
    </dgm:pt>
    <dgm:pt modelId="{81F0C1CB-EC3E-42B1-8B34-9F4AC595B5E8}" type="sibTrans" cxnId="{D9AD380D-7DC4-47D0-BC16-25F857BD8654}">
      <dgm:prSet/>
      <dgm:spPr/>
      <dgm:t>
        <a:bodyPr/>
        <a:lstStyle/>
        <a:p>
          <a:endParaRPr lang="ru-RU"/>
        </a:p>
      </dgm:t>
    </dgm:pt>
    <dgm:pt modelId="{61515F58-075C-4B3D-ACC2-D09FD45C6A02}" type="pres">
      <dgm:prSet presAssocID="{26DA8C4C-E26D-44BF-9ACA-95833D2E8D74}" presName="compositeShape" presStyleCnt="0">
        <dgm:presLayoutVars>
          <dgm:chMax val="7"/>
          <dgm:dir/>
          <dgm:resizeHandles val="exact"/>
        </dgm:presLayoutVars>
      </dgm:prSet>
      <dgm:spPr/>
    </dgm:pt>
    <dgm:pt modelId="{908226FB-95A3-4602-BE27-F19B872D1A38}" type="pres">
      <dgm:prSet presAssocID="{26DA8C4C-E26D-44BF-9ACA-95833D2E8D74}" presName="wedge1" presStyleLbl="node1" presStyleIdx="0" presStyleCnt="7"/>
      <dgm:spPr/>
      <dgm:t>
        <a:bodyPr/>
        <a:lstStyle/>
        <a:p>
          <a:endParaRPr lang="ru-RU"/>
        </a:p>
      </dgm:t>
    </dgm:pt>
    <dgm:pt modelId="{B2D81DCB-B4BC-458A-BF39-3C723E883137}" type="pres">
      <dgm:prSet presAssocID="{26DA8C4C-E26D-44BF-9ACA-95833D2E8D74}" presName="dummy1a" presStyleCnt="0"/>
      <dgm:spPr/>
    </dgm:pt>
    <dgm:pt modelId="{368BAD6F-9E93-4065-8C0E-80510B71CA85}" type="pres">
      <dgm:prSet presAssocID="{26DA8C4C-E26D-44BF-9ACA-95833D2E8D74}" presName="dummy1b" presStyleCnt="0"/>
      <dgm:spPr/>
    </dgm:pt>
    <dgm:pt modelId="{9CC55DBF-2C20-4591-8A64-3FA5A19C075D}" type="pres">
      <dgm:prSet presAssocID="{26DA8C4C-E26D-44BF-9ACA-95833D2E8D74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24BD9-ACB8-4579-8DB0-D595F119C97E}" type="pres">
      <dgm:prSet presAssocID="{26DA8C4C-E26D-44BF-9ACA-95833D2E8D74}" presName="wedge2" presStyleLbl="node1" presStyleIdx="1" presStyleCnt="7"/>
      <dgm:spPr/>
      <dgm:t>
        <a:bodyPr/>
        <a:lstStyle/>
        <a:p>
          <a:endParaRPr lang="ru-RU"/>
        </a:p>
      </dgm:t>
    </dgm:pt>
    <dgm:pt modelId="{83FE277B-2DF5-4CCC-A0E4-B4C55820FE8D}" type="pres">
      <dgm:prSet presAssocID="{26DA8C4C-E26D-44BF-9ACA-95833D2E8D74}" presName="dummy2a" presStyleCnt="0"/>
      <dgm:spPr/>
    </dgm:pt>
    <dgm:pt modelId="{25C2C524-E7DC-4C3A-A2E1-1E7BB7AD2733}" type="pres">
      <dgm:prSet presAssocID="{26DA8C4C-E26D-44BF-9ACA-95833D2E8D74}" presName="dummy2b" presStyleCnt="0"/>
      <dgm:spPr/>
    </dgm:pt>
    <dgm:pt modelId="{A17B86CB-AE2F-4FEF-BD40-ACDD330DE457}" type="pres">
      <dgm:prSet presAssocID="{26DA8C4C-E26D-44BF-9ACA-95833D2E8D74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B255F-ABF2-4CA2-A82B-49450069D1F1}" type="pres">
      <dgm:prSet presAssocID="{26DA8C4C-E26D-44BF-9ACA-95833D2E8D74}" presName="wedge3" presStyleLbl="node1" presStyleIdx="2" presStyleCnt="7"/>
      <dgm:spPr/>
      <dgm:t>
        <a:bodyPr/>
        <a:lstStyle/>
        <a:p>
          <a:endParaRPr lang="ru-RU"/>
        </a:p>
      </dgm:t>
    </dgm:pt>
    <dgm:pt modelId="{771446EA-C88C-4F3C-9D53-628FF0543262}" type="pres">
      <dgm:prSet presAssocID="{26DA8C4C-E26D-44BF-9ACA-95833D2E8D74}" presName="dummy3a" presStyleCnt="0"/>
      <dgm:spPr/>
    </dgm:pt>
    <dgm:pt modelId="{FAA0F632-8E54-4F4B-BA3D-8C258589F3B5}" type="pres">
      <dgm:prSet presAssocID="{26DA8C4C-E26D-44BF-9ACA-95833D2E8D74}" presName="dummy3b" presStyleCnt="0"/>
      <dgm:spPr/>
    </dgm:pt>
    <dgm:pt modelId="{71CF9077-3809-4AC2-9865-FA2B71191507}" type="pres">
      <dgm:prSet presAssocID="{26DA8C4C-E26D-44BF-9ACA-95833D2E8D74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DE820-12F9-489E-9781-61BAE4616D4C}" type="pres">
      <dgm:prSet presAssocID="{26DA8C4C-E26D-44BF-9ACA-95833D2E8D74}" presName="wedge4" presStyleLbl="node1" presStyleIdx="3" presStyleCnt="7"/>
      <dgm:spPr/>
      <dgm:t>
        <a:bodyPr/>
        <a:lstStyle/>
        <a:p>
          <a:endParaRPr lang="ru-RU"/>
        </a:p>
      </dgm:t>
    </dgm:pt>
    <dgm:pt modelId="{307C61B4-8E71-4AB5-BC8F-C3CEF6C540BE}" type="pres">
      <dgm:prSet presAssocID="{26DA8C4C-E26D-44BF-9ACA-95833D2E8D74}" presName="dummy4a" presStyleCnt="0"/>
      <dgm:spPr/>
    </dgm:pt>
    <dgm:pt modelId="{3406D238-9B01-493B-9D87-B62B03CFBA1B}" type="pres">
      <dgm:prSet presAssocID="{26DA8C4C-E26D-44BF-9ACA-95833D2E8D74}" presName="dummy4b" presStyleCnt="0"/>
      <dgm:spPr/>
    </dgm:pt>
    <dgm:pt modelId="{10848B4E-91DA-4D6B-AE6D-A722CB0E583B}" type="pres">
      <dgm:prSet presAssocID="{26DA8C4C-E26D-44BF-9ACA-95833D2E8D74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CDFB3-70B4-4426-82D8-56C4C8A6EB0F}" type="pres">
      <dgm:prSet presAssocID="{26DA8C4C-E26D-44BF-9ACA-95833D2E8D74}" presName="wedge5" presStyleLbl="node1" presStyleIdx="4" presStyleCnt="7"/>
      <dgm:spPr/>
      <dgm:t>
        <a:bodyPr/>
        <a:lstStyle/>
        <a:p>
          <a:endParaRPr lang="ru-RU"/>
        </a:p>
      </dgm:t>
    </dgm:pt>
    <dgm:pt modelId="{5831C709-3B4C-4B99-9783-7802DEBAC459}" type="pres">
      <dgm:prSet presAssocID="{26DA8C4C-E26D-44BF-9ACA-95833D2E8D74}" presName="dummy5a" presStyleCnt="0"/>
      <dgm:spPr/>
    </dgm:pt>
    <dgm:pt modelId="{511639FA-C054-4699-8867-113C6C048238}" type="pres">
      <dgm:prSet presAssocID="{26DA8C4C-E26D-44BF-9ACA-95833D2E8D74}" presName="dummy5b" presStyleCnt="0"/>
      <dgm:spPr/>
    </dgm:pt>
    <dgm:pt modelId="{8E908A83-427D-4584-AFDF-7EA9888C5996}" type="pres">
      <dgm:prSet presAssocID="{26DA8C4C-E26D-44BF-9ACA-95833D2E8D74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CA637D-6369-441D-9D37-3A3C8EE269B1}" type="pres">
      <dgm:prSet presAssocID="{26DA8C4C-E26D-44BF-9ACA-95833D2E8D74}" presName="wedge6" presStyleLbl="node1" presStyleIdx="5" presStyleCnt="7"/>
      <dgm:spPr/>
      <dgm:t>
        <a:bodyPr/>
        <a:lstStyle/>
        <a:p>
          <a:endParaRPr lang="ru-RU"/>
        </a:p>
      </dgm:t>
    </dgm:pt>
    <dgm:pt modelId="{424B37BD-85D5-400F-9EEF-F9154820E85D}" type="pres">
      <dgm:prSet presAssocID="{26DA8C4C-E26D-44BF-9ACA-95833D2E8D74}" presName="dummy6a" presStyleCnt="0"/>
      <dgm:spPr/>
    </dgm:pt>
    <dgm:pt modelId="{67F56323-E2C3-4EBF-B9CD-C57046C1C957}" type="pres">
      <dgm:prSet presAssocID="{26DA8C4C-E26D-44BF-9ACA-95833D2E8D74}" presName="dummy6b" presStyleCnt="0"/>
      <dgm:spPr/>
    </dgm:pt>
    <dgm:pt modelId="{437D00AC-A5A6-49E0-99C9-016F67F56B5B}" type="pres">
      <dgm:prSet presAssocID="{26DA8C4C-E26D-44BF-9ACA-95833D2E8D74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EC89BC-79D4-48D5-98FB-1BC711694CD1}" type="pres">
      <dgm:prSet presAssocID="{26DA8C4C-E26D-44BF-9ACA-95833D2E8D74}" presName="wedge7" presStyleLbl="node1" presStyleIdx="6" presStyleCnt="7"/>
      <dgm:spPr/>
      <dgm:t>
        <a:bodyPr/>
        <a:lstStyle/>
        <a:p>
          <a:endParaRPr lang="ru-RU"/>
        </a:p>
      </dgm:t>
    </dgm:pt>
    <dgm:pt modelId="{2B2918A8-0FB8-4A25-A94D-3EA81B373B03}" type="pres">
      <dgm:prSet presAssocID="{26DA8C4C-E26D-44BF-9ACA-95833D2E8D74}" presName="dummy7a" presStyleCnt="0"/>
      <dgm:spPr/>
    </dgm:pt>
    <dgm:pt modelId="{4CA0EB61-DDE4-462B-960D-265B70249887}" type="pres">
      <dgm:prSet presAssocID="{26DA8C4C-E26D-44BF-9ACA-95833D2E8D74}" presName="dummy7b" presStyleCnt="0"/>
      <dgm:spPr/>
    </dgm:pt>
    <dgm:pt modelId="{4FA120A5-E4CC-4AF1-8536-7D55DF83131C}" type="pres">
      <dgm:prSet presAssocID="{26DA8C4C-E26D-44BF-9ACA-95833D2E8D74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D267C-78C5-4FDC-9B48-01C82C70941A}" type="pres">
      <dgm:prSet presAssocID="{1296CD19-8F16-4165-9F15-C9F0B5DDADCE}" presName="arrowWedge1" presStyleLbl="fgSibTrans2D1" presStyleIdx="0" presStyleCnt="7"/>
      <dgm:spPr/>
    </dgm:pt>
    <dgm:pt modelId="{2D8B0A36-D3E4-4EEC-9825-005DCC083A95}" type="pres">
      <dgm:prSet presAssocID="{9310C2B1-EA6B-450A-BAB2-A032E86A32C4}" presName="arrowWedge2" presStyleLbl="fgSibTrans2D1" presStyleIdx="1" presStyleCnt="7"/>
      <dgm:spPr/>
    </dgm:pt>
    <dgm:pt modelId="{0D4AB593-6721-4B56-92F2-6E9CC37BAE1E}" type="pres">
      <dgm:prSet presAssocID="{3B57104B-5434-4C8F-B4DF-58BBBF75E43E}" presName="arrowWedge3" presStyleLbl="fgSibTrans2D1" presStyleIdx="2" presStyleCnt="7"/>
      <dgm:spPr/>
    </dgm:pt>
    <dgm:pt modelId="{73DEB0BE-FAA3-42C5-AB76-A5BAC9700565}" type="pres">
      <dgm:prSet presAssocID="{BED35ECF-CAC8-4A4A-ACD1-69E2BC547C88}" presName="arrowWedge4" presStyleLbl="fgSibTrans2D1" presStyleIdx="3" presStyleCnt="7"/>
      <dgm:spPr/>
    </dgm:pt>
    <dgm:pt modelId="{E09979DD-D485-422B-87E7-6409A3AB88D4}" type="pres">
      <dgm:prSet presAssocID="{0BD1536B-C08A-41F8-979D-2966E643A41A}" presName="arrowWedge5" presStyleLbl="fgSibTrans2D1" presStyleIdx="4" presStyleCnt="7"/>
      <dgm:spPr/>
    </dgm:pt>
    <dgm:pt modelId="{B0B362EB-2660-427B-8D4B-03B2C319613C}" type="pres">
      <dgm:prSet presAssocID="{752CB9E1-F212-4269-AD02-0913F086DE6F}" presName="arrowWedge6" presStyleLbl="fgSibTrans2D1" presStyleIdx="5" presStyleCnt="7"/>
      <dgm:spPr/>
    </dgm:pt>
    <dgm:pt modelId="{F57BD4A8-A143-4170-A2FE-B50079BF659B}" type="pres">
      <dgm:prSet presAssocID="{81F0C1CB-EC3E-42B1-8B34-9F4AC595B5E8}" presName="arrowWedge7" presStyleLbl="fgSibTrans2D1" presStyleIdx="6" presStyleCnt="7"/>
      <dgm:spPr/>
    </dgm:pt>
  </dgm:ptLst>
  <dgm:cxnLst>
    <dgm:cxn modelId="{B5361365-A9B1-4696-A53C-FC42C5E4223A}" type="presOf" srcId="{58C4E810-1064-4572-BD68-75FC4CA3B182}" destId="{437D00AC-A5A6-49E0-99C9-016F67F56B5B}" srcOrd="1" destOrd="0" presId="urn:microsoft.com/office/officeart/2005/8/layout/cycle8"/>
    <dgm:cxn modelId="{C789229A-56ED-4A20-AD93-E0794DD4DFA1}" type="presOf" srcId="{B006DFA6-AB53-47AD-ABD9-845DF4237418}" destId="{4FA120A5-E4CC-4AF1-8536-7D55DF83131C}" srcOrd="1" destOrd="0" presId="urn:microsoft.com/office/officeart/2005/8/layout/cycle8"/>
    <dgm:cxn modelId="{2882FB8B-9F4C-4790-BA43-2464A1F5D0C0}" srcId="{26DA8C4C-E26D-44BF-9ACA-95833D2E8D74}" destId="{6F1620F0-714D-4654-B41E-F9E5234B4867}" srcOrd="4" destOrd="0" parTransId="{65560083-F7CB-471E-9B79-F3415C9AC93F}" sibTransId="{0BD1536B-C08A-41F8-979D-2966E643A41A}"/>
    <dgm:cxn modelId="{44114D5E-11C8-42CA-8B18-86327EE3A55D}" srcId="{26DA8C4C-E26D-44BF-9ACA-95833D2E8D74}" destId="{341625C7-8FB4-47AC-8F8B-0E05C3ECC087}" srcOrd="1" destOrd="0" parTransId="{FA0CD5CB-DB03-4D1A-A6FF-89E388BF5CDD}" sibTransId="{9310C2B1-EA6B-450A-BAB2-A032E86A32C4}"/>
    <dgm:cxn modelId="{319429DD-C736-4352-A881-6B5DE0B4BB89}" type="presOf" srcId="{341625C7-8FB4-47AC-8F8B-0E05C3ECC087}" destId="{A17B86CB-AE2F-4FEF-BD40-ACDD330DE457}" srcOrd="1" destOrd="0" presId="urn:microsoft.com/office/officeart/2005/8/layout/cycle8"/>
    <dgm:cxn modelId="{86796332-B9C3-4E24-BE76-3706D7B377B6}" type="presOf" srcId="{6F1620F0-714D-4654-B41E-F9E5234B4867}" destId="{B7ACDFB3-70B4-4426-82D8-56C4C8A6EB0F}" srcOrd="0" destOrd="0" presId="urn:microsoft.com/office/officeart/2005/8/layout/cycle8"/>
    <dgm:cxn modelId="{A408EDB0-5ADD-491F-BBA1-88848B54C23D}" type="presOf" srcId="{26DA8C4C-E26D-44BF-9ACA-95833D2E8D74}" destId="{61515F58-075C-4B3D-ACC2-D09FD45C6A02}" srcOrd="0" destOrd="0" presId="urn:microsoft.com/office/officeart/2005/8/layout/cycle8"/>
    <dgm:cxn modelId="{788BAE4E-A3AD-4D24-9C24-D0F4362E0E00}" type="presOf" srcId="{F497DEFF-417C-45C4-8372-937FB8B7049F}" destId="{10848B4E-91DA-4D6B-AE6D-A722CB0E583B}" srcOrd="1" destOrd="0" presId="urn:microsoft.com/office/officeart/2005/8/layout/cycle8"/>
    <dgm:cxn modelId="{74236FD7-DD10-41CF-8AC0-DCDD7DCB4BEB}" srcId="{26DA8C4C-E26D-44BF-9ACA-95833D2E8D74}" destId="{58C4E810-1064-4572-BD68-75FC4CA3B182}" srcOrd="5" destOrd="0" parTransId="{36F906A5-0E2B-4529-A35F-216E1495722D}" sibTransId="{752CB9E1-F212-4269-AD02-0913F086DE6F}"/>
    <dgm:cxn modelId="{5A07B122-45AE-4147-AE6E-9DE371CEC8C5}" type="presOf" srcId="{6F1620F0-714D-4654-B41E-F9E5234B4867}" destId="{8E908A83-427D-4584-AFDF-7EA9888C5996}" srcOrd="1" destOrd="0" presId="urn:microsoft.com/office/officeart/2005/8/layout/cycle8"/>
    <dgm:cxn modelId="{905F657A-43A1-4029-8592-690282023FF3}" type="presOf" srcId="{B006DFA6-AB53-47AD-ABD9-845DF4237418}" destId="{7AEC89BC-79D4-48D5-98FB-1BC711694CD1}" srcOrd="0" destOrd="0" presId="urn:microsoft.com/office/officeart/2005/8/layout/cycle8"/>
    <dgm:cxn modelId="{50EC2A37-2CA7-48E8-B14E-EE82521866D6}" srcId="{26DA8C4C-E26D-44BF-9ACA-95833D2E8D74}" destId="{C3D951D4-E4E0-4354-A125-EA33E1D3359E}" srcOrd="2" destOrd="0" parTransId="{F37E11BE-2D00-485E-83D1-DD6CB09DCDED}" sibTransId="{3B57104B-5434-4C8F-B4DF-58BBBF75E43E}"/>
    <dgm:cxn modelId="{C85D71C9-2AD0-4BC3-B119-73FDB7CCB3B2}" srcId="{26DA8C4C-E26D-44BF-9ACA-95833D2E8D74}" destId="{F497DEFF-417C-45C4-8372-937FB8B7049F}" srcOrd="3" destOrd="0" parTransId="{FFEA6439-FD00-488C-8F3F-922B2DEE0810}" sibTransId="{BED35ECF-CAC8-4A4A-ACD1-69E2BC547C88}"/>
    <dgm:cxn modelId="{E594D513-A94B-48CF-AD78-DA30AB27216E}" srcId="{26DA8C4C-E26D-44BF-9ACA-95833D2E8D74}" destId="{9AF28872-0461-474B-A6E0-76D64A83C7B8}" srcOrd="0" destOrd="0" parTransId="{A636DC13-5B6D-4E77-9BE8-C126273DCDB6}" sibTransId="{1296CD19-8F16-4165-9F15-C9F0B5DDADCE}"/>
    <dgm:cxn modelId="{D9AD380D-7DC4-47D0-BC16-25F857BD8654}" srcId="{26DA8C4C-E26D-44BF-9ACA-95833D2E8D74}" destId="{B006DFA6-AB53-47AD-ABD9-845DF4237418}" srcOrd="6" destOrd="0" parTransId="{F411C24F-6557-47C9-AC61-5464CECBE656}" sibTransId="{81F0C1CB-EC3E-42B1-8B34-9F4AC595B5E8}"/>
    <dgm:cxn modelId="{E67B43D6-B646-4F70-B708-9CEFECF691AC}" type="presOf" srcId="{9AF28872-0461-474B-A6E0-76D64A83C7B8}" destId="{9CC55DBF-2C20-4591-8A64-3FA5A19C075D}" srcOrd="1" destOrd="0" presId="urn:microsoft.com/office/officeart/2005/8/layout/cycle8"/>
    <dgm:cxn modelId="{97EC1385-CEFB-445E-8044-262404AED287}" type="presOf" srcId="{9AF28872-0461-474B-A6E0-76D64A83C7B8}" destId="{908226FB-95A3-4602-BE27-F19B872D1A38}" srcOrd="0" destOrd="0" presId="urn:microsoft.com/office/officeart/2005/8/layout/cycle8"/>
    <dgm:cxn modelId="{89D68C91-58D0-467B-8ECC-31AD7C06B000}" type="presOf" srcId="{341625C7-8FB4-47AC-8F8B-0E05C3ECC087}" destId="{BEB24BD9-ACB8-4579-8DB0-D595F119C97E}" srcOrd="0" destOrd="0" presId="urn:microsoft.com/office/officeart/2005/8/layout/cycle8"/>
    <dgm:cxn modelId="{52EEBD5C-66EE-47F9-996D-6DF34D7E1EE7}" type="presOf" srcId="{C3D951D4-E4E0-4354-A125-EA33E1D3359E}" destId="{71CF9077-3809-4AC2-9865-FA2B71191507}" srcOrd="1" destOrd="0" presId="urn:microsoft.com/office/officeart/2005/8/layout/cycle8"/>
    <dgm:cxn modelId="{D8A948B9-6611-4B96-B35F-F2A7ABDCEB0C}" type="presOf" srcId="{C3D951D4-E4E0-4354-A125-EA33E1D3359E}" destId="{ED7B255F-ABF2-4CA2-A82B-49450069D1F1}" srcOrd="0" destOrd="0" presId="urn:microsoft.com/office/officeart/2005/8/layout/cycle8"/>
    <dgm:cxn modelId="{9A75FCAF-5CDF-413E-9A08-CC4AAAD99C43}" type="presOf" srcId="{F497DEFF-417C-45C4-8372-937FB8B7049F}" destId="{31DDE820-12F9-489E-9781-61BAE4616D4C}" srcOrd="0" destOrd="0" presId="urn:microsoft.com/office/officeart/2005/8/layout/cycle8"/>
    <dgm:cxn modelId="{97297D05-CF32-4D61-9FCB-8102CCFF051C}" type="presOf" srcId="{58C4E810-1064-4572-BD68-75FC4CA3B182}" destId="{25CA637D-6369-441D-9D37-3A3C8EE269B1}" srcOrd="0" destOrd="0" presId="urn:microsoft.com/office/officeart/2005/8/layout/cycle8"/>
    <dgm:cxn modelId="{71A52773-C449-4A04-9354-57364C0AD0A6}" type="presParOf" srcId="{61515F58-075C-4B3D-ACC2-D09FD45C6A02}" destId="{908226FB-95A3-4602-BE27-F19B872D1A38}" srcOrd="0" destOrd="0" presId="urn:microsoft.com/office/officeart/2005/8/layout/cycle8"/>
    <dgm:cxn modelId="{32257035-8F6E-4387-8426-00925850D318}" type="presParOf" srcId="{61515F58-075C-4B3D-ACC2-D09FD45C6A02}" destId="{B2D81DCB-B4BC-458A-BF39-3C723E883137}" srcOrd="1" destOrd="0" presId="urn:microsoft.com/office/officeart/2005/8/layout/cycle8"/>
    <dgm:cxn modelId="{AFBDDC80-9E64-47C0-BA9A-9919DA5AA331}" type="presParOf" srcId="{61515F58-075C-4B3D-ACC2-D09FD45C6A02}" destId="{368BAD6F-9E93-4065-8C0E-80510B71CA85}" srcOrd="2" destOrd="0" presId="urn:microsoft.com/office/officeart/2005/8/layout/cycle8"/>
    <dgm:cxn modelId="{9FBB64BF-541A-4946-A4FA-0E27E41E12B5}" type="presParOf" srcId="{61515F58-075C-4B3D-ACC2-D09FD45C6A02}" destId="{9CC55DBF-2C20-4591-8A64-3FA5A19C075D}" srcOrd="3" destOrd="0" presId="urn:microsoft.com/office/officeart/2005/8/layout/cycle8"/>
    <dgm:cxn modelId="{50ABFF99-6DE2-499D-87B0-6696AE32A102}" type="presParOf" srcId="{61515F58-075C-4B3D-ACC2-D09FD45C6A02}" destId="{BEB24BD9-ACB8-4579-8DB0-D595F119C97E}" srcOrd="4" destOrd="0" presId="urn:microsoft.com/office/officeart/2005/8/layout/cycle8"/>
    <dgm:cxn modelId="{C200105E-DA5B-4EEA-A7F3-07C1236CF5FA}" type="presParOf" srcId="{61515F58-075C-4B3D-ACC2-D09FD45C6A02}" destId="{83FE277B-2DF5-4CCC-A0E4-B4C55820FE8D}" srcOrd="5" destOrd="0" presId="urn:microsoft.com/office/officeart/2005/8/layout/cycle8"/>
    <dgm:cxn modelId="{939E2516-CBC2-4800-8236-B4B8C87B800F}" type="presParOf" srcId="{61515F58-075C-4B3D-ACC2-D09FD45C6A02}" destId="{25C2C524-E7DC-4C3A-A2E1-1E7BB7AD2733}" srcOrd="6" destOrd="0" presId="urn:microsoft.com/office/officeart/2005/8/layout/cycle8"/>
    <dgm:cxn modelId="{8C3912D9-9933-43B4-8DD3-F4FA1BD1BBE9}" type="presParOf" srcId="{61515F58-075C-4B3D-ACC2-D09FD45C6A02}" destId="{A17B86CB-AE2F-4FEF-BD40-ACDD330DE457}" srcOrd="7" destOrd="0" presId="urn:microsoft.com/office/officeart/2005/8/layout/cycle8"/>
    <dgm:cxn modelId="{DE21A49A-212F-45CB-88C5-D05778847CF5}" type="presParOf" srcId="{61515F58-075C-4B3D-ACC2-D09FD45C6A02}" destId="{ED7B255F-ABF2-4CA2-A82B-49450069D1F1}" srcOrd="8" destOrd="0" presId="urn:microsoft.com/office/officeart/2005/8/layout/cycle8"/>
    <dgm:cxn modelId="{5545C3D6-1553-445C-885A-6B503102FFB5}" type="presParOf" srcId="{61515F58-075C-4B3D-ACC2-D09FD45C6A02}" destId="{771446EA-C88C-4F3C-9D53-628FF0543262}" srcOrd="9" destOrd="0" presId="urn:microsoft.com/office/officeart/2005/8/layout/cycle8"/>
    <dgm:cxn modelId="{75C82C15-DBA8-4FF8-9E71-63B0FB807A35}" type="presParOf" srcId="{61515F58-075C-4B3D-ACC2-D09FD45C6A02}" destId="{FAA0F632-8E54-4F4B-BA3D-8C258589F3B5}" srcOrd="10" destOrd="0" presId="urn:microsoft.com/office/officeart/2005/8/layout/cycle8"/>
    <dgm:cxn modelId="{3F843420-640A-4081-85C6-AD5F908DC567}" type="presParOf" srcId="{61515F58-075C-4B3D-ACC2-D09FD45C6A02}" destId="{71CF9077-3809-4AC2-9865-FA2B71191507}" srcOrd="11" destOrd="0" presId="urn:microsoft.com/office/officeart/2005/8/layout/cycle8"/>
    <dgm:cxn modelId="{340B5ACA-7A13-4B4B-A9BA-A28E6C3CD893}" type="presParOf" srcId="{61515F58-075C-4B3D-ACC2-D09FD45C6A02}" destId="{31DDE820-12F9-489E-9781-61BAE4616D4C}" srcOrd="12" destOrd="0" presId="urn:microsoft.com/office/officeart/2005/8/layout/cycle8"/>
    <dgm:cxn modelId="{8CA0F0DC-7A09-4F0A-9295-1E325B87DF00}" type="presParOf" srcId="{61515F58-075C-4B3D-ACC2-D09FD45C6A02}" destId="{307C61B4-8E71-4AB5-BC8F-C3CEF6C540BE}" srcOrd="13" destOrd="0" presId="urn:microsoft.com/office/officeart/2005/8/layout/cycle8"/>
    <dgm:cxn modelId="{86D4B857-170E-4780-B737-58C13316D740}" type="presParOf" srcId="{61515F58-075C-4B3D-ACC2-D09FD45C6A02}" destId="{3406D238-9B01-493B-9D87-B62B03CFBA1B}" srcOrd="14" destOrd="0" presId="urn:microsoft.com/office/officeart/2005/8/layout/cycle8"/>
    <dgm:cxn modelId="{F745873B-F043-47FD-A56D-600A1A0DD9B4}" type="presParOf" srcId="{61515F58-075C-4B3D-ACC2-D09FD45C6A02}" destId="{10848B4E-91DA-4D6B-AE6D-A722CB0E583B}" srcOrd="15" destOrd="0" presId="urn:microsoft.com/office/officeart/2005/8/layout/cycle8"/>
    <dgm:cxn modelId="{E31484C0-352E-47A1-8044-31B25AF50E54}" type="presParOf" srcId="{61515F58-075C-4B3D-ACC2-D09FD45C6A02}" destId="{B7ACDFB3-70B4-4426-82D8-56C4C8A6EB0F}" srcOrd="16" destOrd="0" presId="urn:microsoft.com/office/officeart/2005/8/layout/cycle8"/>
    <dgm:cxn modelId="{1BB7E2CA-28B3-4E0B-851F-907D9F83F147}" type="presParOf" srcId="{61515F58-075C-4B3D-ACC2-D09FD45C6A02}" destId="{5831C709-3B4C-4B99-9783-7802DEBAC459}" srcOrd="17" destOrd="0" presId="urn:microsoft.com/office/officeart/2005/8/layout/cycle8"/>
    <dgm:cxn modelId="{75D25684-A223-41F6-B115-D944FBEC47B3}" type="presParOf" srcId="{61515F58-075C-4B3D-ACC2-D09FD45C6A02}" destId="{511639FA-C054-4699-8867-113C6C048238}" srcOrd="18" destOrd="0" presId="urn:microsoft.com/office/officeart/2005/8/layout/cycle8"/>
    <dgm:cxn modelId="{624F3239-1041-4977-B898-E64AAF6C6434}" type="presParOf" srcId="{61515F58-075C-4B3D-ACC2-D09FD45C6A02}" destId="{8E908A83-427D-4584-AFDF-7EA9888C5996}" srcOrd="19" destOrd="0" presId="urn:microsoft.com/office/officeart/2005/8/layout/cycle8"/>
    <dgm:cxn modelId="{545B528E-F5E8-45B9-A90A-1C96D1717B7B}" type="presParOf" srcId="{61515F58-075C-4B3D-ACC2-D09FD45C6A02}" destId="{25CA637D-6369-441D-9D37-3A3C8EE269B1}" srcOrd="20" destOrd="0" presId="urn:microsoft.com/office/officeart/2005/8/layout/cycle8"/>
    <dgm:cxn modelId="{F5762BD1-410B-49C3-B636-0E78FE40C1D4}" type="presParOf" srcId="{61515F58-075C-4B3D-ACC2-D09FD45C6A02}" destId="{424B37BD-85D5-400F-9EEF-F9154820E85D}" srcOrd="21" destOrd="0" presId="urn:microsoft.com/office/officeart/2005/8/layout/cycle8"/>
    <dgm:cxn modelId="{F503996F-55BE-473B-A469-7A7C01680BA3}" type="presParOf" srcId="{61515F58-075C-4B3D-ACC2-D09FD45C6A02}" destId="{67F56323-E2C3-4EBF-B9CD-C57046C1C957}" srcOrd="22" destOrd="0" presId="urn:microsoft.com/office/officeart/2005/8/layout/cycle8"/>
    <dgm:cxn modelId="{188C9022-DD03-42CE-9140-271ADB101E06}" type="presParOf" srcId="{61515F58-075C-4B3D-ACC2-D09FD45C6A02}" destId="{437D00AC-A5A6-49E0-99C9-016F67F56B5B}" srcOrd="23" destOrd="0" presId="urn:microsoft.com/office/officeart/2005/8/layout/cycle8"/>
    <dgm:cxn modelId="{93B937CC-057D-44BC-8685-480CE8E7B4C7}" type="presParOf" srcId="{61515F58-075C-4B3D-ACC2-D09FD45C6A02}" destId="{7AEC89BC-79D4-48D5-98FB-1BC711694CD1}" srcOrd="24" destOrd="0" presId="urn:microsoft.com/office/officeart/2005/8/layout/cycle8"/>
    <dgm:cxn modelId="{E442ABF9-6C70-4AF7-8D65-A3DD2AE9A625}" type="presParOf" srcId="{61515F58-075C-4B3D-ACC2-D09FD45C6A02}" destId="{2B2918A8-0FB8-4A25-A94D-3EA81B373B03}" srcOrd="25" destOrd="0" presId="urn:microsoft.com/office/officeart/2005/8/layout/cycle8"/>
    <dgm:cxn modelId="{04B77195-B55A-4CEA-96F5-BB70DAD7439C}" type="presParOf" srcId="{61515F58-075C-4B3D-ACC2-D09FD45C6A02}" destId="{4CA0EB61-DDE4-462B-960D-265B70249887}" srcOrd="26" destOrd="0" presId="urn:microsoft.com/office/officeart/2005/8/layout/cycle8"/>
    <dgm:cxn modelId="{8161B8DD-F7ED-4B2C-8DCA-4A637B704EF9}" type="presParOf" srcId="{61515F58-075C-4B3D-ACC2-D09FD45C6A02}" destId="{4FA120A5-E4CC-4AF1-8536-7D55DF83131C}" srcOrd="27" destOrd="0" presId="urn:microsoft.com/office/officeart/2005/8/layout/cycle8"/>
    <dgm:cxn modelId="{A1C16EF7-06D8-4BB9-9D6A-2300A8C6A65A}" type="presParOf" srcId="{61515F58-075C-4B3D-ACC2-D09FD45C6A02}" destId="{1D2D267C-78C5-4FDC-9B48-01C82C70941A}" srcOrd="28" destOrd="0" presId="urn:microsoft.com/office/officeart/2005/8/layout/cycle8"/>
    <dgm:cxn modelId="{A3BC0AEE-2390-4D3A-9A1F-60F5AA453CEB}" type="presParOf" srcId="{61515F58-075C-4B3D-ACC2-D09FD45C6A02}" destId="{2D8B0A36-D3E4-4EEC-9825-005DCC083A95}" srcOrd="29" destOrd="0" presId="urn:microsoft.com/office/officeart/2005/8/layout/cycle8"/>
    <dgm:cxn modelId="{EC2DBE48-2E9C-4D31-B763-FDF44DF807DC}" type="presParOf" srcId="{61515F58-075C-4B3D-ACC2-D09FD45C6A02}" destId="{0D4AB593-6721-4B56-92F2-6E9CC37BAE1E}" srcOrd="30" destOrd="0" presId="urn:microsoft.com/office/officeart/2005/8/layout/cycle8"/>
    <dgm:cxn modelId="{A72260A4-4DCA-4B6D-BB24-FA5C5A9CD8EF}" type="presParOf" srcId="{61515F58-075C-4B3D-ACC2-D09FD45C6A02}" destId="{73DEB0BE-FAA3-42C5-AB76-A5BAC9700565}" srcOrd="31" destOrd="0" presId="urn:microsoft.com/office/officeart/2005/8/layout/cycle8"/>
    <dgm:cxn modelId="{6661EA65-1600-4486-9F2C-30BB4B7D85B7}" type="presParOf" srcId="{61515F58-075C-4B3D-ACC2-D09FD45C6A02}" destId="{E09979DD-D485-422B-87E7-6409A3AB88D4}" srcOrd="32" destOrd="0" presId="urn:microsoft.com/office/officeart/2005/8/layout/cycle8"/>
    <dgm:cxn modelId="{0B141E76-E935-4852-A057-2D3E08B43804}" type="presParOf" srcId="{61515F58-075C-4B3D-ACC2-D09FD45C6A02}" destId="{B0B362EB-2660-427B-8D4B-03B2C319613C}" srcOrd="33" destOrd="0" presId="urn:microsoft.com/office/officeart/2005/8/layout/cycle8"/>
    <dgm:cxn modelId="{E39E9BFA-E873-422B-8AA1-5B3406168DB2}" type="presParOf" srcId="{61515F58-075C-4B3D-ACC2-D09FD45C6A02}" destId="{F57BD4A8-A143-4170-A2FE-B50079BF659B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8226FB-95A3-4602-BE27-F19B872D1A38}">
      <dsp:nvSpPr>
        <dsp:cNvPr id="0" name=""/>
        <dsp:cNvSpPr/>
      </dsp:nvSpPr>
      <dsp:spPr>
        <a:xfrm>
          <a:off x="2284942" y="210524"/>
          <a:ext cx="2899029" cy="2899029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>
        <a:off x="3807967" y="479720"/>
        <a:ext cx="690245" cy="552196"/>
      </dsp:txXfrm>
    </dsp:sp>
    <dsp:sp modelId="{BEB24BD9-ACB8-4579-8DB0-D595F119C97E}">
      <dsp:nvSpPr>
        <dsp:cNvPr id="0" name=""/>
        <dsp:cNvSpPr/>
      </dsp:nvSpPr>
      <dsp:spPr>
        <a:xfrm>
          <a:off x="2322215" y="257116"/>
          <a:ext cx="2899029" cy="2899029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5">
                <a:hueOff val="1361993"/>
                <a:satOff val="929"/>
                <a:lumOff val="-261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1361993"/>
                <a:satOff val="929"/>
                <a:lumOff val="-261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1361993"/>
              <a:satOff val="929"/>
              <a:lumOff val="-2614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>
        <a:off x="4291139" y="1308014"/>
        <a:ext cx="793781" cy="483171"/>
      </dsp:txXfrm>
    </dsp:sp>
    <dsp:sp modelId="{ED7B255F-ABF2-4CA2-A82B-49450069D1F1}">
      <dsp:nvSpPr>
        <dsp:cNvPr id="0" name=""/>
        <dsp:cNvSpPr/>
      </dsp:nvSpPr>
      <dsp:spPr>
        <a:xfrm>
          <a:off x="2308755" y="315787"/>
          <a:ext cx="2899029" cy="2899029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5">
                <a:hueOff val="2723985"/>
                <a:satOff val="1859"/>
                <a:lumOff val="-522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2723985"/>
                <a:satOff val="1859"/>
                <a:lumOff val="-522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2723985"/>
              <a:satOff val="1859"/>
              <a:lumOff val="-5228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>
        <a:off x="4170346" y="2032771"/>
        <a:ext cx="690245" cy="534939"/>
      </dsp:txXfrm>
    </dsp:sp>
    <dsp:sp modelId="{31DDE820-12F9-489E-9781-61BAE4616D4C}">
      <dsp:nvSpPr>
        <dsp:cNvPr id="0" name=""/>
        <dsp:cNvSpPr/>
      </dsp:nvSpPr>
      <dsp:spPr>
        <a:xfrm>
          <a:off x="2254916" y="341671"/>
          <a:ext cx="2899029" cy="2899029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5">
                <a:hueOff val="4085978"/>
                <a:satOff val="2788"/>
                <a:lumOff val="-784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4085978"/>
                <a:satOff val="2788"/>
                <a:lumOff val="-784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4085978"/>
              <a:satOff val="2788"/>
              <a:lumOff val="-7843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4</a:t>
          </a:r>
          <a:endParaRPr lang="ru-RU" sz="2900" kern="1200" dirty="0"/>
        </a:p>
      </dsp:txBody>
      <dsp:txXfrm>
        <a:off x="3367936" y="2619479"/>
        <a:ext cx="672988" cy="483171"/>
      </dsp:txXfrm>
    </dsp:sp>
    <dsp:sp modelId="{B7ACDFB3-70B4-4426-82D8-56C4C8A6EB0F}">
      <dsp:nvSpPr>
        <dsp:cNvPr id="0" name=""/>
        <dsp:cNvSpPr/>
      </dsp:nvSpPr>
      <dsp:spPr>
        <a:xfrm>
          <a:off x="2201077" y="315787"/>
          <a:ext cx="2899029" cy="2899029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5">
                <a:hueOff val="5447971"/>
                <a:satOff val="3718"/>
                <a:lumOff val="-10457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5447971"/>
                <a:satOff val="3718"/>
                <a:lumOff val="-10457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5447971"/>
              <a:satOff val="3718"/>
              <a:lumOff val="-10457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5</a:t>
          </a:r>
          <a:endParaRPr lang="ru-RU" sz="2900" kern="1200" dirty="0"/>
        </a:p>
      </dsp:txBody>
      <dsp:txXfrm>
        <a:off x="2548270" y="2032771"/>
        <a:ext cx="690245" cy="534939"/>
      </dsp:txXfrm>
    </dsp:sp>
    <dsp:sp modelId="{25CA637D-6369-441D-9D37-3A3C8EE269B1}">
      <dsp:nvSpPr>
        <dsp:cNvPr id="0" name=""/>
        <dsp:cNvSpPr/>
      </dsp:nvSpPr>
      <dsp:spPr>
        <a:xfrm>
          <a:off x="2187617" y="257116"/>
          <a:ext cx="2899029" cy="2899029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5">
                <a:hueOff val="6809963"/>
                <a:satOff val="4647"/>
                <a:lumOff val="-13071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6809963"/>
                <a:satOff val="4647"/>
                <a:lumOff val="-13071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6809963"/>
              <a:satOff val="4647"/>
              <a:lumOff val="-13071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6</a:t>
          </a:r>
          <a:endParaRPr lang="ru-RU" sz="2900" kern="1200" dirty="0"/>
        </a:p>
      </dsp:txBody>
      <dsp:txXfrm>
        <a:off x="2323941" y="1308014"/>
        <a:ext cx="793781" cy="483171"/>
      </dsp:txXfrm>
    </dsp:sp>
    <dsp:sp modelId="{7AEC89BC-79D4-48D5-98FB-1BC711694CD1}">
      <dsp:nvSpPr>
        <dsp:cNvPr id="0" name=""/>
        <dsp:cNvSpPr/>
      </dsp:nvSpPr>
      <dsp:spPr>
        <a:xfrm>
          <a:off x="2224890" y="210524"/>
          <a:ext cx="2899029" cy="2899029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5">
                <a:hueOff val="8171956"/>
                <a:satOff val="5577"/>
                <a:lumOff val="-15685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8171956"/>
                <a:satOff val="5577"/>
                <a:lumOff val="-15685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8171956"/>
              <a:satOff val="5577"/>
              <a:lumOff val="-15685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7</a:t>
          </a:r>
          <a:endParaRPr lang="ru-RU" sz="2900" kern="1200" dirty="0"/>
        </a:p>
      </dsp:txBody>
      <dsp:txXfrm>
        <a:off x="2910649" y="479720"/>
        <a:ext cx="690245" cy="552196"/>
      </dsp:txXfrm>
    </dsp:sp>
    <dsp:sp modelId="{1D2D267C-78C5-4FDC-9B48-01C82C70941A}">
      <dsp:nvSpPr>
        <dsp:cNvPr id="0" name=""/>
        <dsp:cNvSpPr/>
      </dsp:nvSpPr>
      <dsp:spPr>
        <a:xfrm>
          <a:off x="2105333" y="31061"/>
          <a:ext cx="3257956" cy="325795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D8B0A36-D3E4-4EEC-9825-005DCC083A95}">
      <dsp:nvSpPr>
        <dsp:cNvPr id="0" name=""/>
        <dsp:cNvSpPr/>
      </dsp:nvSpPr>
      <dsp:spPr>
        <a:xfrm>
          <a:off x="2142841" y="77858"/>
          <a:ext cx="3257956" cy="325795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gradFill rotWithShape="0">
          <a:gsLst>
            <a:gs pos="0">
              <a:schemeClr val="accent5">
                <a:hueOff val="1361993"/>
                <a:satOff val="929"/>
                <a:lumOff val="-261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1361993"/>
                <a:satOff val="929"/>
                <a:lumOff val="-261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1361993"/>
              <a:satOff val="929"/>
              <a:lumOff val="-2614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D4AB593-6721-4B56-92F2-6E9CC37BAE1E}">
      <dsp:nvSpPr>
        <dsp:cNvPr id="0" name=""/>
        <dsp:cNvSpPr/>
      </dsp:nvSpPr>
      <dsp:spPr>
        <a:xfrm>
          <a:off x="2129334" y="136393"/>
          <a:ext cx="3257956" cy="325795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gradFill rotWithShape="0">
          <a:gsLst>
            <a:gs pos="0">
              <a:schemeClr val="accent5">
                <a:hueOff val="2723985"/>
                <a:satOff val="1859"/>
                <a:lumOff val="-522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2723985"/>
                <a:satOff val="1859"/>
                <a:lumOff val="-522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2723985"/>
              <a:satOff val="1859"/>
              <a:lumOff val="-5228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DEB0BE-FAA3-42C5-AB76-A5BAC9700565}">
      <dsp:nvSpPr>
        <dsp:cNvPr id="0" name=""/>
        <dsp:cNvSpPr/>
      </dsp:nvSpPr>
      <dsp:spPr>
        <a:xfrm>
          <a:off x="2075452" y="162131"/>
          <a:ext cx="3257956" cy="325795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gradFill rotWithShape="0">
          <a:gsLst>
            <a:gs pos="0">
              <a:schemeClr val="accent5">
                <a:hueOff val="4085978"/>
                <a:satOff val="2788"/>
                <a:lumOff val="-784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4085978"/>
                <a:satOff val="2788"/>
                <a:lumOff val="-784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4085978"/>
              <a:satOff val="2788"/>
              <a:lumOff val="-7843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9979DD-D485-422B-87E7-6409A3AB88D4}">
      <dsp:nvSpPr>
        <dsp:cNvPr id="0" name=""/>
        <dsp:cNvSpPr/>
      </dsp:nvSpPr>
      <dsp:spPr>
        <a:xfrm>
          <a:off x="2021571" y="136393"/>
          <a:ext cx="3257956" cy="325795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gradFill rotWithShape="0">
          <a:gsLst>
            <a:gs pos="0">
              <a:schemeClr val="accent5">
                <a:hueOff val="5447971"/>
                <a:satOff val="3718"/>
                <a:lumOff val="-10457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5447971"/>
                <a:satOff val="3718"/>
                <a:lumOff val="-10457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5447971"/>
              <a:satOff val="3718"/>
              <a:lumOff val="-10457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0B362EB-2660-427B-8D4B-03B2C319613C}">
      <dsp:nvSpPr>
        <dsp:cNvPr id="0" name=""/>
        <dsp:cNvSpPr/>
      </dsp:nvSpPr>
      <dsp:spPr>
        <a:xfrm>
          <a:off x="2008064" y="77858"/>
          <a:ext cx="3257956" cy="325795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gradFill rotWithShape="0">
          <a:gsLst>
            <a:gs pos="0">
              <a:schemeClr val="accent5">
                <a:hueOff val="6809963"/>
                <a:satOff val="4647"/>
                <a:lumOff val="-13071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6809963"/>
                <a:satOff val="4647"/>
                <a:lumOff val="-13071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6809963"/>
              <a:satOff val="4647"/>
              <a:lumOff val="-13071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57BD4A8-A143-4170-A2FE-B50079BF659B}">
      <dsp:nvSpPr>
        <dsp:cNvPr id="0" name=""/>
        <dsp:cNvSpPr/>
      </dsp:nvSpPr>
      <dsp:spPr>
        <a:xfrm>
          <a:off x="2045571" y="31061"/>
          <a:ext cx="3257956" cy="325795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gradFill rotWithShape="0">
          <a:gsLst>
            <a:gs pos="0">
              <a:schemeClr val="accent5">
                <a:hueOff val="8171956"/>
                <a:satOff val="5577"/>
                <a:lumOff val="-15685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8171956"/>
                <a:satOff val="5577"/>
                <a:lumOff val="-15685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8171956"/>
              <a:satOff val="5577"/>
              <a:lumOff val="-15685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50A0C38-41D8-44F6-BA79-3B1884FA727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993B2CE-BE23-46F2-BCB5-AEF687C9CF3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Интерактивная игра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По предмету БИОЛОГИЯ</a:t>
            </a:r>
            <a:endParaRPr lang="ru-RU" b="1" i="1" u="sng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4293096"/>
            <a:ext cx="3483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Тема: «Царства живой природы»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69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128346"/>
              </p:ext>
            </p:extLst>
          </p:nvPr>
        </p:nvGraphicFramePr>
        <p:xfrm>
          <a:off x="234752" y="3044930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95536" y="4230483"/>
            <a:ext cx="1842504" cy="108012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Старт-стоп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32656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Какое Царство природы не имеет клеточное строение?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39574" y="332655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каком Царстве  только одноклеточные организмы?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329886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Организмы какого  Царства участвуют в фотосинтезе</a:t>
            </a:r>
            <a:r>
              <a:rPr lang="ru-RU" dirty="0" smtClean="0"/>
              <a:t>?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36096" y="354863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какому Царству относят Человека?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64288" y="329887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err="1" smtClean="0"/>
              <a:t>Представи</a:t>
            </a:r>
            <a:endParaRPr lang="ru-RU" sz="1600" dirty="0" smtClean="0"/>
          </a:p>
          <a:p>
            <a:pPr algn="ctr"/>
            <a:r>
              <a:rPr lang="ru-RU" sz="1600" dirty="0" err="1" smtClean="0"/>
              <a:t>тели</a:t>
            </a:r>
            <a:r>
              <a:rPr lang="ru-RU" sz="1600" dirty="0" smtClean="0"/>
              <a:t> какого Царства образуют мицелий?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24128" y="3040698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 представите</a:t>
            </a:r>
          </a:p>
          <a:p>
            <a:pPr algn="ctr"/>
            <a:r>
              <a:rPr lang="ru-RU" sz="1600" dirty="0" smtClean="0"/>
              <a:t>лей какого Царства двойное оплодотворение?</a:t>
            </a:r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52320" y="3061123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</a:t>
            </a:r>
            <a:r>
              <a:rPr lang="ru-RU" dirty="0"/>
              <a:t> </a:t>
            </a:r>
            <a:r>
              <a:rPr lang="ru-RU" dirty="0" smtClean="0"/>
              <a:t>какому Царству относят сине-зелёные водоросли?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329355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956877" y="329355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41188" y="329885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36096" y="354863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56857" y="347966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24128" y="3040699"/>
            <a:ext cx="1584176" cy="23795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</a:t>
            </a:r>
            <a:endParaRPr lang="ru-RU" sz="16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452320" y="3047627"/>
            <a:ext cx="1584176" cy="23795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93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173</TotalTime>
  <Words>77</Words>
  <Application>Microsoft Office PowerPoint</Application>
  <PresentationFormat>Экран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Волна</vt:lpstr>
      <vt:lpstr>Интерактивная игра</vt:lpstr>
      <vt:lpstr>Презентация PowerPoint</vt:lpstr>
    </vt:vector>
  </TitlesOfParts>
  <Company>KG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User</dc:creator>
  <cp:lastModifiedBy>User</cp:lastModifiedBy>
  <cp:revision>15</cp:revision>
  <dcterms:created xsi:type="dcterms:W3CDTF">2023-06-10T07:45:07Z</dcterms:created>
  <dcterms:modified xsi:type="dcterms:W3CDTF">2023-06-10T10:40:02Z</dcterms:modified>
</cp:coreProperties>
</file>