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2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AAA549-12D4-41E0-8351-841B323C10F8}" type="doc">
      <dgm:prSet loTypeId="urn:microsoft.com/office/officeart/2005/8/layout/cycle8" loCatId="cycle" qsTypeId="urn:microsoft.com/office/officeart/2005/8/quickstyle/3d3" qsCatId="3D" csTypeId="urn:microsoft.com/office/officeart/2005/8/colors/colorful1" csCatId="colorful" phldr="1"/>
      <dgm:spPr/>
    </dgm:pt>
    <dgm:pt modelId="{208D1462-C7F5-45A0-916F-B479862E46DE}">
      <dgm:prSet phldrT="[Текст]"/>
      <dgm:spPr/>
      <dgm:t>
        <a:bodyPr/>
        <a:lstStyle/>
        <a:p>
          <a:r>
            <a:rPr lang="ky-KG" dirty="0" smtClean="0"/>
            <a:t>1</a:t>
          </a:r>
          <a:endParaRPr lang="ru-RU" dirty="0"/>
        </a:p>
      </dgm:t>
    </dgm:pt>
    <dgm:pt modelId="{FB26BAC6-9699-48E3-9452-6F77E7703E94}" type="parTrans" cxnId="{2EB299E6-1EC3-45A1-8515-615600A0C503}">
      <dgm:prSet/>
      <dgm:spPr/>
      <dgm:t>
        <a:bodyPr/>
        <a:lstStyle/>
        <a:p>
          <a:endParaRPr lang="ru-RU"/>
        </a:p>
      </dgm:t>
    </dgm:pt>
    <dgm:pt modelId="{929C23D2-FC2E-4500-AFBC-5B2C4A4F6212}" type="sibTrans" cxnId="{2EB299E6-1EC3-45A1-8515-615600A0C503}">
      <dgm:prSet/>
      <dgm:spPr/>
      <dgm:t>
        <a:bodyPr/>
        <a:lstStyle/>
        <a:p>
          <a:endParaRPr lang="ru-RU"/>
        </a:p>
      </dgm:t>
    </dgm:pt>
    <dgm:pt modelId="{B78BB8F8-2537-432D-9349-FD66E4AF168C}">
      <dgm:prSet phldrT="[Текст]"/>
      <dgm:spPr/>
      <dgm:t>
        <a:bodyPr/>
        <a:lstStyle/>
        <a:p>
          <a:r>
            <a:rPr lang="ky-KG" dirty="0" smtClean="0"/>
            <a:t>2</a:t>
          </a:r>
          <a:endParaRPr lang="ru-RU" dirty="0"/>
        </a:p>
      </dgm:t>
    </dgm:pt>
    <dgm:pt modelId="{E240F392-F541-4EDE-9F5F-ED4FC0548A20}" type="parTrans" cxnId="{4843B794-641D-4B1C-8498-7F9613148E12}">
      <dgm:prSet/>
      <dgm:spPr/>
      <dgm:t>
        <a:bodyPr/>
        <a:lstStyle/>
        <a:p>
          <a:endParaRPr lang="ru-RU"/>
        </a:p>
      </dgm:t>
    </dgm:pt>
    <dgm:pt modelId="{89C7FC22-D3ED-4344-AF7E-C60CEA5EDBCF}" type="sibTrans" cxnId="{4843B794-641D-4B1C-8498-7F9613148E12}">
      <dgm:prSet/>
      <dgm:spPr/>
      <dgm:t>
        <a:bodyPr/>
        <a:lstStyle/>
        <a:p>
          <a:endParaRPr lang="ru-RU"/>
        </a:p>
      </dgm:t>
    </dgm:pt>
    <dgm:pt modelId="{59098976-7F5B-468A-81AA-A261C743962D}">
      <dgm:prSet phldrT="[Текст]"/>
      <dgm:spPr/>
      <dgm:t>
        <a:bodyPr/>
        <a:lstStyle/>
        <a:p>
          <a:r>
            <a:rPr lang="ky-KG" dirty="0" smtClean="0"/>
            <a:t>3</a:t>
          </a:r>
          <a:endParaRPr lang="ru-RU" dirty="0"/>
        </a:p>
      </dgm:t>
    </dgm:pt>
    <dgm:pt modelId="{E6A71E18-2BFD-4B18-81EE-9A88F5797F37}" type="parTrans" cxnId="{BB486B6E-71F3-4C65-BBBE-D007CDB14A7A}">
      <dgm:prSet/>
      <dgm:spPr/>
      <dgm:t>
        <a:bodyPr/>
        <a:lstStyle/>
        <a:p>
          <a:endParaRPr lang="ru-RU"/>
        </a:p>
      </dgm:t>
    </dgm:pt>
    <dgm:pt modelId="{A57B61B6-20F3-44F5-810F-D214D9EB5310}" type="sibTrans" cxnId="{BB486B6E-71F3-4C65-BBBE-D007CDB14A7A}">
      <dgm:prSet/>
      <dgm:spPr/>
      <dgm:t>
        <a:bodyPr/>
        <a:lstStyle/>
        <a:p>
          <a:endParaRPr lang="ru-RU"/>
        </a:p>
      </dgm:t>
    </dgm:pt>
    <dgm:pt modelId="{D6671B14-299C-4387-A835-E3E944810A57}">
      <dgm:prSet phldrT="[Текст]"/>
      <dgm:spPr/>
      <dgm:t>
        <a:bodyPr/>
        <a:lstStyle/>
        <a:p>
          <a:r>
            <a:rPr lang="ky-KG" dirty="0" smtClean="0"/>
            <a:t>4</a:t>
          </a:r>
          <a:endParaRPr lang="ru-RU" dirty="0"/>
        </a:p>
      </dgm:t>
    </dgm:pt>
    <dgm:pt modelId="{D90B6373-3CF0-40D6-A948-0800032D4EFE}" type="parTrans" cxnId="{00AF35D5-F526-42DD-A262-9AB04672B62F}">
      <dgm:prSet/>
      <dgm:spPr/>
      <dgm:t>
        <a:bodyPr/>
        <a:lstStyle/>
        <a:p>
          <a:endParaRPr lang="ru-RU"/>
        </a:p>
      </dgm:t>
    </dgm:pt>
    <dgm:pt modelId="{C4634CA9-390E-44A3-AB61-E18034714901}" type="sibTrans" cxnId="{00AF35D5-F526-42DD-A262-9AB04672B62F}">
      <dgm:prSet/>
      <dgm:spPr/>
      <dgm:t>
        <a:bodyPr/>
        <a:lstStyle/>
        <a:p>
          <a:endParaRPr lang="ru-RU"/>
        </a:p>
      </dgm:t>
    </dgm:pt>
    <dgm:pt modelId="{DF1D95C7-5BE8-417B-891C-D4AED7E0F38F}">
      <dgm:prSet phldrT="[Текст]"/>
      <dgm:spPr/>
      <dgm:t>
        <a:bodyPr/>
        <a:lstStyle/>
        <a:p>
          <a:r>
            <a:rPr lang="ky-KG" dirty="0" smtClean="0"/>
            <a:t>5</a:t>
          </a:r>
          <a:endParaRPr lang="ru-RU" dirty="0"/>
        </a:p>
      </dgm:t>
    </dgm:pt>
    <dgm:pt modelId="{1199189E-DB2B-4649-8573-E86C0B56B9C2}" type="parTrans" cxnId="{DC2E5B13-1A96-4F10-B9B2-A405065F89CD}">
      <dgm:prSet/>
      <dgm:spPr/>
      <dgm:t>
        <a:bodyPr/>
        <a:lstStyle/>
        <a:p>
          <a:endParaRPr lang="ru-RU"/>
        </a:p>
      </dgm:t>
    </dgm:pt>
    <dgm:pt modelId="{308B328B-7BE9-42ED-B543-177D98880D8D}" type="sibTrans" cxnId="{DC2E5B13-1A96-4F10-B9B2-A405065F89CD}">
      <dgm:prSet/>
      <dgm:spPr/>
      <dgm:t>
        <a:bodyPr/>
        <a:lstStyle/>
        <a:p>
          <a:endParaRPr lang="ru-RU"/>
        </a:p>
      </dgm:t>
    </dgm:pt>
    <dgm:pt modelId="{E6929A9F-9B81-4639-9B05-C2B2074D6404}">
      <dgm:prSet phldrT="[Текст]"/>
      <dgm:spPr/>
      <dgm:t>
        <a:bodyPr/>
        <a:lstStyle/>
        <a:p>
          <a:r>
            <a:rPr lang="ky-KG" dirty="0" smtClean="0"/>
            <a:t>6</a:t>
          </a:r>
          <a:endParaRPr lang="ru-RU" dirty="0"/>
        </a:p>
      </dgm:t>
    </dgm:pt>
    <dgm:pt modelId="{58A23A7F-8FAA-47B0-ABCA-3108EE9C0175}" type="parTrans" cxnId="{7EF187C8-970C-42A0-BE48-F2C76292D558}">
      <dgm:prSet/>
      <dgm:spPr/>
      <dgm:t>
        <a:bodyPr/>
        <a:lstStyle/>
        <a:p>
          <a:endParaRPr lang="ru-RU"/>
        </a:p>
      </dgm:t>
    </dgm:pt>
    <dgm:pt modelId="{4999BFCA-98C1-4219-B775-EEC045D7C603}" type="sibTrans" cxnId="{7EF187C8-970C-42A0-BE48-F2C76292D558}">
      <dgm:prSet/>
      <dgm:spPr/>
      <dgm:t>
        <a:bodyPr/>
        <a:lstStyle/>
        <a:p>
          <a:endParaRPr lang="ru-RU"/>
        </a:p>
      </dgm:t>
    </dgm:pt>
    <dgm:pt modelId="{24143796-EE1C-43B5-AF5D-C975692B00FB}">
      <dgm:prSet phldrT="[Текст]"/>
      <dgm:spPr/>
      <dgm:t>
        <a:bodyPr/>
        <a:lstStyle/>
        <a:p>
          <a:r>
            <a:rPr lang="ky-KG" dirty="0" smtClean="0"/>
            <a:t>7</a:t>
          </a:r>
          <a:endParaRPr lang="ru-RU" dirty="0"/>
        </a:p>
      </dgm:t>
    </dgm:pt>
    <dgm:pt modelId="{D2DF3E65-9154-4F39-A2CD-C8FBCF5568F5}" type="parTrans" cxnId="{28A6FC71-8CA7-4C7E-B1B1-F25079E3DAF9}">
      <dgm:prSet/>
      <dgm:spPr/>
      <dgm:t>
        <a:bodyPr/>
        <a:lstStyle/>
        <a:p>
          <a:endParaRPr lang="ru-RU"/>
        </a:p>
      </dgm:t>
    </dgm:pt>
    <dgm:pt modelId="{DAC6D942-B538-4126-A3A8-3A0D728EC1F7}" type="sibTrans" cxnId="{28A6FC71-8CA7-4C7E-B1B1-F25079E3DAF9}">
      <dgm:prSet/>
      <dgm:spPr/>
      <dgm:t>
        <a:bodyPr/>
        <a:lstStyle/>
        <a:p>
          <a:endParaRPr lang="ru-RU"/>
        </a:p>
      </dgm:t>
    </dgm:pt>
    <dgm:pt modelId="{5C81A3A6-F5DA-4FC1-9E28-02629DC5B9DB}" type="pres">
      <dgm:prSet presAssocID="{88AAA549-12D4-41E0-8351-841B323C10F8}" presName="compositeShape" presStyleCnt="0">
        <dgm:presLayoutVars>
          <dgm:chMax val="7"/>
          <dgm:dir/>
          <dgm:resizeHandles val="exact"/>
        </dgm:presLayoutVars>
      </dgm:prSet>
      <dgm:spPr/>
    </dgm:pt>
    <dgm:pt modelId="{2477716C-4D7F-48CD-BE4F-6BDB240DADB6}" type="pres">
      <dgm:prSet presAssocID="{88AAA549-12D4-41E0-8351-841B323C10F8}" presName="wedge1" presStyleLbl="node1" presStyleIdx="0" presStyleCnt="7" custScaleX="105467" custScaleY="100601"/>
      <dgm:spPr/>
    </dgm:pt>
    <dgm:pt modelId="{43BC27F1-70E6-4977-8F29-7CA3679FB0F5}" type="pres">
      <dgm:prSet presAssocID="{88AAA549-12D4-41E0-8351-841B323C10F8}" presName="dummy1a" presStyleCnt="0"/>
      <dgm:spPr/>
    </dgm:pt>
    <dgm:pt modelId="{D25D1FEA-9F7F-4653-94BC-15377F2CA8B3}" type="pres">
      <dgm:prSet presAssocID="{88AAA549-12D4-41E0-8351-841B323C10F8}" presName="dummy1b" presStyleCnt="0"/>
      <dgm:spPr/>
    </dgm:pt>
    <dgm:pt modelId="{8C1DE9B2-26CF-4504-9DB6-4A01A6A9ECAE}" type="pres">
      <dgm:prSet presAssocID="{88AAA549-12D4-41E0-8351-841B323C10F8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F4FA8218-A9FC-4F25-BC18-0107666AED6A}" type="pres">
      <dgm:prSet presAssocID="{88AAA549-12D4-41E0-8351-841B323C10F8}" presName="wedge2" presStyleLbl="node1" presStyleIdx="1" presStyleCnt="7" custLinFactNeighborX="304" custLinFactNeighborY="282"/>
      <dgm:spPr/>
    </dgm:pt>
    <dgm:pt modelId="{411CECAF-A0AC-41D0-824C-F128B37C0495}" type="pres">
      <dgm:prSet presAssocID="{88AAA549-12D4-41E0-8351-841B323C10F8}" presName="dummy2a" presStyleCnt="0"/>
      <dgm:spPr/>
    </dgm:pt>
    <dgm:pt modelId="{184D2E76-91D0-4BB0-AA90-3F0461152493}" type="pres">
      <dgm:prSet presAssocID="{88AAA549-12D4-41E0-8351-841B323C10F8}" presName="dummy2b" presStyleCnt="0"/>
      <dgm:spPr/>
    </dgm:pt>
    <dgm:pt modelId="{0E50B9DC-A13B-416B-869D-5DD11A476F00}" type="pres">
      <dgm:prSet presAssocID="{88AAA549-12D4-41E0-8351-841B323C10F8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4A0066D0-4BAE-4D7F-8018-19318C79119A}" type="pres">
      <dgm:prSet presAssocID="{88AAA549-12D4-41E0-8351-841B323C10F8}" presName="wedge3" presStyleLbl="node1" presStyleIdx="2" presStyleCnt="7" custLinFactNeighborX="768" custLinFactNeighborY="1478"/>
      <dgm:spPr/>
    </dgm:pt>
    <dgm:pt modelId="{5B7B4224-4C02-4AE3-883B-828C10953144}" type="pres">
      <dgm:prSet presAssocID="{88AAA549-12D4-41E0-8351-841B323C10F8}" presName="dummy3a" presStyleCnt="0"/>
      <dgm:spPr/>
    </dgm:pt>
    <dgm:pt modelId="{AB7A0983-C4DE-4633-9271-8AD9BE15549F}" type="pres">
      <dgm:prSet presAssocID="{88AAA549-12D4-41E0-8351-841B323C10F8}" presName="dummy3b" presStyleCnt="0"/>
      <dgm:spPr/>
    </dgm:pt>
    <dgm:pt modelId="{25CA2011-8C07-4E20-8D59-55BA8D112AC8}" type="pres">
      <dgm:prSet presAssocID="{88AAA549-12D4-41E0-8351-841B323C10F8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7DF87234-19E9-4466-A75E-CCEDCD81D3E5}" type="pres">
      <dgm:prSet presAssocID="{88AAA549-12D4-41E0-8351-841B323C10F8}" presName="wedge4" presStyleLbl="node1" presStyleIdx="3" presStyleCnt="7" custLinFactNeighborX="516" custLinFactNeighborY="585"/>
      <dgm:spPr/>
    </dgm:pt>
    <dgm:pt modelId="{D444C314-0851-4D7E-A539-528BD5E16CBD}" type="pres">
      <dgm:prSet presAssocID="{88AAA549-12D4-41E0-8351-841B323C10F8}" presName="dummy4a" presStyleCnt="0"/>
      <dgm:spPr/>
    </dgm:pt>
    <dgm:pt modelId="{3D500CF2-CB38-456F-AA63-2D8360AE4762}" type="pres">
      <dgm:prSet presAssocID="{88AAA549-12D4-41E0-8351-841B323C10F8}" presName="dummy4b" presStyleCnt="0"/>
      <dgm:spPr/>
    </dgm:pt>
    <dgm:pt modelId="{3A5ECEB6-6467-46A7-8CD9-431C994E0DDF}" type="pres">
      <dgm:prSet presAssocID="{88AAA549-12D4-41E0-8351-841B323C10F8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FBE320F1-101B-4265-AEEA-436738BFF975}" type="pres">
      <dgm:prSet presAssocID="{88AAA549-12D4-41E0-8351-841B323C10F8}" presName="wedge5" presStyleLbl="node1" presStyleIdx="4" presStyleCnt="7" custLinFactNeighborX="264" custLinFactNeighborY="1478"/>
      <dgm:spPr/>
    </dgm:pt>
    <dgm:pt modelId="{53F4103A-D422-4745-860C-EA9889332614}" type="pres">
      <dgm:prSet presAssocID="{88AAA549-12D4-41E0-8351-841B323C10F8}" presName="dummy5a" presStyleCnt="0"/>
      <dgm:spPr/>
    </dgm:pt>
    <dgm:pt modelId="{40D0DEE1-AB22-4FF2-9973-5707156DC4C4}" type="pres">
      <dgm:prSet presAssocID="{88AAA549-12D4-41E0-8351-841B323C10F8}" presName="dummy5b" presStyleCnt="0"/>
      <dgm:spPr/>
    </dgm:pt>
    <dgm:pt modelId="{212C8DAB-B947-44A7-AEC0-931CADCBDE78}" type="pres">
      <dgm:prSet presAssocID="{88AAA549-12D4-41E0-8351-841B323C10F8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D2EC9790-07D9-424C-BBDE-7D2CBCAB31E4}" type="pres">
      <dgm:prSet presAssocID="{88AAA549-12D4-41E0-8351-841B323C10F8}" presName="wedge6" presStyleLbl="node1" presStyleIdx="5" presStyleCnt="7" custLinFactNeighborX="728" custLinFactNeighborY="895"/>
      <dgm:spPr/>
    </dgm:pt>
    <dgm:pt modelId="{6BF45D38-8E94-4329-9E64-F6EC4172D279}" type="pres">
      <dgm:prSet presAssocID="{88AAA549-12D4-41E0-8351-841B323C10F8}" presName="dummy6a" presStyleCnt="0"/>
      <dgm:spPr/>
    </dgm:pt>
    <dgm:pt modelId="{92B10808-D243-4471-8108-1F9BCF455C12}" type="pres">
      <dgm:prSet presAssocID="{88AAA549-12D4-41E0-8351-841B323C10F8}" presName="dummy6b" presStyleCnt="0"/>
      <dgm:spPr/>
    </dgm:pt>
    <dgm:pt modelId="{E39AAD69-13F3-43A9-B18C-4CD2B6C29D10}" type="pres">
      <dgm:prSet presAssocID="{88AAA549-12D4-41E0-8351-841B323C10F8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21105B53-FB13-44F9-A432-086F02E77F0B}" type="pres">
      <dgm:prSet presAssocID="{88AAA549-12D4-41E0-8351-841B323C10F8}" presName="wedge7" presStyleLbl="node1" presStyleIdx="6" presStyleCnt="7" custScaleX="105467" custScaleY="105467" custLinFactNeighborX="2176" custLinFactNeighborY="2124"/>
      <dgm:spPr/>
    </dgm:pt>
    <dgm:pt modelId="{175D8F76-BAE2-4C38-92B7-57C98F508E56}" type="pres">
      <dgm:prSet presAssocID="{88AAA549-12D4-41E0-8351-841B323C10F8}" presName="dummy7a" presStyleCnt="0"/>
      <dgm:spPr/>
    </dgm:pt>
    <dgm:pt modelId="{FD4D5925-41E3-43AD-A7C3-B24C85A4163A}" type="pres">
      <dgm:prSet presAssocID="{88AAA549-12D4-41E0-8351-841B323C10F8}" presName="dummy7b" presStyleCnt="0"/>
      <dgm:spPr/>
    </dgm:pt>
    <dgm:pt modelId="{80C3B6E5-C23A-4B68-9503-115CBC871D72}" type="pres">
      <dgm:prSet presAssocID="{88AAA549-12D4-41E0-8351-841B323C10F8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C604E304-1B7B-4351-AAD9-6C8D9F097DCE}" type="pres">
      <dgm:prSet presAssocID="{929C23D2-FC2E-4500-AFBC-5B2C4A4F6212}" presName="arrowWedge1" presStyleLbl="fgSibTrans2D1" presStyleIdx="0" presStyleCnt="7"/>
      <dgm:spPr/>
    </dgm:pt>
    <dgm:pt modelId="{69819F9A-EA01-443C-9985-F1DE81F606A7}" type="pres">
      <dgm:prSet presAssocID="{89C7FC22-D3ED-4344-AF7E-C60CEA5EDBCF}" presName="arrowWedge2" presStyleLbl="fgSibTrans2D1" presStyleIdx="1" presStyleCnt="7"/>
      <dgm:spPr/>
    </dgm:pt>
    <dgm:pt modelId="{8F88FC3D-4CA4-430A-A12C-205C6B05EFD6}" type="pres">
      <dgm:prSet presAssocID="{A57B61B6-20F3-44F5-810F-D214D9EB5310}" presName="arrowWedge3" presStyleLbl="fgSibTrans2D1" presStyleIdx="2" presStyleCnt="7"/>
      <dgm:spPr/>
    </dgm:pt>
    <dgm:pt modelId="{B02D321C-F5F1-4663-A00A-329EA0668ACC}" type="pres">
      <dgm:prSet presAssocID="{C4634CA9-390E-44A3-AB61-E18034714901}" presName="arrowWedge4" presStyleLbl="fgSibTrans2D1" presStyleIdx="3" presStyleCnt="7"/>
      <dgm:spPr/>
    </dgm:pt>
    <dgm:pt modelId="{7FFD4DE7-916E-4A79-B8E9-54D385813E38}" type="pres">
      <dgm:prSet presAssocID="{308B328B-7BE9-42ED-B543-177D98880D8D}" presName="arrowWedge5" presStyleLbl="fgSibTrans2D1" presStyleIdx="4" presStyleCnt="7"/>
      <dgm:spPr/>
    </dgm:pt>
    <dgm:pt modelId="{476EF6AB-6919-4499-A926-ABC273FFC650}" type="pres">
      <dgm:prSet presAssocID="{4999BFCA-98C1-4219-B775-EEC045D7C603}" presName="arrowWedge6" presStyleLbl="fgSibTrans2D1" presStyleIdx="5" presStyleCnt="7"/>
      <dgm:spPr/>
    </dgm:pt>
    <dgm:pt modelId="{436B3E54-72BB-4672-8863-C6129F724D38}" type="pres">
      <dgm:prSet presAssocID="{DAC6D942-B538-4126-A3A8-3A0D728EC1F7}" presName="arrowWedge7" presStyleLbl="fgSibTrans2D1" presStyleIdx="6" presStyleCnt="7"/>
      <dgm:spPr/>
    </dgm:pt>
  </dgm:ptLst>
  <dgm:cxnLst>
    <dgm:cxn modelId="{2EB299E6-1EC3-45A1-8515-615600A0C503}" srcId="{88AAA549-12D4-41E0-8351-841B323C10F8}" destId="{208D1462-C7F5-45A0-916F-B479862E46DE}" srcOrd="0" destOrd="0" parTransId="{FB26BAC6-9699-48E3-9452-6F77E7703E94}" sibTransId="{929C23D2-FC2E-4500-AFBC-5B2C4A4F6212}"/>
    <dgm:cxn modelId="{DC2E5B13-1A96-4F10-B9B2-A405065F89CD}" srcId="{88AAA549-12D4-41E0-8351-841B323C10F8}" destId="{DF1D95C7-5BE8-417B-891C-D4AED7E0F38F}" srcOrd="4" destOrd="0" parTransId="{1199189E-DB2B-4649-8573-E86C0B56B9C2}" sibTransId="{308B328B-7BE9-42ED-B543-177D98880D8D}"/>
    <dgm:cxn modelId="{9DF3DBCE-40F2-4765-834F-DBB8A2BF5112}" type="presOf" srcId="{DF1D95C7-5BE8-417B-891C-D4AED7E0F38F}" destId="{212C8DAB-B947-44A7-AEC0-931CADCBDE78}" srcOrd="1" destOrd="0" presId="urn:microsoft.com/office/officeart/2005/8/layout/cycle8"/>
    <dgm:cxn modelId="{AED10787-A63E-4959-A96A-98DEA62406D0}" type="presOf" srcId="{24143796-EE1C-43B5-AF5D-C975692B00FB}" destId="{21105B53-FB13-44F9-A432-086F02E77F0B}" srcOrd="0" destOrd="0" presId="urn:microsoft.com/office/officeart/2005/8/layout/cycle8"/>
    <dgm:cxn modelId="{BB486B6E-71F3-4C65-BBBE-D007CDB14A7A}" srcId="{88AAA549-12D4-41E0-8351-841B323C10F8}" destId="{59098976-7F5B-468A-81AA-A261C743962D}" srcOrd="2" destOrd="0" parTransId="{E6A71E18-2BFD-4B18-81EE-9A88F5797F37}" sibTransId="{A57B61B6-20F3-44F5-810F-D214D9EB5310}"/>
    <dgm:cxn modelId="{F7A22F94-D217-4FE1-BF39-A0B8C6D966EE}" type="presOf" srcId="{E6929A9F-9B81-4639-9B05-C2B2074D6404}" destId="{E39AAD69-13F3-43A9-B18C-4CD2B6C29D10}" srcOrd="1" destOrd="0" presId="urn:microsoft.com/office/officeart/2005/8/layout/cycle8"/>
    <dgm:cxn modelId="{FB78ED29-D46E-4670-AB0B-41A29DD5DA63}" type="presOf" srcId="{88AAA549-12D4-41E0-8351-841B323C10F8}" destId="{5C81A3A6-F5DA-4FC1-9E28-02629DC5B9DB}" srcOrd="0" destOrd="0" presId="urn:microsoft.com/office/officeart/2005/8/layout/cycle8"/>
    <dgm:cxn modelId="{EB6AE31E-11F8-4E9A-84E7-1FFF750C4146}" type="presOf" srcId="{208D1462-C7F5-45A0-916F-B479862E46DE}" destId="{2477716C-4D7F-48CD-BE4F-6BDB240DADB6}" srcOrd="0" destOrd="0" presId="urn:microsoft.com/office/officeart/2005/8/layout/cycle8"/>
    <dgm:cxn modelId="{00AF35D5-F526-42DD-A262-9AB04672B62F}" srcId="{88AAA549-12D4-41E0-8351-841B323C10F8}" destId="{D6671B14-299C-4387-A835-E3E944810A57}" srcOrd="3" destOrd="0" parTransId="{D90B6373-3CF0-40D6-A948-0800032D4EFE}" sibTransId="{C4634CA9-390E-44A3-AB61-E18034714901}"/>
    <dgm:cxn modelId="{D4F63084-4837-4AC7-AEEB-F8EB0BFD726D}" type="presOf" srcId="{59098976-7F5B-468A-81AA-A261C743962D}" destId="{25CA2011-8C07-4E20-8D59-55BA8D112AC8}" srcOrd="1" destOrd="0" presId="urn:microsoft.com/office/officeart/2005/8/layout/cycle8"/>
    <dgm:cxn modelId="{BB2BF265-01E9-4727-8D74-C600350A1050}" type="presOf" srcId="{D6671B14-299C-4387-A835-E3E944810A57}" destId="{7DF87234-19E9-4466-A75E-CCEDCD81D3E5}" srcOrd="0" destOrd="0" presId="urn:microsoft.com/office/officeart/2005/8/layout/cycle8"/>
    <dgm:cxn modelId="{4843B794-641D-4B1C-8498-7F9613148E12}" srcId="{88AAA549-12D4-41E0-8351-841B323C10F8}" destId="{B78BB8F8-2537-432D-9349-FD66E4AF168C}" srcOrd="1" destOrd="0" parTransId="{E240F392-F541-4EDE-9F5F-ED4FC0548A20}" sibTransId="{89C7FC22-D3ED-4344-AF7E-C60CEA5EDBCF}"/>
    <dgm:cxn modelId="{7EF187C8-970C-42A0-BE48-F2C76292D558}" srcId="{88AAA549-12D4-41E0-8351-841B323C10F8}" destId="{E6929A9F-9B81-4639-9B05-C2B2074D6404}" srcOrd="5" destOrd="0" parTransId="{58A23A7F-8FAA-47B0-ABCA-3108EE9C0175}" sibTransId="{4999BFCA-98C1-4219-B775-EEC045D7C603}"/>
    <dgm:cxn modelId="{C855847F-7AD3-4301-AC5C-BE4EED9A621C}" type="presOf" srcId="{DF1D95C7-5BE8-417B-891C-D4AED7E0F38F}" destId="{FBE320F1-101B-4265-AEEA-436738BFF975}" srcOrd="0" destOrd="0" presId="urn:microsoft.com/office/officeart/2005/8/layout/cycle8"/>
    <dgm:cxn modelId="{38924357-16AF-4605-A5A5-BB18E38F0883}" type="presOf" srcId="{208D1462-C7F5-45A0-916F-B479862E46DE}" destId="{8C1DE9B2-26CF-4504-9DB6-4A01A6A9ECAE}" srcOrd="1" destOrd="0" presId="urn:microsoft.com/office/officeart/2005/8/layout/cycle8"/>
    <dgm:cxn modelId="{3A0C7F88-D15B-45B2-B12F-C117F2C97CEC}" type="presOf" srcId="{B78BB8F8-2537-432D-9349-FD66E4AF168C}" destId="{0E50B9DC-A13B-416B-869D-5DD11A476F00}" srcOrd="1" destOrd="0" presId="urn:microsoft.com/office/officeart/2005/8/layout/cycle8"/>
    <dgm:cxn modelId="{6B2711A9-7CE3-456D-80E1-120A0DBE412B}" type="presOf" srcId="{D6671B14-299C-4387-A835-E3E944810A57}" destId="{3A5ECEB6-6467-46A7-8CD9-431C994E0DDF}" srcOrd="1" destOrd="0" presId="urn:microsoft.com/office/officeart/2005/8/layout/cycle8"/>
    <dgm:cxn modelId="{AC19E68C-6E47-4788-85D1-AEACCC270D45}" type="presOf" srcId="{B78BB8F8-2537-432D-9349-FD66E4AF168C}" destId="{F4FA8218-A9FC-4F25-BC18-0107666AED6A}" srcOrd="0" destOrd="0" presId="urn:microsoft.com/office/officeart/2005/8/layout/cycle8"/>
    <dgm:cxn modelId="{E83EC0F3-8096-41DB-ACBF-03522335ABAF}" type="presOf" srcId="{59098976-7F5B-468A-81AA-A261C743962D}" destId="{4A0066D0-4BAE-4D7F-8018-19318C79119A}" srcOrd="0" destOrd="0" presId="urn:microsoft.com/office/officeart/2005/8/layout/cycle8"/>
    <dgm:cxn modelId="{4D5980BE-CF19-4168-A403-B11F96C0B609}" type="presOf" srcId="{E6929A9F-9B81-4639-9B05-C2B2074D6404}" destId="{D2EC9790-07D9-424C-BBDE-7D2CBCAB31E4}" srcOrd="0" destOrd="0" presId="urn:microsoft.com/office/officeart/2005/8/layout/cycle8"/>
    <dgm:cxn modelId="{28A6FC71-8CA7-4C7E-B1B1-F25079E3DAF9}" srcId="{88AAA549-12D4-41E0-8351-841B323C10F8}" destId="{24143796-EE1C-43B5-AF5D-C975692B00FB}" srcOrd="6" destOrd="0" parTransId="{D2DF3E65-9154-4F39-A2CD-C8FBCF5568F5}" sibTransId="{DAC6D942-B538-4126-A3A8-3A0D728EC1F7}"/>
    <dgm:cxn modelId="{D1B23E97-ED89-4E35-AC67-797540AF185B}" type="presOf" srcId="{24143796-EE1C-43B5-AF5D-C975692B00FB}" destId="{80C3B6E5-C23A-4B68-9503-115CBC871D72}" srcOrd="1" destOrd="0" presId="urn:microsoft.com/office/officeart/2005/8/layout/cycle8"/>
    <dgm:cxn modelId="{421ABFD3-BD9F-44C0-AF14-5CE47A21121A}" type="presParOf" srcId="{5C81A3A6-F5DA-4FC1-9E28-02629DC5B9DB}" destId="{2477716C-4D7F-48CD-BE4F-6BDB240DADB6}" srcOrd="0" destOrd="0" presId="urn:microsoft.com/office/officeart/2005/8/layout/cycle8"/>
    <dgm:cxn modelId="{FFCA2CBF-5E5C-4886-A004-861C3CB35532}" type="presParOf" srcId="{5C81A3A6-F5DA-4FC1-9E28-02629DC5B9DB}" destId="{43BC27F1-70E6-4977-8F29-7CA3679FB0F5}" srcOrd="1" destOrd="0" presId="urn:microsoft.com/office/officeart/2005/8/layout/cycle8"/>
    <dgm:cxn modelId="{80BE6687-DEA1-4246-84DF-0A5839F79654}" type="presParOf" srcId="{5C81A3A6-F5DA-4FC1-9E28-02629DC5B9DB}" destId="{D25D1FEA-9F7F-4653-94BC-15377F2CA8B3}" srcOrd="2" destOrd="0" presId="urn:microsoft.com/office/officeart/2005/8/layout/cycle8"/>
    <dgm:cxn modelId="{46AC697B-355A-47CE-A5BC-DE45E372A659}" type="presParOf" srcId="{5C81A3A6-F5DA-4FC1-9E28-02629DC5B9DB}" destId="{8C1DE9B2-26CF-4504-9DB6-4A01A6A9ECAE}" srcOrd="3" destOrd="0" presId="urn:microsoft.com/office/officeart/2005/8/layout/cycle8"/>
    <dgm:cxn modelId="{BA143753-E6BC-48DC-B18E-994D715A589E}" type="presParOf" srcId="{5C81A3A6-F5DA-4FC1-9E28-02629DC5B9DB}" destId="{F4FA8218-A9FC-4F25-BC18-0107666AED6A}" srcOrd="4" destOrd="0" presId="urn:microsoft.com/office/officeart/2005/8/layout/cycle8"/>
    <dgm:cxn modelId="{45C53477-8051-4FC9-83FC-6CBD6708DB82}" type="presParOf" srcId="{5C81A3A6-F5DA-4FC1-9E28-02629DC5B9DB}" destId="{411CECAF-A0AC-41D0-824C-F128B37C0495}" srcOrd="5" destOrd="0" presId="urn:microsoft.com/office/officeart/2005/8/layout/cycle8"/>
    <dgm:cxn modelId="{9EA8A944-DF00-431B-BC6D-8CFA67891B11}" type="presParOf" srcId="{5C81A3A6-F5DA-4FC1-9E28-02629DC5B9DB}" destId="{184D2E76-91D0-4BB0-AA90-3F0461152493}" srcOrd="6" destOrd="0" presId="urn:microsoft.com/office/officeart/2005/8/layout/cycle8"/>
    <dgm:cxn modelId="{643671E5-ABD0-4215-AD1E-715CAA52BBFE}" type="presParOf" srcId="{5C81A3A6-F5DA-4FC1-9E28-02629DC5B9DB}" destId="{0E50B9DC-A13B-416B-869D-5DD11A476F00}" srcOrd="7" destOrd="0" presId="urn:microsoft.com/office/officeart/2005/8/layout/cycle8"/>
    <dgm:cxn modelId="{10C3FBAA-E130-4E70-9A09-719D2205310B}" type="presParOf" srcId="{5C81A3A6-F5DA-4FC1-9E28-02629DC5B9DB}" destId="{4A0066D0-4BAE-4D7F-8018-19318C79119A}" srcOrd="8" destOrd="0" presId="urn:microsoft.com/office/officeart/2005/8/layout/cycle8"/>
    <dgm:cxn modelId="{6B98E89B-4616-43D9-95EE-73D5699AC092}" type="presParOf" srcId="{5C81A3A6-F5DA-4FC1-9E28-02629DC5B9DB}" destId="{5B7B4224-4C02-4AE3-883B-828C10953144}" srcOrd="9" destOrd="0" presId="urn:microsoft.com/office/officeart/2005/8/layout/cycle8"/>
    <dgm:cxn modelId="{63549BBB-AF15-4732-BDFB-0B6923053F3C}" type="presParOf" srcId="{5C81A3A6-F5DA-4FC1-9E28-02629DC5B9DB}" destId="{AB7A0983-C4DE-4633-9271-8AD9BE15549F}" srcOrd="10" destOrd="0" presId="urn:microsoft.com/office/officeart/2005/8/layout/cycle8"/>
    <dgm:cxn modelId="{BFDFF583-3FF4-4A47-AD93-B771377EEE6F}" type="presParOf" srcId="{5C81A3A6-F5DA-4FC1-9E28-02629DC5B9DB}" destId="{25CA2011-8C07-4E20-8D59-55BA8D112AC8}" srcOrd="11" destOrd="0" presId="urn:microsoft.com/office/officeart/2005/8/layout/cycle8"/>
    <dgm:cxn modelId="{C3B5D564-128B-4764-AA95-70A598D26159}" type="presParOf" srcId="{5C81A3A6-F5DA-4FC1-9E28-02629DC5B9DB}" destId="{7DF87234-19E9-4466-A75E-CCEDCD81D3E5}" srcOrd="12" destOrd="0" presId="urn:microsoft.com/office/officeart/2005/8/layout/cycle8"/>
    <dgm:cxn modelId="{8A000833-E2FD-42F5-8E13-F8A9FCA53EDD}" type="presParOf" srcId="{5C81A3A6-F5DA-4FC1-9E28-02629DC5B9DB}" destId="{D444C314-0851-4D7E-A539-528BD5E16CBD}" srcOrd="13" destOrd="0" presId="urn:microsoft.com/office/officeart/2005/8/layout/cycle8"/>
    <dgm:cxn modelId="{7950D433-C202-4C02-AD8E-8CFE33684EE7}" type="presParOf" srcId="{5C81A3A6-F5DA-4FC1-9E28-02629DC5B9DB}" destId="{3D500CF2-CB38-456F-AA63-2D8360AE4762}" srcOrd="14" destOrd="0" presId="urn:microsoft.com/office/officeart/2005/8/layout/cycle8"/>
    <dgm:cxn modelId="{93A2304E-AC5F-4DBF-9F53-B2F1470F0426}" type="presParOf" srcId="{5C81A3A6-F5DA-4FC1-9E28-02629DC5B9DB}" destId="{3A5ECEB6-6467-46A7-8CD9-431C994E0DDF}" srcOrd="15" destOrd="0" presId="urn:microsoft.com/office/officeart/2005/8/layout/cycle8"/>
    <dgm:cxn modelId="{FBCB5522-848E-47FF-9420-4CFE87371D8B}" type="presParOf" srcId="{5C81A3A6-F5DA-4FC1-9E28-02629DC5B9DB}" destId="{FBE320F1-101B-4265-AEEA-436738BFF975}" srcOrd="16" destOrd="0" presId="urn:microsoft.com/office/officeart/2005/8/layout/cycle8"/>
    <dgm:cxn modelId="{8E8FB01E-A32B-4D41-B3EA-9114AC1BF705}" type="presParOf" srcId="{5C81A3A6-F5DA-4FC1-9E28-02629DC5B9DB}" destId="{53F4103A-D422-4745-860C-EA9889332614}" srcOrd="17" destOrd="0" presId="urn:microsoft.com/office/officeart/2005/8/layout/cycle8"/>
    <dgm:cxn modelId="{C28ABF02-0F4A-4EB4-90EB-C3117FE9D926}" type="presParOf" srcId="{5C81A3A6-F5DA-4FC1-9E28-02629DC5B9DB}" destId="{40D0DEE1-AB22-4FF2-9973-5707156DC4C4}" srcOrd="18" destOrd="0" presId="urn:microsoft.com/office/officeart/2005/8/layout/cycle8"/>
    <dgm:cxn modelId="{8F1CE78A-D0F2-4C4D-BFA9-D47B0E178807}" type="presParOf" srcId="{5C81A3A6-F5DA-4FC1-9E28-02629DC5B9DB}" destId="{212C8DAB-B947-44A7-AEC0-931CADCBDE78}" srcOrd="19" destOrd="0" presId="urn:microsoft.com/office/officeart/2005/8/layout/cycle8"/>
    <dgm:cxn modelId="{365AAB17-3E47-4BCA-915F-721E99160069}" type="presParOf" srcId="{5C81A3A6-F5DA-4FC1-9E28-02629DC5B9DB}" destId="{D2EC9790-07D9-424C-BBDE-7D2CBCAB31E4}" srcOrd="20" destOrd="0" presId="urn:microsoft.com/office/officeart/2005/8/layout/cycle8"/>
    <dgm:cxn modelId="{EF28009F-59FE-4AC0-96C8-02401BD44A77}" type="presParOf" srcId="{5C81A3A6-F5DA-4FC1-9E28-02629DC5B9DB}" destId="{6BF45D38-8E94-4329-9E64-F6EC4172D279}" srcOrd="21" destOrd="0" presId="urn:microsoft.com/office/officeart/2005/8/layout/cycle8"/>
    <dgm:cxn modelId="{D1DC3F18-7707-4C82-9904-514FF32376D6}" type="presParOf" srcId="{5C81A3A6-F5DA-4FC1-9E28-02629DC5B9DB}" destId="{92B10808-D243-4471-8108-1F9BCF455C12}" srcOrd="22" destOrd="0" presId="urn:microsoft.com/office/officeart/2005/8/layout/cycle8"/>
    <dgm:cxn modelId="{99E00369-9AC1-4F39-BD03-724924F6D92C}" type="presParOf" srcId="{5C81A3A6-F5DA-4FC1-9E28-02629DC5B9DB}" destId="{E39AAD69-13F3-43A9-B18C-4CD2B6C29D10}" srcOrd="23" destOrd="0" presId="urn:microsoft.com/office/officeart/2005/8/layout/cycle8"/>
    <dgm:cxn modelId="{BE240461-82F2-452A-B19C-61FC01FB68A2}" type="presParOf" srcId="{5C81A3A6-F5DA-4FC1-9E28-02629DC5B9DB}" destId="{21105B53-FB13-44F9-A432-086F02E77F0B}" srcOrd="24" destOrd="0" presId="urn:microsoft.com/office/officeart/2005/8/layout/cycle8"/>
    <dgm:cxn modelId="{8A8235F7-4A40-46C3-BBB6-CCB30FDDFBEC}" type="presParOf" srcId="{5C81A3A6-F5DA-4FC1-9E28-02629DC5B9DB}" destId="{175D8F76-BAE2-4C38-92B7-57C98F508E56}" srcOrd="25" destOrd="0" presId="urn:microsoft.com/office/officeart/2005/8/layout/cycle8"/>
    <dgm:cxn modelId="{D96E3C44-B82D-4994-9984-1B7EAE03381F}" type="presParOf" srcId="{5C81A3A6-F5DA-4FC1-9E28-02629DC5B9DB}" destId="{FD4D5925-41E3-43AD-A7C3-B24C85A4163A}" srcOrd="26" destOrd="0" presId="urn:microsoft.com/office/officeart/2005/8/layout/cycle8"/>
    <dgm:cxn modelId="{04674782-328C-4072-BF32-CC01AF2337ED}" type="presParOf" srcId="{5C81A3A6-F5DA-4FC1-9E28-02629DC5B9DB}" destId="{80C3B6E5-C23A-4B68-9503-115CBC871D72}" srcOrd="27" destOrd="0" presId="urn:microsoft.com/office/officeart/2005/8/layout/cycle8"/>
    <dgm:cxn modelId="{965BFCA4-F188-49DE-B74E-5C296E90DC25}" type="presParOf" srcId="{5C81A3A6-F5DA-4FC1-9E28-02629DC5B9DB}" destId="{C604E304-1B7B-4351-AAD9-6C8D9F097DCE}" srcOrd="28" destOrd="0" presId="urn:microsoft.com/office/officeart/2005/8/layout/cycle8"/>
    <dgm:cxn modelId="{41CC8CC0-12AD-47D3-B304-837720588B06}" type="presParOf" srcId="{5C81A3A6-F5DA-4FC1-9E28-02629DC5B9DB}" destId="{69819F9A-EA01-443C-9985-F1DE81F606A7}" srcOrd="29" destOrd="0" presId="urn:microsoft.com/office/officeart/2005/8/layout/cycle8"/>
    <dgm:cxn modelId="{18A05BEF-66CD-40EF-B53F-27AC29B2DF59}" type="presParOf" srcId="{5C81A3A6-F5DA-4FC1-9E28-02629DC5B9DB}" destId="{8F88FC3D-4CA4-430A-A12C-205C6B05EFD6}" srcOrd="30" destOrd="0" presId="urn:microsoft.com/office/officeart/2005/8/layout/cycle8"/>
    <dgm:cxn modelId="{8E163A7D-F758-420D-89F4-0BE1952E8F80}" type="presParOf" srcId="{5C81A3A6-F5DA-4FC1-9E28-02629DC5B9DB}" destId="{B02D321C-F5F1-4663-A00A-329EA0668ACC}" srcOrd="31" destOrd="0" presId="urn:microsoft.com/office/officeart/2005/8/layout/cycle8"/>
    <dgm:cxn modelId="{5FE85359-BA26-47DC-97F9-F05101403F93}" type="presParOf" srcId="{5C81A3A6-F5DA-4FC1-9E28-02629DC5B9DB}" destId="{7FFD4DE7-916E-4A79-B8E9-54D385813E38}" srcOrd="32" destOrd="0" presId="urn:microsoft.com/office/officeart/2005/8/layout/cycle8"/>
    <dgm:cxn modelId="{8EA04421-2E2B-4BA9-80B0-D50BD6603E08}" type="presParOf" srcId="{5C81A3A6-F5DA-4FC1-9E28-02629DC5B9DB}" destId="{476EF6AB-6919-4499-A926-ABC273FFC650}" srcOrd="33" destOrd="0" presId="urn:microsoft.com/office/officeart/2005/8/layout/cycle8"/>
    <dgm:cxn modelId="{1B2E0DE3-8176-41B4-8C52-7C0B4FFD7CE0}" type="presParOf" srcId="{5C81A3A6-F5DA-4FC1-9E28-02629DC5B9DB}" destId="{436B3E54-72BB-4672-8863-C6129F724D38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77716C-4D7F-48CD-BE4F-6BDB240DADB6}">
      <dsp:nvSpPr>
        <dsp:cNvPr id="0" name=""/>
        <dsp:cNvSpPr/>
      </dsp:nvSpPr>
      <dsp:spPr>
        <a:xfrm>
          <a:off x="1049389" y="284303"/>
          <a:ext cx="3600390" cy="3434276"/>
        </a:xfrm>
        <a:prstGeom prst="pie">
          <a:avLst>
            <a:gd name="adj1" fmla="val 16200000"/>
            <a:gd name="adj2" fmla="val 1928571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y-KG" sz="3500" kern="1200" dirty="0" smtClean="0"/>
            <a:t>1</a:t>
          </a:r>
          <a:endParaRPr lang="ru-RU" sz="3500" kern="1200" dirty="0"/>
        </a:p>
      </dsp:txBody>
      <dsp:txXfrm>
        <a:off x="2940880" y="603200"/>
        <a:ext cx="857235" cy="654147"/>
      </dsp:txXfrm>
    </dsp:sp>
    <dsp:sp modelId="{F4FA8218-A9FC-4F25-BC18-0107666AED6A}">
      <dsp:nvSpPr>
        <dsp:cNvPr id="0" name=""/>
        <dsp:cNvSpPr/>
      </dsp:nvSpPr>
      <dsp:spPr>
        <a:xfrm>
          <a:off x="1196973" y="359052"/>
          <a:ext cx="3413760" cy="3413760"/>
        </a:xfrm>
        <a:prstGeom prst="pie">
          <a:avLst>
            <a:gd name="adj1" fmla="val 19285716"/>
            <a:gd name="adj2" fmla="val 77142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y-KG" sz="3500" kern="1200" dirty="0" smtClean="0"/>
            <a:t>2</a:t>
          </a:r>
          <a:endParaRPr lang="ru-RU" sz="3500" kern="1200" dirty="0"/>
        </a:p>
      </dsp:txBody>
      <dsp:txXfrm>
        <a:off x="3515485" y="1596540"/>
        <a:ext cx="934720" cy="568960"/>
      </dsp:txXfrm>
    </dsp:sp>
    <dsp:sp modelId="{4A0066D0-4BAE-4D7F-8018-19318C79119A}">
      <dsp:nvSpPr>
        <dsp:cNvPr id="0" name=""/>
        <dsp:cNvSpPr/>
      </dsp:nvSpPr>
      <dsp:spPr>
        <a:xfrm>
          <a:off x="1196964" y="468968"/>
          <a:ext cx="3413760" cy="3413760"/>
        </a:xfrm>
        <a:prstGeom prst="pie">
          <a:avLst>
            <a:gd name="adj1" fmla="val 771428"/>
            <a:gd name="adj2" fmla="val 385714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y-KG" sz="3500" kern="1200" dirty="0" smtClean="0"/>
            <a:t>3</a:t>
          </a:r>
          <a:endParaRPr lang="ru-RU" sz="3500" kern="1200" dirty="0"/>
        </a:p>
      </dsp:txBody>
      <dsp:txXfrm>
        <a:off x="3389085" y="2490808"/>
        <a:ext cx="812800" cy="629920"/>
      </dsp:txXfrm>
    </dsp:sp>
    <dsp:sp modelId="{7DF87234-19E9-4466-A75E-CCEDCD81D3E5}">
      <dsp:nvSpPr>
        <dsp:cNvPr id="0" name=""/>
        <dsp:cNvSpPr/>
      </dsp:nvSpPr>
      <dsp:spPr>
        <a:xfrm>
          <a:off x="1124963" y="468964"/>
          <a:ext cx="3413760" cy="3413760"/>
        </a:xfrm>
        <a:prstGeom prst="pie">
          <a:avLst>
            <a:gd name="adj1" fmla="val 3857226"/>
            <a:gd name="adj2" fmla="val 694285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y-KG" sz="3500" kern="1200" dirty="0" smtClean="0"/>
            <a:t>4</a:t>
          </a:r>
          <a:endParaRPr lang="ru-RU" sz="3500" kern="1200" dirty="0"/>
        </a:p>
      </dsp:txBody>
      <dsp:txXfrm>
        <a:off x="2435603" y="3151204"/>
        <a:ext cx="792480" cy="568960"/>
      </dsp:txXfrm>
    </dsp:sp>
    <dsp:sp modelId="{FBE320F1-101B-4265-AEEA-436738BFF975}">
      <dsp:nvSpPr>
        <dsp:cNvPr id="0" name=""/>
        <dsp:cNvSpPr/>
      </dsp:nvSpPr>
      <dsp:spPr>
        <a:xfrm>
          <a:off x="1052961" y="468968"/>
          <a:ext cx="3413760" cy="3413760"/>
        </a:xfrm>
        <a:prstGeom prst="pie">
          <a:avLst>
            <a:gd name="adj1" fmla="val 6942858"/>
            <a:gd name="adj2" fmla="val 10028574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y-KG" sz="3500" kern="1200" dirty="0" smtClean="0"/>
            <a:t>5</a:t>
          </a:r>
          <a:endParaRPr lang="ru-RU" sz="3500" kern="1200" dirty="0"/>
        </a:p>
      </dsp:txBody>
      <dsp:txXfrm>
        <a:off x="1461800" y="2490808"/>
        <a:ext cx="812800" cy="629920"/>
      </dsp:txXfrm>
    </dsp:sp>
    <dsp:sp modelId="{D2EC9790-07D9-424C-BBDE-7D2CBCAB31E4}">
      <dsp:nvSpPr>
        <dsp:cNvPr id="0" name=""/>
        <dsp:cNvSpPr/>
      </dsp:nvSpPr>
      <dsp:spPr>
        <a:xfrm>
          <a:off x="1052952" y="379978"/>
          <a:ext cx="3413760" cy="3413760"/>
        </a:xfrm>
        <a:prstGeom prst="pie">
          <a:avLst>
            <a:gd name="adj1" fmla="val 10028574"/>
            <a:gd name="adj2" fmla="val 1311428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y-KG" sz="3500" kern="1200" dirty="0" smtClean="0"/>
            <a:t>6</a:t>
          </a:r>
          <a:endParaRPr lang="ru-RU" sz="3500" kern="1200" dirty="0"/>
        </a:p>
      </dsp:txBody>
      <dsp:txXfrm>
        <a:off x="1213480" y="1617466"/>
        <a:ext cx="934720" cy="568960"/>
      </dsp:txXfrm>
    </dsp:sp>
    <dsp:sp modelId="{21105B53-FB13-44F9-A432-086F02E77F0B}">
      <dsp:nvSpPr>
        <dsp:cNvPr id="0" name=""/>
        <dsp:cNvSpPr/>
      </dsp:nvSpPr>
      <dsp:spPr>
        <a:xfrm>
          <a:off x="1052959" y="273754"/>
          <a:ext cx="3600390" cy="3600390"/>
        </a:xfrm>
        <a:prstGeom prst="pie">
          <a:avLst>
            <a:gd name="adj1" fmla="val 13114284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y-KG" sz="3500" kern="1200" dirty="0" smtClean="0"/>
            <a:t>7</a:t>
          </a:r>
          <a:endParaRPr lang="ru-RU" sz="3500" kern="1200" dirty="0"/>
        </a:p>
      </dsp:txBody>
      <dsp:txXfrm>
        <a:off x="1904623" y="608076"/>
        <a:ext cx="857235" cy="685788"/>
      </dsp:txXfrm>
    </dsp:sp>
    <dsp:sp modelId="{C604E304-1B7B-4351-AAD9-6C8D9F097DCE}">
      <dsp:nvSpPr>
        <dsp:cNvPr id="0" name=""/>
        <dsp:cNvSpPr/>
      </dsp:nvSpPr>
      <dsp:spPr>
        <a:xfrm>
          <a:off x="930222" y="83125"/>
          <a:ext cx="3836416" cy="3836416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819F9A-EA01-443C-9985-F1DE81F606A7}">
      <dsp:nvSpPr>
        <dsp:cNvPr id="0" name=""/>
        <dsp:cNvSpPr/>
      </dsp:nvSpPr>
      <dsp:spPr>
        <a:xfrm>
          <a:off x="985751" y="147967"/>
          <a:ext cx="3836416" cy="3836416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88FC3D-4CA4-430A-A12C-205C6B05EFD6}">
      <dsp:nvSpPr>
        <dsp:cNvPr id="0" name=""/>
        <dsp:cNvSpPr/>
      </dsp:nvSpPr>
      <dsp:spPr>
        <a:xfrm>
          <a:off x="985685" y="257723"/>
          <a:ext cx="3836416" cy="3836416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2D321C-F5F1-4663-A00A-329EA0668ACC}">
      <dsp:nvSpPr>
        <dsp:cNvPr id="0" name=""/>
        <dsp:cNvSpPr/>
      </dsp:nvSpPr>
      <dsp:spPr>
        <a:xfrm>
          <a:off x="913635" y="257546"/>
          <a:ext cx="3836416" cy="3836416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FD4DE7-916E-4A79-B8E9-54D385813E38}">
      <dsp:nvSpPr>
        <dsp:cNvPr id="0" name=""/>
        <dsp:cNvSpPr/>
      </dsp:nvSpPr>
      <dsp:spPr>
        <a:xfrm>
          <a:off x="841584" y="257723"/>
          <a:ext cx="3836416" cy="3836416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6EF6AB-6919-4499-A926-ABC273FFC650}">
      <dsp:nvSpPr>
        <dsp:cNvPr id="0" name=""/>
        <dsp:cNvSpPr/>
      </dsp:nvSpPr>
      <dsp:spPr>
        <a:xfrm>
          <a:off x="841518" y="168893"/>
          <a:ext cx="3836416" cy="3836416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6B3E54-72BB-4672-8863-C6129F724D38}">
      <dsp:nvSpPr>
        <dsp:cNvPr id="0" name=""/>
        <dsp:cNvSpPr/>
      </dsp:nvSpPr>
      <dsp:spPr>
        <a:xfrm>
          <a:off x="934132" y="154757"/>
          <a:ext cx="3836416" cy="3836416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C50FE-80BE-49F3-BC42-CDDD4525B2A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88F-671D-4B20-B897-AA48DA1BAEC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C50FE-80BE-49F3-BC42-CDDD4525B2A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88F-671D-4B20-B897-AA48DA1BA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C50FE-80BE-49F3-BC42-CDDD4525B2A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88F-671D-4B20-B897-AA48DA1BA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C50FE-80BE-49F3-BC42-CDDD4525B2A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88F-671D-4B20-B897-AA48DA1BAEC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C50FE-80BE-49F3-BC42-CDDD4525B2A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88F-671D-4B20-B897-AA48DA1BA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C50FE-80BE-49F3-BC42-CDDD4525B2A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88F-671D-4B20-B897-AA48DA1BAEC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C50FE-80BE-49F3-BC42-CDDD4525B2A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88F-671D-4B20-B897-AA48DA1BAEC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C50FE-80BE-49F3-BC42-CDDD4525B2A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88F-671D-4B20-B897-AA48DA1BA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C50FE-80BE-49F3-BC42-CDDD4525B2A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88F-671D-4B20-B897-AA48DA1BA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C50FE-80BE-49F3-BC42-CDDD4525B2A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88F-671D-4B20-B897-AA48DA1BAE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C50FE-80BE-49F3-BC42-CDDD4525B2A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088F-671D-4B20-B897-AA48DA1BAEC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CC50FE-80BE-49F3-BC42-CDDD4525B2A7}" type="datetimeFigureOut">
              <a:rPr lang="ru-RU" smtClean="0"/>
              <a:t>10.06.2023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BC6088F-671D-4B20-B897-AA48DA1BAEC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212976"/>
            <a:ext cx="6400800" cy="1752600"/>
          </a:xfrm>
        </p:spPr>
        <p:txBody>
          <a:bodyPr/>
          <a:lstStyle/>
          <a:p>
            <a:r>
              <a:rPr lang="ky-KG" sz="7200" b="1" i="1" dirty="0" smtClean="0">
                <a:solidFill>
                  <a:srgbClr val="00B0F0"/>
                </a:solidFill>
              </a:rPr>
              <a:t>Кыргыз тили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772400" cy="1470025"/>
          </a:xfrm>
        </p:spPr>
        <p:txBody>
          <a:bodyPr>
            <a:noAutofit/>
          </a:bodyPr>
          <a:lstStyle/>
          <a:p>
            <a:r>
              <a:rPr lang="ky-KG" sz="5400" b="1" i="1" dirty="0" smtClean="0">
                <a:solidFill>
                  <a:srgbClr val="FF0000"/>
                </a:solidFill>
              </a:rPr>
              <a:t>Интерактивдүү оюн  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5466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817218105"/>
              </p:ext>
            </p:extLst>
          </p:nvPr>
        </p:nvGraphicFramePr>
        <p:xfrm>
          <a:off x="3519052" y="2672014"/>
          <a:ext cx="56284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0" y="177935"/>
            <a:ext cx="187220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b="1" i="1" dirty="0" smtClean="0"/>
              <a:t>Тыбыш деген эмине ?</a:t>
            </a:r>
            <a:endParaRPr lang="ru-RU" b="1" i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0" y="4379978"/>
            <a:ext cx="1850504" cy="648072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b="1" dirty="0" smtClean="0">
                <a:solidFill>
                  <a:schemeClr val="tx2">
                    <a:lumMod val="75000"/>
                  </a:schemeClr>
                </a:solidFill>
              </a:rPr>
              <a:t>Антоним деген эмне 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2727964"/>
            <a:ext cx="1850504" cy="648072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b="1" dirty="0" smtClean="0">
                <a:solidFill>
                  <a:schemeClr val="tx2">
                    <a:lumMod val="75000"/>
                  </a:schemeClr>
                </a:solidFill>
              </a:rPr>
              <a:t>Экиден ашык создон турат .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0" y="5205985"/>
            <a:ext cx="1850504" cy="648072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b="1" dirty="0" smtClean="0">
                <a:solidFill>
                  <a:schemeClr val="tx2">
                    <a:lumMod val="75000"/>
                  </a:schemeClr>
                </a:solidFill>
              </a:rPr>
              <a:t>Синоним деген эмне?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0" y="1901957"/>
            <a:ext cx="1850504" cy="648072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b="1" dirty="0" smtClean="0">
                <a:solidFill>
                  <a:schemeClr val="tx2">
                    <a:lumMod val="75000"/>
                  </a:schemeClr>
                </a:solidFill>
              </a:rPr>
              <a:t>Канча ундуу тамга бар </a:t>
            </a:r>
            <a:r>
              <a:rPr lang="ky-KG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0" y="3553971"/>
            <a:ext cx="1850504" cy="648072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>
                <a:solidFill>
                  <a:schemeClr val="tx2">
                    <a:lumMod val="75000"/>
                  </a:schemeClr>
                </a:solidFill>
              </a:rPr>
              <a:t>Создон суйлом куралат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0" y="1075950"/>
            <a:ext cx="1850504" cy="648072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b="1" i="1" dirty="0" smtClean="0">
                <a:solidFill>
                  <a:schemeClr val="tx2">
                    <a:lumMod val="75000"/>
                  </a:schemeClr>
                </a:solidFill>
              </a:rPr>
              <a:t>Тамга деген эмне?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2123728" y="3953871"/>
            <a:ext cx="2156792" cy="15841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 smtClean="0"/>
              <a:t>  старт-стоп 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0767" y="177935"/>
            <a:ext cx="1872208" cy="72008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b="1" i="1" dirty="0"/>
              <a:t>1</a:t>
            </a:r>
            <a:endParaRPr lang="ru-RU" b="1" i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0" y="1075950"/>
            <a:ext cx="1850504" cy="648072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b="1" i="1" dirty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1619" y="1906288"/>
            <a:ext cx="1850504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b="1" dirty="0">
                <a:solidFill>
                  <a:schemeClr val="tx2">
                    <a:lumMod val="75000"/>
                  </a:schemeClr>
                </a:solidFill>
              </a:rPr>
              <a:t>3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7185" y="2727964"/>
            <a:ext cx="1850504" cy="648072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b="1" dirty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ky-KG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0767" y="3553971"/>
            <a:ext cx="1850504" cy="6480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dirty="0">
                <a:solidFill>
                  <a:schemeClr val="tx2">
                    <a:lumMod val="75000"/>
                  </a:schemeClr>
                </a:solidFill>
              </a:rPr>
              <a:t>5</a:t>
            </a:r>
            <a:r>
              <a:rPr lang="ky-KG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0" y="4413897"/>
            <a:ext cx="1850504" cy="64807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b="1" dirty="0">
                <a:solidFill>
                  <a:schemeClr val="tx2">
                    <a:lumMod val="75000"/>
                  </a:schemeClr>
                </a:solidFill>
              </a:rPr>
              <a:t>6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1619" y="5205985"/>
            <a:ext cx="1850504" cy="64807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y-KG" b="1" dirty="0">
                <a:solidFill>
                  <a:schemeClr val="tx2">
                    <a:lumMod val="75000"/>
                  </a:schemeClr>
                </a:solidFill>
              </a:rPr>
              <a:t>7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89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6" grpId="1">
        <p:bldAsOne/>
      </p:bldGraphic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144</TotalTime>
  <Words>49</Words>
  <Application>Microsoft Office PowerPoint</Application>
  <PresentationFormat>Экран 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Воздушный поток</vt:lpstr>
      <vt:lpstr>Интерактивдүү оюн  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Интерактивдүү оюн</dc:title>
  <dc:creator>XTreme.ws</dc:creator>
  <cp:lastModifiedBy>XTreme.ws</cp:lastModifiedBy>
  <cp:revision>14</cp:revision>
  <dcterms:created xsi:type="dcterms:W3CDTF">2023-06-10T07:45:46Z</dcterms:created>
  <dcterms:modified xsi:type="dcterms:W3CDTF">2023-06-10T10:10:18Z</dcterms:modified>
</cp:coreProperties>
</file>