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64" r:id="rId1"/>
  </p:sldMasterIdLst>
  <p:sldIdLst>
    <p:sldId id="258" r:id="rId2"/>
    <p:sldId id="26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B727"/>
    <a:srgbClr val="A38D2F"/>
    <a:srgbClr val="1ED066"/>
    <a:srgbClr val="8CAFAE"/>
    <a:srgbClr val="A9C30F"/>
    <a:srgbClr val="B5D31D"/>
    <a:srgbClr val="5DD719"/>
    <a:srgbClr val="AFD818"/>
    <a:srgbClr val="5AD83C"/>
    <a:srgbClr val="14A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B78F23-999A-4DE2-931D-93616CC81FBA}" type="doc">
      <dgm:prSet loTypeId="urn:microsoft.com/office/officeart/2005/8/layout/cycle8" loCatId="cycle" qsTypeId="urn:microsoft.com/office/officeart/2005/8/quickstyle/simple5" qsCatId="simple" csTypeId="urn:microsoft.com/office/officeart/2005/8/colors/colorful2" csCatId="colorful" phldr="1"/>
      <dgm:spPr/>
    </dgm:pt>
    <dgm:pt modelId="{E21D9451-0B24-4A87-AF6B-D47E9845401E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6B75DA5-4983-4E09-9586-07F9A9C451E2}" type="parTrans" cxnId="{8DAC8828-ACA9-4479-ACCE-BD6BFDF054C2}">
      <dgm:prSet/>
      <dgm:spPr/>
      <dgm:t>
        <a:bodyPr/>
        <a:lstStyle/>
        <a:p>
          <a:endParaRPr lang="ru-RU"/>
        </a:p>
      </dgm:t>
    </dgm:pt>
    <dgm:pt modelId="{B42CBB36-417B-43C9-AE7E-6070B024D440}" type="sibTrans" cxnId="{8DAC8828-ACA9-4479-ACCE-BD6BFDF054C2}">
      <dgm:prSet/>
      <dgm:spPr/>
      <dgm:t>
        <a:bodyPr/>
        <a:lstStyle/>
        <a:p>
          <a:endParaRPr lang="ru-RU"/>
        </a:p>
      </dgm:t>
    </dgm:pt>
    <dgm:pt modelId="{BFEAED68-F994-4CF9-8DC6-4BA2A9BE33E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673EA93-811D-4724-A94E-E5D71E2B01ED}" type="parTrans" cxnId="{8E0D44EE-A9D0-45FF-A359-19EE0274F733}">
      <dgm:prSet/>
      <dgm:spPr/>
      <dgm:t>
        <a:bodyPr/>
        <a:lstStyle/>
        <a:p>
          <a:endParaRPr lang="ru-RU"/>
        </a:p>
      </dgm:t>
    </dgm:pt>
    <dgm:pt modelId="{68CC2B62-849B-446C-8A12-CE8C36F6DA24}" type="sibTrans" cxnId="{8E0D44EE-A9D0-45FF-A359-19EE0274F733}">
      <dgm:prSet/>
      <dgm:spPr/>
      <dgm:t>
        <a:bodyPr/>
        <a:lstStyle/>
        <a:p>
          <a:endParaRPr lang="ru-RU"/>
        </a:p>
      </dgm:t>
    </dgm:pt>
    <dgm:pt modelId="{8AD983A2-C548-4CDF-ABC1-F824D235382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BACDD7F-1FAB-4408-B915-2B39CEA7199F}" type="parTrans" cxnId="{EB4B59B3-ECC9-4E5E-9661-086B190CC6E7}">
      <dgm:prSet/>
      <dgm:spPr/>
      <dgm:t>
        <a:bodyPr/>
        <a:lstStyle/>
        <a:p>
          <a:endParaRPr lang="ru-RU"/>
        </a:p>
      </dgm:t>
    </dgm:pt>
    <dgm:pt modelId="{85C42DD1-D62F-4FDB-9C6D-E5F95A5FD70A}" type="sibTrans" cxnId="{EB4B59B3-ECC9-4E5E-9661-086B190CC6E7}">
      <dgm:prSet/>
      <dgm:spPr/>
      <dgm:t>
        <a:bodyPr/>
        <a:lstStyle/>
        <a:p>
          <a:endParaRPr lang="ru-RU"/>
        </a:p>
      </dgm:t>
    </dgm:pt>
    <dgm:pt modelId="{2304EF37-65EC-447F-B629-D6665E6A8B09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7344FD9-7075-42B2-B899-E1F322EFDE77}" type="parTrans" cxnId="{A71AFB6C-73CC-4202-AFC2-DE41C6DAB64B}">
      <dgm:prSet/>
      <dgm:spPr/>
      <dgm:t>
        <a:bodyPr/>
        <a:lstStyle/>
        <a:p>
          <a:endParaRPr lang="ru-RU"/>
        </a:p>
      </dgm:t>
    </dgm:pt>
    <dgm:pt modelId="{12CEB933-A168-49B2-8C54-226598547C03}" type="sibTrans" cxnId="{A71AFB6C-73CC-4202-AFC2-DE41C6DAB64B}">
      <dgm:prSet/>
      <dgm:spPr/>
      <dgm:t>
        <a:bodyPr/>
        <a:lstStyle/>
        <a:p>
          <a:endParaRPr lang="ru-RU"/>
        </a:p>
      </dgm:t>
    </dgm:pt>
    <dgm:pt modelId="{379E962C-0A56-4064-A3C1-75FDFB8032CC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07281501-4898-4C3E-8962-07AF2824E02E}" type="parTrans" cxnId="{1DE9405C-57E2-4CAE-AEF4-C542DF280274}">
      <dgm:prSet/>
      <dgm:spPr/>
      <dgm:t>
        <a:bodyPr/>
        <a:lstStyle/>
        <a:p>
          <a:endParaRPr lang="ru-RU"/>
        </a:p>
      </dgm:t>
    </dgm:pt>
    <dgm:pt modelId="{FDF7BF9A-3679-4A71-8C04-B2355164A34A}" type="sibTrans" cxnId="{1DE9405C-57E2-4CAE-AEF4-C542DF280274}">
      <dgm:prSet/>
      <dgm:spPr/>
      <dgm:t>
        <a:bodyPr/>
        <a:lstStyle/>
        <a:p>
          <a:endParaRPr lang="ru-RU"/>
        </a:p>
      </dgm:t>
    </dgm:pt>
    <dgm:pt modelId="{9A367CC9-4515-4C31-A37B-BE32AE48273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CB335677-24E2-44A3-9719-62A17CD352AD}" type="parTrans" cxnId="{6B7069FF-223A-4BBC-B5BF-4C270C76465D}">
      <dgm:prSet/>
      <dgm:spPr/>
      <dgm:t>
        <a:bodyPr/>
        <a:lstStyle/>
        <a:p>
          <a:endParaRPr lang="ru-RU"/>
        </a:p>
      </dgm:t>
    </dgm:pt>
    <dgm:pt modelId="{37FC8E1E-FD74-4570-BCBF-85CA903D5455}" type="sibTrans" cxnId="{6B7069FF-223A-4BBC-B5BF-4C270C76465D}">
      <dgm:prSet/>
      <dgm:spPr/>
      <dgm:t>
        <a:bodyPr/>
        <a:lstStyle/>
        <a:p>
          <a:endParaRPr lang="ru-RU"/>
        </a:p>
      </dgm:t>
    </dgm:pt>
    <dgm:pt modelId="{6CA5DB12-E8FC-44DE-948F-3E3368132D36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EBEBDB5B-444D-4CAF-9717-424392A17197}" type="parTrans" cxnId="{4102B857-C6CA-4EFD-9D26-33325A8C0DF6}">
      <dgm:prSet/>
      <dgm:spPr/>
      <dgm:t>
        <a:bodyPr/>
        <a:lstStyle/>
        <a:p>
          <a:endParaRPr lang="ru-RU"/>
        </a:p>
      </dgm:t>
    </dgm:pt>
    <dgm:pt modelId="{AE3938CB-3314-4B45-A6DE-1805A1FAF4AF}" type="sibTrans" cxnId="{4102B857-C6CA-4EFD-9D26-33325A8C0DF6}">
      <dgm:prSet/>
      <dgm:spPr/>
      <dgm:t>
        <a:bodyPr/>
        <a:lstStyle/>
        <a:p>
          <a:endParaRPr lang="ru-RU"/>
        </a:p>
      </dgm:t>
    </dgm:pt>
    <dgm:pt modelId="{91081A0A-FB0F-43A6-9F43-30537A9E6979}" type="pres">
      <dgm:prSet presAssocID="{1BB78F23-999A-4DE2-931D-93616CC81FBA}" presName="compositeShape" presStyleCnt="0">
        <dgm:presLayoutVars>
          <dgm:chMax val="7"/>
          <dgm:dir/>
          <dgm:resizeHandles val="exact"/>
        </dgm:presLayoutVars>
      </dgm:prSet>
      <dgm:spPr/>
    </dgm:pt>
    <dgm:pt modelId="{B3E188F4-080B-4B25-99E2-C59D25BAFEA9}" type="pres">
      <dgm:prSet presAssocID="{1BB78F23-999A-4DE2-931D-93616CC81FBA}" presName="wedge1" presStyleLbl="node1" presStyleIdx="0" presStyleCnt="7"/>
      <dgm:spPr/>
    </dgm:pt>
    <dgm:pt modelId="{1B0B1736-1E9F-4CC5-9DDC-5683C03AB625}" type="pres">
      <dgm:prSet presAssocID="{1BB78F23-999A-4DE2-931D-93616CC81FBA}" presName="dummy1a" presStyleCnt="0"/>
      <dgm:spPr/>
    </dgm:pt>
    <dgm:pt modelId="{673462B2-947A-484C-9A0A-19665C53E978}" type="pres">
      <dgm:prSet presAssocID="{1BB78F23-999A-4DE2-931D-93616CC81FBA}" presName="dummy1b" presStyleCnt="0"/>
      <dgm:spPr/>
    </dgm:pt>
    <dgm:pt modelId="{87C67FF9-1A54-41DD-A567-965E36824888}" type="pres">
      <dgm:prSet presAssocID="{1BB78F23-999A-4DE2-931D-93616CC81FBA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35B3DD54-5FAD-4788-B742-CA89DC592F5B}" type="pres">
      <dgm:prSet presAssocID="{1BB78F23-999A-4DE2-931D-93616CC81FBA}" presName="wedge2" presStyleLbl="node1" presStyleIdx="1" presStyleCnt="7"/>
      <dgm:spPr/>
    </dgm:pt>
    <dgm:pt modelId="{EA11F865-C95E-487B-B0B4-0A5E4F9A3E0F}" type="pres">
      <dgm:prSet presAssocID="{1BB78F23-999A-4DE2-931D-93616CC81FBA}" presName="dummy2a" presStyleCnt="0"/>
      <dgm:spPr/>
    </dgm:pt>
    <dgm:pt modelId="{717E441F-53D3-4227-AC18-D892CDAC758F}" type="pres">
      <dgm:prSet presAssocID="{1BB78F23-999A-4DE2-931D-93616CC81FBA}" presName="dummy2b" presStyleCnt="0"/>
      <dgm:spPr/>
    </dgm:pt>
    <dgm:pt modelId="{753D6D76-F6D5-4329-9C81-1468730C308B}" type="pres">
      <dgm:prSet presAssocID="{1BB78F23-999A-4DE2-931D-93616CC81FBA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F3E8E050-AB38-4269-8374-3C8CA12B2B17}" type="pres">
      <dgm:prSet presAssocID="{1BB78F23-999A-4DE2-931D-93616CC81FBA}" presName="wedge3" presStyleLbl="node1" presStyleIdx="2" presStyleCnt="7"/>
      <dgm:spPr/>
    </dgm:pt>
    <dgm:pt modelId="{2610D969-5507-41DD-A0AE-86A800D26DAA}" type="pres">
      <dgm:prSet presAssocID="{1BB78F23-999A-4DE2-931D-93616CC81FBA}" presName="dummy3a" presStyleCnt="0"/>
      <dgm:spPr/>
    </dgm:pt>
    <dgm:pt modelId="{40D0C3D2-AD9C-4A31-9FEE-48B4A76ECBD1}" type="pres">
      <dgm:prSet presAssocID="{1BB78F23-999A-4DE2-931D-93616CC81FBA}" presName="dummy3b" presStyleCnt="0"/>
      <dgm:spPr/>
    </dgm:pt>
    <dgm:pt modelId="{B87408BC-0BD8-4CCB-9750-1E92C1A27B1E}" type="pres">
      <dgm:prSet presAssocID="{1BB78F23-999A-4DE2-931D-93616CC81FBA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33FEDACA-4CC3-41E6-B610-0EA604103E4C}" type="pres">
      <dgm:prSet presAssocID="{1BB78F23-999A-4DE2-931D-93616CC81FBA}" presName="wedge4" presStyleLbl="node1" presStyleIdx="3" presStyleCnt="7"/>
      <dgm:spPr/>
    </dgm:pt>
    <dgm:pt modelId="{740E1D86-1C4D-43AB-BCCF-EF22FA8EBFD8}" type="pres">
      <dgm:prSet presAssocID="{1BB78F23-999A-4DE2-931D-93616CC81FBA}" presName="dummy4a" presStyleCnt="0"/>
      <dgm:spPr/>
    </dgm:pt>
    <dgm:pt modelId="{E408D6B1-D15A-4C93-B270-A7CF21665546}" type="pres">
      <dgm:prSet presAssocID="{1BB78F23-999A-4DE2-931D-93616CC81FBA}" presName="dummy4b" presStyleCnt="0"/>
      <dgm:spPr/>
    </dgm:pt>
    <dgm:pt modelId="{558F1CDC-7AF0-4FA0-A363-8ED18E7950F4}" type="pres">
      <dgm:prSet presAssocID="{1BB78F23-999A-4DE2-931D-93616CC81FBA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40EFA243-40DE-4ACA-A0AD-BF54426AF13D}" type="pres">
      <dgm:prSet presAssocID="{1BB78F23-999A-4DE2-931D-93616CC81FBA}" presName="wedge5" presStyleLbl="node1" presStyleIdx="4" presStyleCnt="7"/>
      <dgm:spPr/>
    </dgm:pt>
    <dgm:pt modelId="{1CDD93A3-566A-4B05-BFCD-E0EB9FB977F2}" type="pres">
      <dgm:prSet presAssocID="{1BB78F23-999A-4DE2-931D-93616CC81FBA}" presName="dummy5a" presStyleCnt="0"/>
      <dgm:spPr/>
    </dgm:pt>
    <dgm:pt modelId="{A8D71483-FFA9-448A-81D7-00AD9121D3BE}" type="pres">
      <dgm:prSet presAssocID="{1BB78F23-999A-4DE2-931D-93616CC81FBA}" presName="dummy5b" presStyleCnt="0"/>
      <dgm:spPr/>
    </dgm:pt>
    <dgm:pt modelId="{AC6D3214-708C-419C-85F4-F6FF008CD344}" type="pres">
      <dgm:prSet presAssocID="{1BB78F23-999A-4DE2-931D-93616CC81FBA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605C84C3-5003-4CED-BDE3-5B528B5BD340}" type="pres">
      <dgm:prSet presAssocID="{1BB78F23-999A-4DE2-931D-93616CC81FBA}" presName="wedge6" presStyleLbl="node1" presStyleIdx="5" presStyleCnt="7"/>
      <dgm:spPr/>
    </dgm:pt>
    <dgm:pt modelId="{C78719E9-FF16-4CDD-A0FE-4A4271638EEF}" type="pres">
      <dgm:prSet presAssocID="{1BB78F23-999A-4DE2-931D-93616CC81FBA}" presName="dummy6a" presStyleCnt="0"/>
      <dgm:spPr/>
    </dgm:pt>
    <dgm:pt modelId="{23DEE215-951D-4CBD-A02C-281D47D92185}" type="pres">
      <dgm:prSet presAssocID="{1BB78F23-999A-4DE2-931D-93616CC81FBA}" presName="dummy6b" presStyleCnt="0"/>
      <dgm:spPr/>
    </dgm:pt>
    <dgm:pt modelId="{5DC4EFF9-30C4-4D00-B28D-47E5A2059CFE}" type="pres">
      <dgm:prSet presAssocID="{1BB78F23-999A-4DE2-931D-93616CC81FBA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9C53111D-09B5-47ED-A65A-08AB13EB5E72}" type="pres">
      <dgm:prSet presAssocID="{1BB78F23-999A-4DE2-931D-93616CC81FBA}" presName="wedge7" presStyleLbl="node1" presStyleIdx="6" presStyleCnt="7"/>
      <dgm:spPr/>
    </dgm:pt>
    <dgm:pt modelId="{4BFB816E-26D4-4340-9394-A5502FBFB4F4}" type="pres">
      <dgm:prSet presAssocID="{1BB78F23-999A-4DE2-931D-93616CC81FBA}" presName="dummy7a" presStyleCnt="0"/>
      <dgm:spPr/>
    </dgm:pt>
    <dgm:pt modelId="{B56882CE-6C7C-46C9-9AA0-C816C6DCE1E2}" type="pres">
      <dgm:prSet presAssocID="{1BB78F23-999A-4DE2-931D-93616CC81FBA}" presName="dummy7b" presStyleCnt="0"/>
      <dgm:spPr/>
    </dgm:pt>
    <dgm:pt modelId="{1D1854B5-845A-44AF-8EDE-FAA91836D0F5}" type="pres">
      <dgm:prSet presAssocID="{1BB78F23-999A-4DE2-931D-93616CC81FBA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D1EC003E-3FAC-45D8-A19C-07FA7DEB8639}" type="pres">
      <dgm:prSet presAssocID="{B42CBB36-417B-43C9-AE7E-6070B024D440}" presName="arrowWedge1" presStyleLbl="fgSibTrans2D1" presStyleIdx="0" presStyleCnt="7"/>
      <dgm:spPr/>
    </dgm:pt>
    <dgm:pt modelId="{85DCCCDC-9785-455C-A093-66D2F59C3FD5}" type="pres">
      <dgm:prSet presAssocID="{68CC2B62-849B-446C-8A12-CE8C36F6DA24}" presName="arrowWedge2" presStyleLbl="fgSibTrans2D1" presStyleIdx="1" presStyleCnt="7"/>
      <dgm:spPr/>
    </dgm:pt>
    <dgm:pt modelId="{A374C958-7261-4E72-954F-101F46AC5481}" type="pres">
      <dgm:prSet presAssocID="{85C42DD1-D62F-4FDB-9C6D-E5F95A5FD70A}" presName="arrowWedge3" presStyleLbl="fgSibTrans2D1" presStyleIdx="2" presStyleCnt="7"/>
      <dgm:spPr/>
    </dgm:pt>
    <dgm:pt modelId="{4D23FAA7-FC42-4596-8153-3C8CA34E9F82}" type="pres">
      <dgm:prSet presAssocID="{12CEB933-A168-49B2-8C54-226598547C03}" presName="arrowWedge4" presStyleLbl="fgSibTrans2D1" presStyleIdx="3" presStyleCnt="7"/>
      <dgm:spPr/>
    </dgm:pt>
    <dgm:pt modelId="{66808089-75A2-4A1A-A510-4BB88207347A}" type="pres">
      <dgm:prSet presAssocID="{FDF7BF9A-3679-4A71-8C04-B2355164A34A}" presName="arrowWedge5" presStyleLbl="fgSibTrans2D1" presStyleIdx="4" presStyleCnt="7"/>
      <dgm:spPr/>
    </dgm:pt>
    <dgm:pt modelId="{790AF627-0D98-4521-8ED2-37C7F817F91D}" type="pres">
      <dgm:prSet presAssocID="{37FC8E1E-FD74-4570-BCBF-85CA903D5455}" presName="arrowWedge6" presStyleLbl="fgSibTrans2D1" presStyleIdx="5" presStyleCnt="7"/>
      <dgm:spPr/>
    </dgm:pt>
    <dgm:pt modelId="{49ABE16B-27B1-4568-96CD-0A18A8A08057}" type="pres">
      <dgm:prSet presAssocID="{AE3938CB-3314-4B45-A6DE-1805A1FAF4AF}" presName="arrowWedge7" presStyleLbl="fgSibTrans2D1" presStyleIdx="6" presStyleCnt="7"/>
      <dgm:spPr/>
    </dgm:pt>
  </dgm:ptLst>
  <dgm:cxnLst>
    <dgm:cxn modelId="{16F4D844-230D-4D0B-B2A8-2B9E247CABAE}" type="presOf" srcId="{8AD983A2-C548-4CDF-ABC1-F824D2353823}" destId="{F3E8E050-AB38-4269-8374-3C8CA12B2B17}" srcOrd="0" destOrd="0" presId="urn:microsoft.com/office/officeart/2005/8/layout/cycle8"/>
    <dgm:cxn modelId="{A71AFB6C-73CC-4202-AFC2-DE41C6DAB64B}" srcId="{1BB78F23-999A-4DE2-931D-93616CC81FBA}" destId="{2304EF37-65EC-447F-B629-D6665E6A8B09}" srcOrd="3" destOrd="0" parTransId="{F7344FD9-7075-42B2-B899-E1F322EFDE77}" sibTransId="{12CEB933-A168-49B2-8C54-226598547C03}"/>
    <dgm:cxn modelId="{8E0D44EE-A9D0-45FF-A359-19EE0274F733}" srcId="{1BB78F23-999A-4DE2-931D-93616CC81FBA}" destId="{BFEAED68-F994-4CF9-8DC6-4BA2A9BE33E9}" srcOrd="1" destOrd="0" parTransId="{1673EA93-811D-4724-A94E-E5D71E2B01ED}" sibTransId="{68CC2B62-849B-446C-8A12-CE8C36F6DA24}"/>
    <dgm:cxn modelId="{CFBA1068-05A7-4264-B836-AB300BC92579}" type="presOf" srcId="{E21D9451-0B24-4A87-AF6B-D47E9845401E}" destId="{B3E188F4-080B-4B25-99E2-C59D25BAFEA9}" srcOrd="0" destOrd="0" presId="urn:microsoft.com/office/officeart/2005/8/layout/cycle8"/>
    <dgm:cxn modelId="{02D0A0CA-067A-4BFC-8A49-FC954A59E2EC}" type="presOf" srcId="{379E962C-0A56-4064-A3C1-75FDFB8032CC}" destId="{AC6D3214-708C-419C-85F4-F6FF008CD344}" srcOrd="1" destOrd="0" presId="urn:microsoft.com/office/officeart/2005/8/layout/cycle8"/>
    <dgm:cxn modelId="{6A641B09-51BD-4425-B96D-36397695C716}" type="presOf" srcId="{9A367CC9-4515-4C31-A37B-BE32AE48273A}" destId="{5DC4EFF9-30C4-4D00-B28D-47E5A2059CFE}" srcOrd="1" destOrd="0" presId="urn:microsoft.com/office/officeart/2005/8/layout/cycle8"/>
    <dgm:cxn modelId="{C92BC970-7C0C-44CF-A466-D0960AECBA10}" type="presOf" srcId="{2304EF37-65EC-447F-B629-D6665E6A8B09}" destId="{33FEDACA-4CC3-41E6-B610-0EA604103E4C}" srcOrd="0" destOrd="0" presId="urn:microsoft.com/office/officeart/2005/8/layout/cycle8"/>
    <dgm:cxn modelId="{6B7069FF-223A-4BBC-B5BF-4C270C76465D}" srcId="{1BB78F23-999A-4DE2-931D-93616CC81FBA}" destId="{9A367CC9-4515-4C31-A37B-BE32AE48273A}" srcOrd="5" destOrd="0" parTransId="{CB335677-24E2-44A3-9719-62A17CD352AD}" sibTransId="{37FC8E1E-FD74-4570-BCBF-85CA903D5455}"/>
    <dgm:cxn modelId="{8DAC8828-ACA9-4479-ACCE-BD6BFDF054C2}" srcId="{1BB78F23-999A-4DE2-931D-93616CC81FBA}" destId="{E21D9451-0B24-4A87-AF6B-D47E9845401E}" srcOrd="0" destOrd="0" parTransId="{86B75DA5-4983-4E09-9586-07F9A9C451E2}" sibTransId="{B42CBB36-417B-43C9-AE7E-6070B024D440}"/>
    <dgm:cxn modelId="{04124CEE-847A-4ADE-9A44-55FF4BB73BAB}" type="presOf" srcId="{8AD983A2-C548-4CDF-ABC1-F824D2353823}" destId="{B87408BC-0BD8-4CCB-9750-1E92C1A27B1E}" srcOrd="1" destOrd="0" presId="urn:microsoft.com/office/officeart/2005/8/layout/cycle8"/>
    <dgm:cxn modelId="{55D813F2-0D42-45F2-BC7D-56C4BBDA286F}" type="presOf" srcId="{6CA5DB12-E8FC-44DE-948F-3E3368132D36}" destId="{9C53111D-09B5-47ED-A65A-08AB13EB5E72}" srcOrd="0" destOrd="0" presId="urn:microsoft.com/office/officeart/2005/8/layout/cycle8"/>
    <dgm:cxn modelId="{EB4B59B3-ECC9-4E5E-9661-086B190CC6E7}" srcId="{1BB78F23-999A-4DE2-931D-93616CC81FBA}" destId="{8AD983A2-C548-4CDF-ABC1-F824D2353823}" srcOrd="2" destOrd="0" parTransId="{6BACDD7F-1FAB-4408-B915-2B39CEA7199F}" sibTransId="{85C42DD1-D62F-4FDB-9C6D-E5F95A5FD70A}"/>
    <dgm:cxn modelId="{1DE9405C-57E2-4CAE-AEF4-C542DF280274}" srcId="{1BB78F23-999A-4DE2-931D-93616CC81FBA}" destId="{379E962C-0A56-4064-A3C1-75FDFB8032CC}" srcOrd="4" destOrd="0" parTransId="{07281501-4898-4C3E-8962-07AF2824E02E}" sibTransId="{FDF7BF9A-3679-4A71-8C04-B2355164A34A}"/>
    <dgm:cxn modelId="{BF2AD60F-3E3B-4A42-A425-B8C022A70032}" type="presOf" srcId="{9A367CC9-4515-4C31-A37B-BE32AE48273A}" destId="{605C84C3-5003-4CED-BDE3-5B528B5BD340}" srcOrd="0" destOrd="0" presId="urn:microsoft.com/office/officeart/2005/8/layout/cycle8"/>
    <dgm:cxn modelId="{544985A8-DAD5-427F-90A8-449546D39328}" type="presOf" srcId="{6CA5DB12-E8FC-44DE-948F-3E3368132D36}" destId="{1D1854B5-845A-44AF-8EDE-FAA91836D0F5}" srcOrd="1" destOrd="0" presId="urn:microsoft.com/office/officeart/2005/8/layout/cycle8"/>
    <dgm:cxn modelId="{98E66A29-1937-4576-8592-A5C9F0EAAEF0}" type="presOf" srcId="{BFEAED68-F994-4CF9-8DC6-4BA2A9BE33E9}" destId="{35B3DD54-5FAD-4788-B742-CA89DC592F5B}" srcOrd="0" destOrd="0" presId="urn:microsoft.com/office/officeart/2005/8/layout/cycle8"/>
    <dgm:cxn modelId="{D5458791-5EE4-4C55-B373-7D91D820FBC1}" type="presOf" srcId="{1BB78F23-999A-4DE2-931D-93616CC81FBA}" destId="{91081A0A-FB0F-43A6-9F43-30537A9E6979}" srcOrd="0" destOrd="0" presId="urn:microsoft.com/office/officeart/2005/8/layout/cycle8"/>
    <dgm:cxn modelId="{54CD2669-4070-4983-A2B4-9E26A2EDD2D9}" type="presOf" srcId="{2304EF37-65EC-447F-B629-D6665E6A8B09}" destId="{558F1CDC-7AF0-4FA0-A363-8ED18E7950F4}" srcOrd="1" destOrd="0" presId="urn:microsoft.com/office/officeart/2005/8/layout/cycle8"/>
    <dgm:cxn modelId="{D65CED2A-3A21-47FD-B3FD-5F8FD922FF40}" type="presOf" srcId="{379E962C-0A56-4064-A3C1-75FDFB8032CC}" destId="{40EFA243-40DE-4ACA-A0AD-BF54426AF13D}" srcOrd="0" destOrd="0" presId="urn:microsoft.com/office/officeart/2005/8/layout/cycle8"/>
    <dgm:cxn modelId="{4102B857-C6CA-4EFD-9D26-33325A8C0DF6}" srcId="{1BB78F23-999A-4DE2-931D-93616CC81FBA}" destId="{6CA5DB12-E8FC-44DE-948F-3E3368132D36}" srcOrd="6" destOrd="0" parTransId="{EBEBDB5B-444D-4CAF-9717-424392A17197}" sibTransId="{AE3938CB-3314-4B45-A6DE-1805A1FAF4AF}"/>
    <dgm:cxn modelId="{49B4800B-F64A-4E4F-8940-4979265FC0F6}" type="presOf" srcId="{E21D9451-0B24-4A87-AF6B-D47E9845401E}" destId="{87C67FF9-1A54-41DD-A567-965E36824888}" srcOrd="1" destOrd="0" presId="urn:microsoft.com/office/officeart/2005/8/layout/cycle8"/>
    <dgm:cxn modelId="{5EA523D5-3467-4326-A4D4-8C3BEFB4480B}" type="presOf" srcId="{BFEAED68-F994-4CF9-8DC6-4BA2A9BE33E9}" destId="{753D6D76-F6D5-4329-9C81-1468730C308B}" srcOrd="1" destOrd="0" presId="urn:microsoft.com/office/officeart/2005/8/layout/cycle8"/>
    <dgm:cxn modelId="{3B0CDAC6-705F-4CBD-92DF-76BA21293C03}" type="presParOf" srcId="{91081A0A-FB0F-43A6-9F43-30537A9E6979}" destId="{B3E188F4-080B-4B25-99E2-C59D25BAFEA9}" srcOrd="0" destOrd="0" presId="urn:microsoft.com/office/officeart/2005/8/layout/cycle8"/>
    <dgm:cxn modelId="{89E86ABB-F9FE-4473-9D37-439C90852071}" type="presParOf" srcId="{91081A0A-FB0F-43A6-9F43-30537A9E6979}" destId="{1B0B1736-1E9F-4CC5-9DDC-5683C03AB625}" srcOrd="1" destOrd="0" presId="urn:microsoft.com/office/officeart/2005/8/layout/cycle8"/>
    <dgm:cxn modelId="{ABEB293A-85A1-4072-BCCE-0BCD4BB5D87A}" type="presParOf" srcId="{91081A0A-FB0F-43A6-9F43-30537A9E6979}" destId="{673462B2-947A-484C-9A0A-19665C53E978}" srcOrd="2" destOrd="0" presId="urn:microsoft.com/office/officeart/2005/8/layout/cycle8"/>
    <dgm:cxn modelId="{3E6F0802-F27D-4AFA-B61A-49D7E534780D}" type="presParOf" srcId="{91081A0A-FB0F-43A6-9F43-30537A9E6979}" destId="{87C67FF9-1A54-41DD-A567-965E36824888}" srcOrd="3" destOrd="0" presId="urn:microsoft.com/office/officeart/2005/8/layout/cycle8"/>
    <dgm:cxn modelId="{26A75AB6-A30E-47CA-9BF7-16F36815653B}" type="presParOf" srcId="{91081A0A-FB0F-43A6-9F43-30537A9E6979}" destId="{35B3DD54-5FAD-4788-B742-CA89DC592F5B}" srcOrd="4" destOrd="0" presId="urn:microsoft.com/office/officeart/2005/8/layout/cycle8"/>
    <dgm:cxn modelId="{306DABF5-7D0A-4359-A63E-B5084D2E863E}" type="presParOf" srcId="{91081A0A-FB0F-43A6-9F43-30537A9E6979}" destId="{EA11F865-C95E-487B-B0B4-0A5E4F9A3E0F}" srcOrd="5" destOrd="0" presId="urn:microsoft.com/office/officeart/2005/8/layout/cycle8"/>
    <dgm:cxn modelId="{006CB2DC-CC03-40E6-A3F3-0CD3898F727A}" type="presParOf" srcId="{91081A0A-FB0F-43A6-9F43-30537A9E6979}" destId="{717E441F-53D3-4227-AC18-D892CDAC758F}" srcOrd="6" destOrd="0" presId="urn:microsoft.com/office/officeart/2005/8/layout/cycle8"/>
    <dgm:cxn modelId="{D8E47129-17D8-4BF0-A31A-4E518DB6D44E}" type="presParOf" srcId="{91081A0A-FB0F-43A6-9F43-30537A9E6979}" destId="{753D6D76-F6D5-4329-9C81-1468730C308B}" srcOrd="7" destOrd="0" presId="urn:microsoft.com/office/officeart/2005/8/layout/cycle8"/>
    <dgm:cxn modelId="{3A303B8D-1BCF-4781-AAD4-395E70BB96CA}" type="presParOf" srcId="{91081A0A-FB0F-43A6-9F43-30537A9E6979}" destId="{F3E8E050-AB38-4269-8374-3C8CA12B2B17}" srcOrd="8" destOrd="0" presId="urn:microsoft.com/office/officeart/2005/8/layout/cycle8"/>
    <dgm:cxn modelId="{958E6363-1462-4585-ADF3-78CAD3273F6B}" type="presParOf" srcId="{91081A0A-FB0F-43A6-9F43-30537A9E6979}" destId="{2610D969-5507-41DD-A0AE-86A800D26DAA}" srcOrd="9" destOrd="0" presId="urn:microsoft.com/office/officeart/2005/8/layout/cycle8"/>
    <dgm:cxn modelId="{F80BB396-342D-4B5B-A881-B757C9E178D1}" type="presParOf" srcId="{91081A0A-FB0F-43A6-9F43-30537A9E6979}" destId="{40D0C3D2-AD9C-4A31-9FEE-48B4A76ECBD1}" srcOrd="10" destOrd="0" presId="urn:microsoft.com/office/officeart/2005/8/layout/cycle8"/>
    <dgm:cxn modelId="{02795B66-81C9-4874-8E96-93828F2579C0}" type="presParOf" srcId="{91081A0A-FB0F-43A6-9F43-30537A9E6979}" destId="{B87408BC-0BD8-4CCB-9750-1E92C1A27B1E}" srcOrd="11" destOrd="0" presId="urn:microsoft.com/office/officeart/2005/8/layout/cycle8"/>
    <dgm:cxn modelId="{D8F993B3-6566-491A-A65B-72B87CF28448}" type="presParOf" srcId="{91081A0A-FB0F-43A6-9F43-30537A9E6979}" destId="{33FEDACA-4CC3-41E6-B610-0EA604103E4C}" srcOrd="12" destOrd="0" presId="urn:microsoft.com/office/officeart/2005/8/layout/cycle8"/>
    <dgm:cxn modelId="{49CC42ED-8B3E-435E-A299-CB2CC9684286}" type="presParOf" srcId="{91081A0A-FB0F-43A6-9F43-30537A9E6979}" destId="{740E1D86-1C4D-43AB-BCCF-EF22FA8EBFD8}" srcOrd="13" destOrd="0" presId="urn:microsoft.com/office/officeart/2005/8/layout/cycle8"/>
    <dgm:cxn modelId="{48F9606E-5473-4423-9317-A800B2F44098}" type="presParOf" srcId="{91081A0A-FB0F-43A6-9F43-30537A9E6979}" destId="{E408D6B1-D15A-4C93-B270-A7CF21665546}" srcOrd="14" destOrd="0" presId="urn:microsoft.com/office/officeart/2005/8/layout/cycle8"/>
    <dgm:cxn modelId="{192903F1-3BE1-44BF-BA7A-3E612D8A80AF}" type="presParOf" srcId="{91081A0A-FB0F-43A6-9F43-30537A9E6979}" destId="{558F1CDC-7AF0-4FA0-A363-8ED18E7950F4}" srcOrd="15" destOrd="0" presId="urn:microsoft.com/office/officeart/2005/8/layout/cycle8"/>
    <dgm:cxn modelId="{55558D9B-D9F6-482A-9F13-0CBDA350B45A}" type="presParOf" srcId="{91081A0A-FB0F-43A6-9F43-30537A9E6979}" destId="{40EFA243-40DE-4ACA-A0AD-BF54426AF13D}" srcOrd="16" destOrd="0" presId="urn:microsoft.com/office/officeart/2005/8/layout/cycle8"/>
    <dgm:cxn modelId="{3931BC4C-6407-4273-989A-814906FD2E62}" type="presParOf" srcId="{91081A0A-FB0F-43A6-9F43-30537A9E6979}" destId="{1CDD93A3-566A-4B05-BFCD-E0EB9FB977F2}" srcOrd="17" destOrd="0" presId="urn:microsoft.com/office/officeart/2005/8/layout/cycle8"/>
    <dgm:cxn modelId="{B6D2113D-0BAA-4134-A279-6577B9D31F6F}" type="presParOf" srcId="{91081A0A-FB0F-43A6-9F43-30537A9E6979}" destId="{A8D71483-FFA9-448A-81D7-00AD9121D3BE}" srcOrd="18" destOrd="0" presId="urn:microsoft.com/office/officeart/2005/8/layout/cycle8"/>
    <dgm:cxn modelId="{7D43F516-0F72-4D40-8EA3-4EFDB6B630D8}" type="presParOf" srcId="{91081A0A-FB0F-43A6-9F43-30537A9E6979}" destId="{AC6D3214-708C-419C-85F4-F6FF008CD344}" srcOrd="19" destOrd="0" presId="urn:microsoft.com/office/officeart/2005/8/layout/cycle8"/>
    <dgm:cxn modelId="{21D4A5B0-6612-4A1A-87C2-32B3AF57E39A}" type="presParOf" srcId="{91081A0A-FB0F-43A6-9F43-30537A9E6979}" destId="{605C84C3-5003-4CED-BDE3-5B528B5BD340}" srcOrd="20" destOrd="0" presId="urn:microsoft.com/office/officeart/2005/8/layout/cycle8"/>
    <dgm:cxn modelId="{B9381199-D136-4871-B2FB-84E3E7527714}" type="presParOf" srcId="{91081A0A-FB0F-43A6-9F43-30537A9E6979}" destId="{C78719E9-FF16-4CDD-A0FE-4A4271638EEF}" srcOrd="21" destOrd="0" presId="urn:microsoft.com/office/officeart/2005/8/layout/cycle8"/>
    <dgm:cxn modelId="{004E337B-BFCD-4FC1-901C-825929394CDE}" type="presParOf" srcId="{91081A0A-FB0F-43A6-9F43-30537A9E6979}" destId="{23DEE215-951D-4CBD-A02C-281D47D92185}" srcOrd="22" destOrd="0" presId="urn:microsoft.com/office/officeart/2005/8/layout/cycle8"/>
    <dgm:cxn modelId="{171CFAAE-47A6-40D1-8F7C-B563392E9E05}" type="presParOf" srcId="{91081A0A-FB0F-43A6-9F43-30537A9E6979}" destId="{5DC4EFF9-30C4-4D00-B28D-47E5A2059CFE}" srcOrd="23" destOrd="0" presId="urn:microsoft.com/office/officeart/2005/8/layout/cycle8"/>
    <dgm:cxn modelId="{7B588524-C704-4548-A0BC-BEE879D911FC}" type="presParOf" srcId="{91081A0A-FB0F-43A6-9F43-30537A9E6979}" destId="{9C53111D-09B5-47ED-A65A-08AB13EB5E72}" srcOrd="24" destOrd="0" presId="urn:microsoft.com/office/officeart/2005/8/layout/cycle8"/>
    <dgm:cxn modelId="{9EA28040-D054-4E66-AD4E-C900033723F6}" type="presParOf" srcId="{91081A0A-FB0F-43A6-9F43-30537A9E6979}" destId="{4BFB816E-26D4-4340-9394-A5502FBFB4F4}" srcOrd="25" destOrd="0" presId="urn:microsoft.com/office/officeart/2005/8/layout/cycle8"/>
    <dgm:cxn modelId="{72AEB1A4-AAD1-457E-A2E2-52FB386FC7A8}" type="presParOf" srcId="{91081A0A-FB0F-43A6-9F43-30537A9E6979}" destId="{B56882CE-6C7C-46C9-9AA0-C816C6DCE1E2}" srcOrd="26" destOrd="0" presId="urn:microsoft.com/office/officeart/2005/8/layout/cycle8"/>
    <dgm:cxn modelId="{3574BDA7-11AC-495D-A54D-A518C6F9679D}" type="presParOf" srcId="{91081A0A-FB0F-43A6-9F43-30537A9E6979}" destId="{1D1854B5-845A-44AF-8EDE-FAA91836D0F5}" srcOrd="27" destOrd="0" presId="urn:microsoft.com/office/officeart/2005/8/layout/cycle8"/>
    <dgm:cxn modelId="{C234899B-DED5-48FF-A7C5-6400D8F4043F}" type="presParOf" srcId="{91081A0A-FB0F-43A6-9F43-30537A9E6979}" destId="{D1EC003E-3FAC-45D8-A19C-07FA7DEB8639}" srcOrd="28" destOrd="0" presId="urn:microsoft.com/office/officeart/2005/8/layout/cycle8"/>
    <dgm:cxn modelId="{8B348CD0-88CB-4F57-871C-DD9D4A138206}" type="presParOf" srcId="{91081A0A-FB0F-43A6-9F43-30537A9E6979}" destId="{85DCCCDC-9785-455C-A093-66D2F59C3FD5}" srcOrd="29" destOrd="0" presId="urn:microsoft.com/office/officeart/2005/8/layout/cycle8"/>
    <dgm:cxn modelId="{9B1D4C68-529C-47C5-84B7-7479D4FBC58D}" type="presParOf" srcId="{91081A0A-FB0F-43A6-9F43-30537A9E6979}" destId="{A374C958-7261-4E72-954F-101F46AC5481}" srcOrd="30" destOrd="0" presId="urn:microsoft.com/office/officeart/2005/8/layout/cycle8"/>
    <dgm:cxn modelId="{E2CDB2A2-B6D9-4739-927B-25097F1E790B}" type="presParOf" srcId="{91081A0A-FB0F-43A6-9F43-30537A9E6979}" destId="{4D23FAA7-FC42-4596-8153-3C8CA34E9F82}" srcOrd="31" destOrd="0" presId="urn:microsoft.com/office/officeart/2005/8/layout/cycle8"/>
    <dgm:cxn modelId="{3452DB39-F77A-44DF-B401-F8B2162862C9}" type="presParOf" srcId="{91081A0A-FB0F-43A6-9F43-30537A9E6979}" destId="{66808089-75A2-4A1A-A510-4BB88207347A}" srcOrd="32" destOrd="0" presId="urn:microsoft.com/office/officeart/2005/8/layout/cycle8"/>
    <dgm:cxn modelId="{BF1D4E8A-3ABE-4B15-97CA-66371220A7C8}" type="presParOf" srcId="{91081A0A-FB0F-43A6-9F43-30537A9E6979}" destId="{790AF627-0D98-4521-8ED2-37C7F817F91D}" srcOrd="33" destOrd="0" presId="urn:microsoft.com/office/officeart/2005/8/layout/cycle8"/>
    <dgm:cxn modelId="{553792A1-F233-4B44-B116-63AD59C4168E}" type="presParOf" srcId="{91081A0A-FB0F-43A6-9F43-30537A9E6979}" destId="{49ABE16B-27B1-4568-96CD-0A18A8A08057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E188F4-080B-4B25-99E2-C59D25BAFEA9}">
      <dsp:nvSpPr>
        <dsp:cNvPr id="0" name=""/>
        <dsp:cNvSpPr/>
      </dsp:nvSpPr>
      <dsp:spPr>
        <a:xfrm>
          <a:off x="1376476" y="247903"/>
          <a:ext cx="3413760" cy="3413760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1</a:t>
          </a:r>
          <a:endParaRPr lang="ru-RU" sz="3600" kern="1200" dirty="0"/>
        </a:p>
      </dsp:txBody>
      <dsp:txXfrm>
        <a:off x="3169920" y="564895"/>
        <a:ext cx="812800" cy="650240"/>
      </dsp:txXfrm>
    </dsp:sp>
    <dsp:sp modelId="{35B3DD54-5FAD-4788-B742-CA89DC592F5B}">
      <dsp:nvSpPr>
        <dsp:cNvPr id="0" name=""/>
        <dsp:cNvSpPr/>
      </dsp:nvSpPr>
      <dsp:spPr>
        <a:xfrm>
          <a:off x="1420368" y="302767"/>
          <a:ext cx="3413760" cy="3413760"/>
        </a:xfrm>
        <a:prstGeom prst="pie">
          <a:avLst>
            <a:gd name="adj1" fmla="val 19285716"/>
            <a:gd name="adj2" fmla="val 771428"/>
          </a:avLst>
        </a:prstGeom>
        <a:solidFill>
          <a:schemeClr val="accent2">
            <a:hueOff val="1288228"/>
            <a:satOff val="-13776"/>
            <a:lumOff val="359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1288228"/>
              <a:satOff val="-13776"/>
              <a:lumOff val="3595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2</a:t>
          </a:r>
          <a:endParaRPr lang="ru-RU" sz="3600" kern="1200" dirty="0"/>
        </a:p>
      </dsp:txBody>
      <dsp:txXfrm>
        <a:off x="3738880" y="1540256"/>
        <a:ext cx="934720" cy="568960"/>
      </dsp:txXfrm>
    </dsp:sp>
    <dsp:sp modelId="{F3E8E050-AB38-4269-8374-3C8CA12B2B17}">
      <dsp:nvSpPr>
        <dsp:cNvPr id="0" name=""/>
        <dsp:cNvSpPr/>
      </dsp:nvSpPr>
      <dsp:spPr>
        <a:xfrm>
          <a:off x="1404518" y="371855"/>
          <a:ext cx="3413760" cy="3413760"/>
        </a:xfrm>
        <a:prstGeom prst="pie">
          <a:avLst>
            <a:gd name="adj1" fmla="val 771428"/>
            <a:gd name="adj2" fmla="val 3857143"/>
          </a:avLst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2576456"/>
              <a:satOff val="-27551"/>
              <a:lumOff val="719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3</a:t>
          </a:r>
          <a:endParaRPr lang="ru-RU" sz="3600" kern="1200" dirty="0"/>
        </a:p>
      </dsp:txBody>
      <dsp:txXfrm>
        <a:off x="3596640" y="2393695"/>
        <a:ext cx="812800" cy="629920"/>
      </dsp:txXfrm>
    </dsp:sp>
    <dsp:sp modelId="{33FEDACA-4CC3-41E6-B610-0EA604103E4C}">
      <dsp:nvSpPr>
        <dsp:cNvPr id="0" name=""/>
        <dsp:cNvSpPr/>
      </dsp:nvSpPr>
      <dsp:spPr>
        <a:xfrm>
          <a:off x="1341119" y="402335"/>
          <a:ext cx="3413760" cy="3413760"/>
        </a:xfrm>
        <a:prstGeom prst="pie">
          <a:avLst>
            <a:gd name="adj1" fmla="val 3857226"/>
            <a:gd name="adj2" fmla="val 6942858"/>
          </a:avLst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3864684"/>
              <a:satOff val="-41326"/>
              <a:lumOff val="10784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4</a:t>
          </a:r>
          <a:endParaRPr lang="ru-RU" sz="3600" kern="1200" dirty="0"/>
        </a:p>
      </dsp:txBody>
      <dsp:txXfrm>
        <a:off x="2651760" y="3084576"/>
        <a:ext cx="792480" cy="568960"/>
      </dsp:txXfrm>
    </dsp:sp>
    <dsp:sp modelId="{40EFA243-40DE-4ACA-A0AD-BF54426AF13D}">
      <dsp:nvSpPr>
        <dsp:cNvPr id="0" name=""/>
        <dsp:cNvSpPr/>
      </dsp:nvSpPr>
      <dsp:spPr>
        <a:xfrm>
          <a:off x="1277721" y="371855"/>
          <a:ext cx="3413760" cy="3413760"/>
        </a:xfrm>
        <a:prstGeom prst="pie">
          <a:avLst>
            <a:gd name="adj1" fmla="val 6942858"/>
            <a:gd name="adj2" fmla="val 10028574"/>
          </a:avLst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5152912"/>
              <a:satOff val="-55102"/>
              <a:lumOff val="14379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5</a:t>
          </a:r>
          <a:endParaRPr lang="ru-RU" sz="3600" kern="1200" dirty="0"/>
        </a:p>
      </dsp:txBody>
      <dsp:txXfrm>
        <a:off x="1686560" y="2393695"/>
        <a:ext cx="812800" cy="629920"/>
      </dsp:txXfrm>
    </dsp:sp>
    <dsp:sp modelId="{605C84C3-5003-4CED-BDE3-5B528B5BD340}">
      <dsp:nvSpPr>
        <dsp:cNvPr id="0" name=""/>
        <dsp:cNvSpPr/>
      </dsp:nvSpPr>
      <dsp:spPr>
        <a:xfrm>
          <a:off x="1261872" y="302767"/>
          <a:ext cx="3413760" cy="3413760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6441139"/>
            <a:satOff val="-68877"/>
            <a:lumOff val="1797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6441139"/>
              <a:satOff val="-68877"/>
              <a:lumOff val="17974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6</a:t>
          </a:r>
          <a:endParaRPr lang="ru-RU" sz="3600" kern="1200" dirty="0"/>
        </a:p>
      </dsp:txBody>
      <dsp:txXfrm>
        <a:off x="1422400" y="1540256"/>
        <a:ext cx="934720" cy="568960"/>
      </dsp:txXfrm>
    </dsp:sp>
    <dsp:sp modelId="{9C53111D-09B5-47ED-A65A-08AB13EB5E72}">
      <dsp:nvSpPr>
        <dsp:cNvPr id="0" name=""/>
        <dsp:cNvSpPr/>
      </dsp:nvSpPr>
      <dsp:spPr>
        <a:xfrm>
          <a:off x="1305763" y="247903"/>
          <a:ext cx="3413760" cy="3413760"/>
        </a:xfrm>
        <a:prstGeom prst="pie">
          <a:avLst>
            <a:gd name="adj1" fmla="val 13114284"/>
            <a:gd name="adj2" fmla="val 16200000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7729367"/>
              <a:satOff val="-82653"/>
              <a:lumOff val="21569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7</a:t>
          </a:r>
          <a:endParaRPr lang="ru-RU" sz="3600" kern="1200" dirty="0"/>
        </a:p>
      </dsp:txBody>
      <dsp:txXfrm>
        <a:off x="2113280" y="564895"/>
        <a:ext cx="812800" cy="650240"/>
      </dsp:txXfrm>
    </dsp:sp>
    <dsp:sp modelId="{D1EC003E-3FAC-45D8-A19C-07FA7DEB8639}">
      <dsp:nvSpPr>
        <dsp:cNvPr id="0" name=""/>
        <dsp:cNvSpPr/>
      </dsp:nvSpPr>
      <dsp:spPr>
        <a:xfrm>
          <a:off x="1164978" y="36575"/>
          <a:ext cx="3836416" cy="383641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DCCCDC-9785-455C-A093-66D2F59C3FD5}">
      <dsp:nvSpPr>
        <dsp:cNvPr id="0" name=""/>
        <dsp:cNvSpPr/>
      </dsp:nvSpPr>
      <dsp:spPr>
        <a:xfrm>
          <a:off x="1209145" y="91682"/>
          <a:ext cx="3836416" cy="383641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2">
            <a:hueOff val="1288228"/>
            <a:satOff val="-13776"/>
            <a:lumOff val="359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1288228"/>
              <a:satOff val="-13776"/>
              <a:lumOff val="3595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374C958-7261-4E72-954F-101F46AC5481}">
      <dsp:nvSpPr>
        <dsp:cNvPr id="0" name=""/>
        <dsp:cNvSpPr/>
      </dsp:nvSpPr>
      <dsp:spPr>
        <a:xfrm>
          <a:off x="1193240" y="160610"/>
          <a:ext cx="3836416" cy="383641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2576456"/>
              <a:satOff val="-27551"/>
              <a:lumOff val="719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23FAA7-FC42-4596-8153-3C8CA34E9F82}">
      <dsp:nvSpPr>
        <dsp:cNvPr id="0" name=""/>
        <dsp:cNvSpPr/>
      </dsp:nvSpPr>
      <dsp:spPr>
        <a:xfrm>
          <a:off x="1129792" y="190918"/>
          <a:ext cx="3836416" cy="383641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3864684"/>
              <a:satOff val="-41326"/>
              <a:lumOff val="10784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6808089-75A2-4A1A-A510-4BB88207347A}">
      <dsp:nvSpPr>
        <dsp:cNvPr id="0" name=""/>
        <dsp:cNvSpPr/>
      </dsp:nvSpPr>
      <dsp:spPr>
        <a:xfrm>
          <a:off x="1066343" y="160610"/>
          <a:ext cx="3836416" cy="383641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5152912"/>
              <a:satOff val="-55102"/>
              <a:lumOff val="14379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0AF627-0D98-4521-8ED2-37C7F817F91D}">
      <dsp:nvSpPr>
        <dsp:cNvPr id="0" name=""/>
        <dsp:cNvSpPr/>
      </dsp:nvSpPr>
      <dsp:spPr>
        <a:xfrm>
          <a:off x="1050438" y="91682"/>
          <a:ext cx="3836416" cy="383641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6441139"/>
            <a:satOff val="-68877"/>
            <a:lumOff val="1797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6441139"/>
              <a:satOff val="-68877"/>
              <a:lumOff val="17974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9ABE16B-27B1-4568-96CD-0A18A8A08057}">
      <dsp:nvSpPr>
        <dsp:cNvPr id="0" name=""/>
        <dsp:cNvSpPr/>
      </dsp:nvSpPr>
      <dsp:spPr>
        <a:xfrm>
          <a:off x="1094605" y="36575"/>
          <a:ext cx="3836416" cy="383641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2">
              <a:hueOff val="7729367"/>
              <a:satOff val="-82653"/>
              <a:lumOff val="21569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5" r:id="rId1"/>
    <p:sldLayoutId id="2147484466" r:id="rId2"/>
    <p:sldLayoutId id="2147484467" r:id="rId3"/>
    <p:sldLayoutId id="2147484468" r:id="rId4"/>
    <p:sldLayoutId id="2147484469" r:id="rId5"/>
    <p:sldLayoutId id="2147484470" r:id="rId6"/>
    <p:sldLayoutId id="2147484471" r:id="rId7"/>
    <p:sldLayoutId id="2147484472" r:id="rId8"/>
    <p:sldLayoutId id="2147484473" r:id="rId9"/>
    <p:sldLayoutId id="2147484474" r:id="rId10"/>
    <p:sldLayoutId id="21474844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i="1" spc="600" dirty="0" smtClean="0">
                <a:solidFill>
                  <a:srgbClr val="002060"/>
                </a:solidFill>
              </a:rPr>
              <a:t>По предмету физика</a:t>
            </a:r>
            <a:endParaRPr lang="ru-RU" sz="3600" b="1" i="1" spc="6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spc="600" dirty="0" smtClean="0">
                <a:solidFill>
                  <a:srgbClr val="FF0000"/>
                </a:solidFill>
              </a:rPr>
              <a:t>Интерактивная игра</a:t>
            </a:r>
            <a:endParaRPr lang="ru-RU" sz="5400" spc="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/>
          <p:cNvSpPr/>
          <p:nvPr/>
        </p:nvSpPr>
        <p:spPr>
          <a:xfrm>
            <a:off x="467544" y="3670206"/>
            <a:ext cx="2448272" cy="180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Старт-стоп</a:t>
            </a:r>
            <a:endParaRPr lang="ru-RU" sz="28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88696451"/>
              </p:ext>
            </p:extLst>
          </p:nvPr>
        </p:nvGraphicFramePr>
        <p:xfrm>
          <a:off x="1862130" y="25114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251520" y="116632"/>
            <a:ext cx="1332148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воды в пар?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79712" y="116632"/>
            <a:ext cx="1368152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пара в воду?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1920" y="116632"/>
            <a:ext cx="1368152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воды в лед?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36096" y="116632"/>
            <a:ext cx="1368152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льда в воду?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11812" y="120192"/>
            <a:ext cx="1292636" cy="2156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льда в пар?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01271" y="2511488"/>
            <a:ext cx="1403178" cy="1926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называется процесс превращения пара в лед?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74054" y="4642314"/>
            <a:ext cx="1330394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Почему трава имеет зеленый цвет?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120192"/>
            <a:ext cx="1332148" cy="2304256"/>
          </a:xfrm>
          <a:prstGeom prst="roundRect">
            <a:avLst/>
          </a:prstGeom>
          <a:solidFill>
            <a:srgbClr val="CBB7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79712" y="120192"/>
            <a:ext cx="1368152" cy="2304256"/>
          </a:xfrm>
          <a:prstGeom prst="roundRect">
            <a:avLst/>
          </a:prstGeom>
          <a:solidFill>
            <a:srgbClr val="AFD81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0" y="139664"/>
            <a:ext cx="1368152" cy="2304256"/>
          </a:xfrm>
          <a:prstGeom prst="roundRect">
            <a:avLst/>
          </a:prstGeom>
          <a:solidFill>
            <a:srgbClr val="5AD8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36096" y="120192"/>
            <a:ext cx="1368152" cy="23042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310138" y="120192"/>
            <a:ext cx="1292636" cy="2156680"/>
          </a:xfrm>
          <a:prstGeom prst="roundRect">
            <a:avLst/>
          </a:prstGeom>
          <a:solidFill>
            <a:srgbClr val="1ED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70159" y="2511488"/>
            <a:ext cx="1403178" cy="1926887"/>
          </a:xfrm>
          <a:prstGeom prst="roundRect">
            <a:avLst/>
          </a:prstGeom>
          <a:solidFill>
            <a:srgbClr val="8CAF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11812" y="4642314"/>
            <a:ext cx="1330394" cy="188303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08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131</TotalTime>
  <Words>74</Words>
  <Application>Microsoft Office PowerPoint</Application>
  <PresentationFormat>Экран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Официальная</vt:lpstr>
      <vt:lpstr>Интерактивная игра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User</dc:creator>
  <cp:lastModifiedBy>Пользователь Windows</cp:lastModifiedBy>
  <cp:revision>13</cp:revision>
  <dcterms:created xsi:type="dcterms:W3CDTF">2023-06-10T07:45:56Z</dcterms:created>
  <dcterms:modified xsi:type="dcterms:W3CDTF">2023-06-10T10:08:55Z</dcterms:modified>
</cp:coreProperties>
</file>