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4" autoAdjust="0"/>
    <p:restoredTop sz="94660"/>
  </p:normalViewPr>
  <p:slideViewPr>
    <p:cSldViewPr snapToGrid="0">
      <p:cViewPr varScale="1">
        <p:scale>
          <a:sx n="93" d="100"/>
          <a:sy n="93" d="100"/>
        </p:scale>
        <p:origin x="96" y="5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8B663F-DBE4-48C4-BCD1-37F240208F68}" type="doc">
      <dgm:prSet loTypeId="urn:microsoft.com/office/officeart/2005/8/layout/chart3" loCatId="relationship" qsTypeId="urn:microsoft.com/office/officeart/2005/8/quickstyle/simple5" qsCatId="simple" csTypeId="urn:microsoft.com/office/officeart/2005/8/colors/colorful4" csCatId="colorful" phldr="1"/>
      <dgm:spPr/>
    </dgm:pt>
    <dgm:pt modelId="{54B0E518-902A-4622-9949-670D6A13C11C}">
      <dgm:prSet phldrT="[Текст]"/>
      <dgm:spPr/>
      <dgm:t>
        <a:bodyPr/>
        <a:lstStyle/>
        <a:p>
          <a:r>
            <a:rPr lang="ru-RU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rPr>
            <a:t>1</a:t>
          </a:r>
          <a:endParaRPr lang="ru-KG" b="1" cap="none" spc="0" dirty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5D9EC557-6C2A-495F-B831-D6E967CD92D3}" type="parTrans" cxnId="{488E8AAA-7070-4706-A09D-3BAF512DE91B}">
      <dgm:prSet/>
      <dgm:spPr/>
      <dgm:t>
        <a:bodyPr/>
        <a:lstStyle/>
        <a:p>
          <a:endParaRPr lang="ru-KG" b="1" cap="none" spc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AE7F7E18-AEA6-4273-B61C-19F27D9AE2FF}" type="sibTrans" cxnId="{488E8AAA-7070-4706-A09D-3BAF512DE91B}">
      <dgm:prSet/>
      <dgm:spPr/>
      <dgm:t>
        <a:bodyPr/>
        <a:lstStyle/>
        <a:p>
          <a:endParaRPr lang="ru-KG" b="1" cap="none" spc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EC416363-39E3-4344-AA20-B3C904DD1C09}">
      <dgm:prSet phldrT="[Текст]"/>
      <dgm:spPr/>
      <dgm:t>
        <a:bodyPr/>
        <a:lstStyle/>
        <a:p>
          <a:r>
            <a:rPr lang="ru-RU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rPr>
            <a:t>2</a:t>
          </a:r>
          <a:endParaRPr lang="ru-KG" b="1" cap="none" spc="0" dirty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8956C5CE-7C64-485F-BF7C-0EF38AFD7376}" type="parTrans" cxnId="{A1B6B32F-427B-4386-A267-301417055E00}">
      <dgm:prSet/>
      <dgm:spPr/>
      <dgm:t>
        <a:bodyPr/>
        <a:lstStyle/>
        <a:p>
          <a:endParaRPr lang="ru-KG" b="1" cap="none" spc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D818AC59-FD7D-4303-B8C6-A11B538FD224}" type="sibTrans" cxnId="{A1B6B32F-427B-4386-A267-301417055E00}">
      <dgm:prSet/>
      <dgm:spPr/>
      <dgm:t>
        <a:bodyPr/>
        <a:lstStyle/>
        <a:p>
          <a:endParaRPr lang="ru-KG" b="1" cap="none" spc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E2E3F567-5FA9-4F60-B34D-6034DFB23331}">
      <dgm:prSet phldrT="[Текст]"/>
      <dgm:spPr/>
      <dgm:t>
        <a:bodyPr/>
        <a:lstStyle/>
        <a:p>
          <a:r>
            <a:rPr lang="ru-RU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rPr>
            <a:t>3</a:t>
          </a:r>
          <a:endParaRPr lang="ru-KG" b="1" cap="none" spc="0" dirty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69B37A7D-FE6A-4007-9E2A-0775C764AB61}" type="parTrans" cxnId="{AFA1440F-6784-4987-850F-A9A5F4BC94E8}">
      <dgm:prSet/>
      <dgm:spPr/>
      <dgm:t>
        <a:bodyPr/>
        <a:lstStyle/>
        <a:p>
          <a:endParaRPr lang="ru-KG" b="1" cap="none" spc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D88A2D53-72C9-4ED0-8EE4-3EEFAC43A37F}" type="sibTrans" cxnId="{AFA1440F-6784-4987-850F-A9A5F4BC94E8}">
      <dgm:prSet/>
      <dgm:spPr/>
      <dgm:t>
        <a:bodyPr/>
        <a:lstStyle/>
        <a:p>
          <a:endParaRPr lang="ru-KG" b="1" cap="none" spc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6E8297BA-A700-467D-825B-44E17D156D3A}">
      <dgm:prSet phldrT="[Текст]"/>
      <dgm:spPr/>
      <dgm:t>
        <a:bodyPr/>
        <a:lstStyle/>
        <a:p>
          <a:r>
            <a:rPr lang="ru-RU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rPr>
            <a:t>4</a:t>
          </a:r>
          <a:endParaRPr lang="ru-KG" b="1" cap="none" spc="0" dirty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4FA67BF4-D3B9-411D-B22E-A138A86E0A69}" type="parTrans" cxnId="{738A42A6-5721-461A-849D-45FA933A153E}">
      <dgm:prSet/>
      <dgm:spPr/>
      <dgm:t>
        <a:bodyPr/>
        <a:lstStyle/>
        <a:p>
          <a:endParaRPr lang="ru-KG" b="1" cap="none" spc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A2D27664-DA26-4B0E-B416-C3E39D180993}" type="sibTrans" cxnId="{738A42A6-5721-461A-849D-45FA933A153E}">
      <dgm:prSet/>
      <dgm:spPr/>
      <dgm:t>
        <a:bodyPr/>
        <a:lstStyle/>
        <a:p>
          <a:endParaRPr lang="ru-KG" b="1" cap="none" spc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C7D7056C-31FA-416A-BAC6-D5F20CD450EB}">
      <dgm:prSet phldrT="[Текст]"/>
      <dgm:spPr/>
      <dgm:t>
        <a:bodyPr/>
        <a:lstStyle/>
        <a:p>
          <a:r>
            <a:rPr lang="ru-RU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rPr>
            <a:t>5</a:t>
          </a:r>
          <a:endParaRPr lang="ru-KG" b="1" cap="none" spc="0" dirty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57FC397B-185F-4838-A175-B35DA351A6D9}" type="parTrans" cxnId="{0BFCC06D-E201-474C-B733-953F28650AD5}">
      <dgm:prSet/>
      <dgm:spPr/>
      <dgm:t>
        <a:bodyPr/>
        <a:lstStyle/>
        <a:p>
          <a:endParaRPr lang="ru-KG" b="1" cap="none" spc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B049A06C-DAC0-4520-9F7F-C28EE24A40B6}" type="sibTrans" cxnId="{0BFCC06D-E201-474C-B733-953F28650AD5}">
      <dgm:prSet/>
      <dgm:spPr/>
      <dgm:t>
        <a:bodyPr/>
        <a:lstStyle/>
        <a:p>
          <a:endParaRPr lang="ru-KG" b="1" cap="none" spc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44EE18A4-5994-498B-B7E1-8566D10DEFD5}">
      <dgm:prSet phldrT="[Текст]"/>
      <dgm:spPr/>
      <dgm:t>
        <a:bodyPr/>
        <a:lstStyle/>
        <a:p>
          <a:r>
            <a:rPr lang="ru-RU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rPr>
            <a:t>6</a:t>
          </a:r>
          <a:endParaRPr lang="ru-KG" b="1" cap="none" spc="0" dirty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DBA7020C-33C4-4516-8EB4-36FA49B5F09B}" type="parTrans" cxnId="{F1148416-6B0F-411E-8B43-E43135B9F499}">
      <dgm:prSet/>
      <dgm:spPr/>
      <dgm:t>
        <a:bodyPr/>
        <a:lstStyle/>
        <a:p>
          <a:endParaRPr lang="ru-KG" b="1" cap="none" spc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D8DFB18E-E80D-4C69-B743-7164525A5292}" type="sibTrans" cxnId="{F1148416-6B0F-411E-8B43-E43135B9F499}">
      <dgm:prSet/>
      <dgm:spPr/>
      <dgm:t>
        <a:bodyPr/>
        <a:lstStyle/>
        <a:p>
          <a:endParaRPr lang="ru-KG" b="1" cap="none" spc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7ED19C6D-E417-493D-A55B-A7F8080DE2B9}">
      <dgm:prSet phldrT="[Текст]"/>
      <dgm:spPr/>
      <dgm:t>
        <a:bodyPr/>
        <a:lstStyle/>
        <a:p>
          <a:r>
            <a:rPr lang="ru-RU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rPr>
            <a:t>7</a:t>
          </a:r>
          <a:endParaRPr lang="ru-KG" b="1" cap="none" spc="0" dirty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9D6AAB60-5520-4268-8E07-6AF60E5C229A}" type="parTrans" cxnId="{C9E61032-07AA-42BB-9CD7-B7CB6608FFEF}">
      <dgm:prSet/>
      <dgm:spPr/>
      <dgm:t>
        <a:bodyPr/>
        <a:lstStyle/>
        <a:p>
          <a:endParaRPr lang="ru-KG" b="1" cap="none" spc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25BE71A5-3B4B-4B69-B52C-44541BC4728A}" type="sibTrans" cxnId="{C9E61032-07AA-42BB-9CD7-B7CB6608FFEF}">
      <dgm:prSet/>
      <dgm:spPr/>
      <dgm:t>
        <a:bodyPr/>
        <a:lstStyle/>
        <a:p>
          <a:endParaRPr lang="ru-KG" b="1" cap="none" spc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9E7EF6AE-EB13-44F0-9838-3B279A220D70}" type="pres">
      <dgm:prSet presAssocID="{088B663F-DBE4-48C4-BCD1-37F240208F68}" presName="compositeShape" presStyleCnt="0">
        <dgm:presLayoutVars>
          <dgm:chMax val="7"/>
          <dgm:dir/>
          <dgm:resizeHandles val="exact"/>
        </dgm:presLayoutVars>
      </dgm:prSet>
      <dgm:spPr/>
    </dgm:pt>
    <dgm:pt modelId="{83E139E6-C255-46B5-9877-ACDC266BCEE8}" type="pres">
      <dgm:prSet presAssocID="{088B663F-DBE4-48C4-BCD1-37F240208F68}" presName="wedge1" presStyleLbl="node1" presStyleIdx="0" presStyleCnt="7" custScaleX="90097" custScaleY="96107" custLinFactNeighborX="-583" custLinFactNeighborY="3652"/>
      <dgm:spPr/>
    </dgm:pt>
    <dgm:pt modelId="{AA2D52B9-A83F-4309-8B65-45638785E8C7}" type="pres">
      <dgm:prSet presAssocID="{088B663F-DBE4-48C4-BCD1-37F240208F68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333E1A8B-2D63-4080-AF53-52096511ADB9}" type="pres">
      <dgm:prSet presAssocID="{088B663F-DBE4-48C4-BCD1-37F240208F68}" presName="wedge2" presStyleLbl="node1" presStyleIdx="1" presStyleCnt="7" custLinFactNeighborY="572"/>
      <dgm:spPr/>
    </dgm:pt>
    <dgm:pt modelId="{41741BFF-0D26-4D78-9B5E-0EFD0C12D697}" type="pres">
      <dgm:prSet presAssocID="{088B663F-DBE4-48C4-BCD1-37F240208F68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D6953927-AF4C-4A31-89AC-1BA3DAD2EA12}" type="pres">
      <dgm:prSet presAssocID="{088B663F-DBE4-48C4-BCD1-37F240208F68}" presName="wedge3" presStyleLbl="node1" presStyleIdx="2" presStyleCnt="7"/>
      <dgm:spPr/>
    </dgm:pt>
    <dgm:pt modelId="{C6ECEFD4-8ACA-4034-8EE7-DB337AF2BE0B}" type="pres">
      <dgm:prSet presAssocID="{088B663F-DBE4-48C4-BCD1-37F240208F68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808F3395-D0E1-4A21-B3B7-5D3D28891DA0}" type="pres">
      <dgm:prSet presAssocID="{088B663F-DBE4-48C4-BCD1-37F240208F68}" presName="wedge4" presStyleLbl="node1" presStyleIdx="3" presStyleCnt="7"/>
      <dgm:spPr/>
    </dgm:pt>
    <dgm:pt modelId="{5FDCEC2B-29B9-4A2C-856D-F3912D05BA9A}" type="pres">
      <dgm:prSet presAssocID="{088B663F-DBE4-48C4-BCD1-37F240208F68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161C8B62-E4F2-4ACC-A7F6-C46613C495CE}" type="pres">
      <dgm:prSet presAssocID="{088B663F-DBE4-48C4-BCD1-37F240208F68}" presName="wedge5" presStyleLbl="node1" presStyleIdx="4" presStyleCnt="7"/>
      <dgm:spPr/>
    </dgm:pt>
    <dgm:pt modelId="{BA172CBD-823E-43E7-A6EF-04DE5EEF40D2}" type="pres">
      <dgm:prSet presAssocID="{088B663F-DBE4-48C4-BCD1-37F240208F68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F5B6537A-539D-4494-B318-7F5DECF6BB55}" type="pres">
      <dgm:prSet presAssocID="{088B663F-DBE4-48C4-BCD1-37F240208F68}" presName="wedge6" presStyleLbl="node1" presStyleIdx="5" presStyleCnt="7"/>
      <dgm:spPr/>
    </dgm:pt>
    <dgm:pt modelId="{684BB688-E699-43A3-8961-FA1FCF3B5255}" type="pres">
      <dgm:prSet presAssocID="{088B663F-DBE4-48C4-BCD1-37F240208F68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C56B5D39-CBB8-4E2C-84F8-BEF46A306223}" type="pres">
      <dgm:prSet presAssocID="{088B663F-DBE4-48C4-BCD1-37F240208F68}" presName="wedge7" presStyleLbl="node1" presStyleIdx="6" presStyleCnt="7"/>
      <dgm:spPr/>
    </dgm:pt>
    <dgm:pt modelId="{B7D6405E-62C2-406D-9FBD-4FC2E0D18644}" type="pres">
      <dgm:prSet presAssocID="{088B663F-DBE4-48C4-BCD1-37F240208F68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</dgm:ptLst>
  <dgm:cxnLst>
    <dgm:cxn modelId="{8D8EF902-8019-4B9B-8FB2-8219BA051D82}" type="presOf" srcId="{7ED19C6D-E417-493D-A55B-A7F8080DE2B9}" destId="{B7D6405E-62C2-406D-9FBD-4FC2E0D18644}" srcOrd="1" destOrd="0" presId="urn:microsoft.com/office/officeart/2005/8/layout/chart3"/>
    <dgm:cxn modelId="{AFA1440F-6784-4987-850F-A9A5F4BC94E8}" srcId="{088B663F-DBE4-48C4-BCD1-37F240208F68}" destId="{E2E3F567-5FA9-4F60-B34D-6034DFB23331}" srcOrd="2" destOrd="0" parTransId="{69B37A7D-FE6A-4007-9E2A-0775C764AB61}" sibTransId="{D88A2D53-72C9-4ED0-8EE4-3EEFAC43A37F}"/>
    <dgm:cxn modelId="{F1148416-6B0F-411E-8B43-E43135B9F499}" srcId="{088B663F-DBE4-48C4-BCD1-37F240208F68}" destId="{44EE18A4-5994-498B-B7E1-8566D10DEFD5}" srcOrd="5" destOrd="0" parTransId="{DBA7020C-33C4-4516-8EB4-36FA49B5F09B}" sibTransId="{D8DFB18E-E80D-4C69-B743-7164525A5292}"/>
    <dgm:cxn modelId="{CAE2691A-BBB7-472E-ADA4-DD8C35952EBA}" type="presOf" srcId="{54B0E518-902A-4622-9949-670D6A13C11C}" destId="{AA2D52B9-A83F-4309-8B65-45638785E8C7}" srcOrd="1" destOrd="0" presId="urn:microsoft.com/office/officeart/2005/8/layout/chart3"/>
    <dgm:cxn modelId="{B3A8CA1C-9515-44C2-96E2-2F4788769DA6}" type="presOf" srcId="{E2E3F567-5FA9-4F60-B34D-6034DFB23331}" destId="{D6953927-AF4C-4A31-89AC-1BA3DAD2EA12}" srcOrd="0" destOrd="0" presId="urn:microsoft.com/office/officeart/2005/8/layout/chart3"/>
    <dgm:cxn modelId="{00895728-0ECC-4FE4-9324-EF1E3BE153E5}" type="presOf" srcId="{C7D7056C-31FA-416A-BAC6-D5F20CD450EB}" destId="{161C8B62-E4F2-4ACC-A7F6-C46613C495CE}" srcOrd="0" destOrd="0" presId="urn:microsoft.com/office/officeart/2005/8/layout/chart3"/>
    <dgm:cxn modelId="{A1B6B32F-427B-4386-A267-301417055E00}" srcId="{088B663F-DBE4-48C4-BCD1-37F240208F68}" destId="{EC416363-39E3-4344-AA20-B3C904DD1C09}" srcOrd="1" destOrd="0" parTransId="{8956C5CE-7C64-485F-BF7C-0EF38AFD7376}" sibTransId="{D818AC59-FD7D-4303-B8C6-A11B538FD224}"/>
    <dgm:cxn modelId="{C9E61032-07AA-42BB-9CD7-B7CB6608FFEF}" srcId="{088B663F-DBE4-48C4-BCD1-37F240208F68}" destId="{7ED19C6D-E417-493D-A55B-A7F8080DE2B9}" srcOrd="6" destOrd="0" parTransId="{9D6AAB60-5520-4268-8E07-6AF60E5C229A}" sibTransId="{25BE71A5-3B4B-4B69-B52C-44541BC4728A}"/>
    <dgm:cxn modelId="{4BE7135E-7A86-4E43-BD65-8A26CE9F964F}" type="presOf" srcId="{44EE18A4-5994-498B-B7E1-8566D10DEFD5}" destId="{F5B6537A-539D-4494-B318-7F5DECF6BB55}" srcOrd="0" destOrd="0" presId="urn:microsoft.com/office/officeart/2005/8/layout/chart3"/>
    <dgm:cxn modelId="{81A24448-9044-451D-9A98-2AED7384250C}" type="presOf" srcId="{6E8297BA-A700-467D-825B-44E17D156D3A}" destId="{808F3395-D0E1-4A21-B3B7-5D3D28891DA0}" srcOrd="0" destOrd="0" presId="urn:microsoft.com/office/officeart/2005/8/layout/chart3"/>
    <dgm:cxn modelId="{0BFCC06D-E201-474C-B733-953F28650AD5}" srcId="{088B663F-DBE4-48C4-BCD1-37F240208F68}" destId="{C7D7056C-31FA-416A-BAC6-D5F20CD450EB}" srcOrd="4" destOrd="0" parTransId="{57FC397B-185F-4838-A175-B35DA351A6D9}" sibTransId="{B049A06C-DAC0-4520-9F7F-C28EE24A40B6}"/>
    <dgm:cxn modelId="{63960154-1B02-4ACE-83AF-7AB282013E3E}" type="presOf" srcId="{C7D7056C-31FA-416A-BAC6-D5F20CD450EB}" destId="{BA172CBD-823E-43E7-A6EF-04DE5EEF40D2}" srcOrd="1" destOrd="0" presId="urn:microsoft.com/office/officeart/2005/8/layout/chart3"/>
    <dgm:cxn modelId="{303DB987-3ECF-4763-8C7E-8CC564E783FF}" type="presOf" srcId="{EC416363-39E3-4344-AA20-B3C904DD1C09}" destId="{333E1A8B-2D63-4080-AF53-52096511ADB9}" srcOrd="0" destOrd="0" presId="urn:microsoft.com/office/officeart/2005/8/layout/chart3"/>
    <dgm:cxn modelId="{A5EBA9A5-9D7A-47EB-AC69-1058F63E00F1}" type="presOf" srcId="{7ED19C6D-E417-493D-A55B-A7F8080DE2B9}" destId="{C56B5D39-CBB8-4E2C-84F8-BEF46A306223}" srcOrd="0" destOrd="0" presId="urn:microsoft.com/office/officeart/2005/8/layout/chart3"/>
    <dgm:cxn modelId="{62B038A6-B6CF-4557-B735-BDDAE7389AB2}" type="presOf" srcId="{54B0E518-902A-4622-9949-670D6A13C11C}" destId="{83E139E6-C255-46B5-9877-ACDC266BCEE8}" srcOrd="0" destOrd="0" presId="urn:microsoft.com/office/officeart/2005/8/layout/chart3"/>
    <dgm:cxn modelId="{738A42A6-5721-461A-849D-45FA933A153E}" srcId="{088B663F-DBE4-48C4-BCD1-37F240208F68}" destId="{6E8297BA-A700-467D-825B-44E17D156D3A}" srcOrd="3" destOrd="0" parTransId="{4FA67BF4-D3B9-411D-B22E-A138A86E0A69}" sibTransId="{A2D27664-DA26-4B0E-B416-C3E39D180993}"/>
    <dgm:cxn modelId="{488E8AAA-7070-4706-A09D-3BAF512DE91B}" srcId="{088B663F-DBE4-48C4-BCD1-37F240208F68}" destId="{54B0E518-902A-4622-9949-670D6A13C11C}" srcOrd="0" destOrd="0" parTransId="{5D9EC557-6C2A-495F-B831-D6E967CD92D3}" sibTransId="{AE7F7E18-AEA6-4273-B61C-19F27D9AE2FF}"/>
    <dgm:cxn modelId="{095FF0B5-1487-4A2E-B002-CFFF1EF44A4A}" type="presOf" srcId="{44EE18A4-5994-498B-B7E1-8566D10DEFD5}" destId="{684BB688-E699-43A3-8961-FA1FCF3B5255}" srcOrd="1" destOrd="0" presId="urn:microsoft.com/office/officeart/2005/8/layout/chart3"/>
    <dgm:cxn modelId="{CC7CF3C6-7C3E-4B5C-B3DB-E39D11CD2951}" type="presOf" srcId="{E2E3F567-5FA9-4F60-B34D-6034DFB23331}" destId="{C6ECEFD4-8ACA-4034-8EE7-DB337AF2BE0B}" srcOrd="1" destOrd="0" presId="urn:microsoft.com/office/officeart/2005/8/layout/chart3"/>
    <dgm:cxn modelId="{D06CF1D8-C2DD-47A0-BB65-3754A01941A3}" type="presOf" srcId="{088B663F-DBE4-48C4-BCD1-37F240208F68}" destId="{9E7EF6AE-EB13-44F0-9838-3B279A220D70}" srcOrd="0" destOrd="0" presId="urn:microsoft.com/office/officeart/2005/8/layout/chart3"/>
    <dgm:cxn modelId="{1DEABEE9-D338-4ADD-B588-4A999B481C72}" type="presOf" srcId="{6E8297BA-A700-467D-825B-44E17D156D3A}" destId="{5FDCEC2B-29B9-4A2C-856D-F3912D05BA9A}" srcOrd="1" destOrd="0" presId="urn:microsoft.com/office/officeart/2005/8/layout/chart3"/>
    <dgm:cxn modelId="{B7FA72F8-FDD7-4EB7-86DE-FE495A0D4377}" type="presOf" srcId="{EC416363-39E3-4344-AA20-B3C904DD1C09}" destId="{41741BFF-0D26-4D78-9B5E-0EFD0C12D697}" srcOrd="1" destOrd="0" presId="urn:microsoft.com/office/officeart/2005/8/layout/chart3"/>
    <dgm:cxn modelId="{F9C4A539-FE29-4416-A3A0-EEA73EE168A0}" type="presParOf" srcId="{9E7EF6AE-EB13-44F0-9838-3B279A220D70}" destId="{83E139E6-C255-46B5-9877-ACDC266BCEE8}" srcOrd="0" destOrd="0" presId="urn:microsoft.com/office/officeart/2005/8/layout/chart3"/>
    <dgm:cxn modelId="{4FCA4708-3E3F-4E89-9561-A66C39F790EE}" type="presParOf" srcId="{9E7EF6AE-EB13-44F0-9838-3B279A220D70}" destId="{AA2D52B9-A83F-4309-8B65-45638785E8C7}" srcOrd="1" destOrd="0" presId="urn:microsoft.com/office/officeart/2005/8/layout/chart3"/>
    <dgm:cxn modelId="{87AD758C-2B33-44C4-A08F-5032F967F5D8}" type="presParOf" srcId="{9E7EF6AE-EB13-44F0-9838-3B279A220D70}" destId="{333E1A8B-2D63-4080-AF53-52096511ADB9}" srcOrd="2" destOrd="0" presId="urn:microsoft.com/office/officeart/2005/8/layout/chart3"/>
    <dgm:cxn modelId="{9FFFD6AB-4587-49A0-A9F0-8E9CFD69CB4E}" type="presParOf" srcId="{9E7EF6AE-EB13-44F0-9838-3B279A220D70}" destId="{41741BFF-0D26-4D78-9B5E-0EFD0C12D697}" srcOrd="3" destOrd="0" presId="urn:microsoft.com/office/officeart/2005/8/layout/chart3"/>
    <dgm:cxn modelId="{E6BB10F6-9B8E-4C38-8466-B4FD913CDAFF}" type="presParOf" srcId="{9E7EF6AE-EB13-44F0-9838-3B279A220D70}" destId="{D6953927-AF4C-4A31-89AC-1BA3DAD2EA12}" srcOrd="4" destOrd="0" presId="urn:microsoft.com/office/officeart/2005/8/layout/chart3"/>
    <dgm:cxn modelId="{9FAF3E6A-8219-470A-8126-9627CA6FC7C2}" type="presParOf" srcId="{9E7EF6AE-EB13-44F0-9838-3B279A220D70}" destId="{C6ECEFD4-8ACA-4034-8EE7-DB337AF2BE0B}" srcOrd="5" destOrd="0" presId="urn:microsoft.com/office/officeart/2005/8/layout/chart3"/>
    <dgm:cxn modelId="{CE805522-A227-43AB-B7EA-98D0434478A2}" type="presParOf" srcId="{9E7EF6AE-EB13-44F0-9838-3B279A220D70}" destId="{808F3395-D0E1-4A21-B3B7-5D3D28891DA0}" srcOrd="6" destOrd="0" presId="urn:microsoft.com/office/officeart/2005/8/layout/chart3"/>
    <dgm:cxn modelId="{59549C38-7746-4005-8EBA-4CF0A331E1C0}" type="presParOf" srcId="{9E7EF6AE-EB13-44F0-9838-3B279A220D70}" destId="{5FDCEC2B-29B9-4A2C-856D-F3912D05BA9A}" srcOrd="7" destOrd="0" presId="urn:microsoft.com/office/officeart/2005/8/layout/chart3"/>
    <dgm:cxn modelId="{A721A36B-047C-437D-9C4D-498534A83552}" type="presParOf" srcId="{9E7EF6AE-EB13-44F0-9838-3B279A220D70}" destId="{161C8B62-E4F2-4ACC-A7F6-C46613C495CE}" srcOrd="8" destOrd="0" presId="urn:microsoft.com/office/officeart/2005/8/layout/chart3"/>
    <dgm:cxn modelId="{F412C2C5-4B3F-436C-B07D-BAF4881CA1AF}" type="presParOf" srcId="{9E7EF6AE-EB13-44F0-9838-3B279A220D70}" destId="{BA172CBD-823E-43E7-A6EF-04DE5EEF40D2}" srcOrd="9" destOrd="0" presId="urn:microsoft.com/office/officeart/2005/8/layout/chart3"/>
    <dgm:cxn modelId="{A49AB607-1E97-425B-8D40-A4AD871EA2A7}" type="presParOf" srcId="{9E7EF6AE-EB13-44F0-9838-3B279A220D70}" destId="{F5B6537A-539D-4494-B318-7F5DECF6BB55}" srcOrd="10" destOrd="0" presId="urn:microsoft.com/office/officeart/2005/8/layout/chart3"/>
    <dgm:cxn modelId="{4619D354-FC0B-487D-B286-17895729644F}" type="presParOf" srcId="{9E7EF6AE-EB13-44F0-9838-3B279A220D70}" destId="{684BB688-E699-43A3-8961-FA1FCF3B5255}" srcOrd="11" destOrd="0" presId="urn:microsoft.com/office/officeart/2005/8/layout/chart3"/>
    <dgm:cxn modelId="{02ADC904-AF33-4669-B110-351661DCF48B}" type="presParOf" srcId="{9E7EF6AE-EB13-44F0-9838-3B279A220D70}" destId="{C56B5D39-CBB8-4E2C-84F8-BEF46A306223}" srcOrd="12" destOrd="0" presId="urn:microsoft.com/office/officeart/2005/8/layout/chart3"/>
    <dgm:cxn modelId="{9816055D-D8D4-40C7-BDD6-E51CCB44AEC2}" type="presParOf" srcId="{9E7EF6AE-EB13-44F0-9838-3B279A220D70}" destId="{B7D6405E-62C2-406D-9FBD-4FC2E0D18644}" srcOrd="13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8B663F-DBE4-48C4-BCD1-37F240208F68}" type="doc">
      <dgm:prSet loTypeId="urn:microsoft.com/office/officeart/2005/8/layout/chart3" loCatId="relationship" qsTypeId="urn:microsoft.com/office/officeart/2005/8/quickstyle/simple5" qsCatId="simple" csTypeId="urn:microsoft.com/office/officeart/2005/8/colors/colorful4" csCatId="colorful" phldr="1"/>
      <dgm:spPr/>
    </dgm:pt>
    <dgm:pt modelId="{9E7EF6AE-EB13-44F0-9838-3B279A220D70}" type="pres">
      <dgm:prSet presAssocID="{088B663F-DBE4-48C4-BCD1-37F240208F68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D06CF1D8-C2DD-47A0-BB65-3754A01941A3}" type="presOf" srcId="{088B663F-DBE4-48C4-BCD1-37F240208F68}" destId="{9E7EF6AE-EB13-44F0-9838-3B279A220D70}" srcOrd="0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E139E6-C255-46B5-9877-ACDC266BCEE8}">
      <dsp:nvSpPr>
        <dsp:cNvPr id="0" name=""/>
        <dsp:cNvSpPr/>
      </dsp:nvSpPr>
      <dsp:spPr>
        <a:xfrm>
          <a:off x="3045301" y="394471"/>
          <a:ext cx="3098445" cy="3305130"/>
        </a:xfrm>
        <a:prstGeom prst="pie">
          <a:avLst>
            <a:gd name="adj1" fmla="val 16200000"/>
            <a:gd name="adj2" fmla="val 19285716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b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rPr>
            <a:t>1</a:t>
          </a:r>
          <a:endParaRPr lang="ru-KG" sz="3400" b="1" kern="1200" cap="none" spc="0" dirty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sp:txBody>
      <dsp:txXfrm>
        <a:off x="4625139" y="709245"/>
        <a:ext cx="848384" cy="570528"/>
      </dsp:txXfrm>
    </dsp:sp>
    <dsp:sp modelId="{333E1A8B-2D63-4080-AF53-52096511ADB9}">
      <dsp:nvSpPr>
        <dsp:cNvPr id="0" name=""/>
        <dsp:cNvSpPr/>
      </dsp:nvSpPr>
      <dsp:spPr>
        <a:xfrm>
          <a:off x="2806226" y="405842"/>
          <a:ext cx="3439011" cy="3439011"/>
        </a:xfrm>
        <a:prstGeom prst="pie">
          <a:avLst>
            <a:gd name="adj1" fmla="val 19285716"/>
            <a:gd name="adj2" fmla="val 771428"/>
          </a:avLst>
        </a:prstGeom>
        <a:gradFill rotWithShape="0">
          <a:gsLst>
            <a:gs pos="0">
              <a:schemeClr val="accent4">
                <a:hueOff val="-2566115"/>
                <a:satOff val="4807"/>
                <a:lumOff val="-98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4">
                <a:hueOff val="-2566115"/>
                <a:satOff val="4807"/>
                <a:lumOff val="-98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b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rPr>
            <a:t>2</a:t>
          </a:r>
          <a:endParaRPr lang="ru-KG" sz="3400" b="1" kern="1200" cap="none" spc="0" dirty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sp:txBody>
      <dsp:txXfrm>
        <a:off x="5160311" y="1634060"/>
        <a:ext cx="998950" cy="634579"/>
      </dsp:txXfrm>
    </dsp:sp>
    <dsp:sp modelId="{D6953927-AF4C-4A31-89AC-1BA3DAD2EA12}">
      <dsp:nvSpPr>
        <dsp:cNvPr id="0" name=""/>
        <dsp:cNvSpPr/>
      </dsp:nvSpPr>
      <dsp:spPr>
        <a:xfrm>
          <a:off x="2806226" y="386171"/>
          <a:ext cx="3439011" cy="3439011"/>
        </a:xfrm>
        <a:prstGeom prst="pie">
          <a:avLst>
            <a:gd name="adj1" fmla="val 771428"/>
            <a:gd name="adj2" fmla="val 3857143"/>
          </a:avLst>
        </a:prstGeom>
        <a:gradFill rotWithShape="0">
          <a:gsLst>
            <a:gs pos="0">
              <a:schemeClr val="accent4">
                <a:hueOff val="-5132229"/>
                <a:satOff val="9614"/>
                <a:lumOff val="-1961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4">
                <a:hueOff val="-5132229"/>
                <a:satOff val="9614"/>
                <a:lumOff val="-1961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b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rPr>
            <a:t>3</a:t>
          </a:r>
          <a:endParaRPr lang="ru-KG" sz="3400" b="1" kern="1200" cap="none" spc="0" dirty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sp:txBody>
      <dsp:txXfrm>
        <a:off x="5017019" y="2433201"/>
        <a:ext cx="900693" cy="655049"/>
      </dsp:txXfrm>
    </dsp:sp>
    <dsp:sp modelId="{808F3395-D0E1-4A21-B3B7-5D3D28891DA0}">
      <dsp:nvSpPr>
        <dsp:cNvPr id="0" name=""/>
        <dsp:cNvSpPr/>
      </dsp:nvSpPr>
      <dsp:spPr>
        <a:xfrm>
          <a:off x="2806226" y="386171"/>
          <a:ext cx="3439011" cy="3439011"/>
        </a:xfrm>
        <a:prstGeom prst="pie">
          <a:avLst>
            <a:gd name="adj1" fmla="val 3857226"/>
            <a:gd name="adj2" fmla="val 6942858"/>
          </a:avLst>
        </a:prstGeom>
        <a:gradFill rotWithShape="0">
          <a:gsLst>
            <a:gs pos="0">
              <a:schemeClr val="accent4">
                <a:hueOff val="-7698344"/>
                <a:satOff val="14422"/>
                <a:lumOff val="-2941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4">
                <a:hueOff val="-7698344"/>
                <a:satOff val="14422"/>
                <a:lumOff val="-2941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b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rPr>
            <a:t>4</a:t>
          </a:r>
          <a:endParaRPr lang="ru-KG" sz="3400" b="1" kern="1200" cap="none" spc="0" dirty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sp:txBody>
      <dsp:txXfrm>
        <a:off x="4065150" y="3088251"/>
        <a:ext cx="921163" cy="655049"/>
      </dsp:txXfrm>
    </dsp:sp>
    <dsp:sp modelId="{161C8B62-E4F2-4ACC-A7F6-C46613C495CE}">
      <dsp:nvSpPr>
        <dsp:cNvPr id="0" name=""/>
        <dsp:cNvSpPr/>
      </dsp:nvSpPr>
      <dsp:spPr>
        <a:xfrm>
          <a:off x="2806226" y="386171"/>
          <a:ext cx="3439011" cy="3439011"/>
        </a:xfrm>
        <a:prstGeom prst="pie">
          <a:avLst>
            <a:gd name="adj1" fmla="val 6942858"/>
            <a:gd name="adj2" fmla="val 10028574"/>
          </a:avLst>
        </a:prstGeom>
        <a:gradFill rotWithShape="0">
          <a:gsLst>
            <a:gs pos="0">
              <a:schemeClr val="accent4">
                <a:hueOff val="-10264459"/>
                <a:satOff val="19229"/>
                <a:lumOff val="-3921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4">
                <a:hueOff val="-10264459"/>
                <a:satOff val="19229"/>
                <a:lumOff val="-3921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b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rPr>
            <a:t>5</a:t>
          </a:r>
          <a:endParaRPr lang="ru-KG" sz="3400" b="1" kern="1200" cap="none" spc="0" dirty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sp:txBody>
      <dsp:txXfrm>
        <a:off x="3133751" y="2433201"/>
        <a:ext cx="900693" cy="655049"/>
      </dsp:txXfrm>
    </dsp:sp>
    <dsp:sp modelId="{F5B6537A-539D-4494-B318-7F5DECF6BB55}">
      <dsp:nvSpPr>
        <dsp:cNvPr id="0" name=""/>
        <dsp:cNvSpPr/>
      </dsp:nvSpPr>
      <dsp:spPr>
        <a:xfrm>
          <a:off x="2806226" y="386171"/>
          <a:ext cx="3439011" cy="3439011"/>
        </a:xfrm>
        <a:prstGeom prst="pie">
          <a:avLst>
            <a:gd name="adj1" fmla="val 10028574"/>
            <a:gd name="adj2" fmla="val 13114284"/>
          </a:avLst>
        </a:prstGeom>
        <a:gradFill rotWithShape="0">
          <a:gsLst>
            <a:gs pos="0">
              <a:schemeClr val="accent4">
                <a:hueOff val="-12830572"/>
                <a:satOff val="24036"/>
                <a:lumOff val="-4902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4">
                <a:hueOff val="-12830572"/>
                <a:satOff val="24036"/>
                <a:lumOff val="-4902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b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rPr>
            <a:t>6</a:t>
          </a:r>
          <a:endParaRPr lang="ru-KG" sz="3400" b="1" kern="1200" cap="none" spc="0" dirty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sp:txBody>
      <dsp:txXfrm>
        <a:off x="2892202" y="1614389"/>
        <a:ext cx="998950" cy="634579"/>
      </dsp:txXfrm>
    </dsp:sp>
    <dsp:sp modelId="{C56B5D39-CBB8-4E2C-84F8-BEF46A306223}">
      <dsp:nvSpPr>
        <dsp:cNvPr id="0" name=""/>
        <dsp:cNvSpPr/>
      </dsp:nvSpPr>
      <dsp:spPr>
        <a:xfrm>
          <a:off x="2806226" y="386171"/>
          <a:ext cx="3439011" cy="3439011"/>
        </a:xfrm>
        <a:prstGeom prst="pie">
          <a:avLst>
            <a:gd name="adj1" fmla="val 13114284"/>
            <a:gd name="adj2" fmla="val 16200000"/>
          </a:avLst>
        </a:prstGeom>
        <a:gradFill rotWithShape="0">
          <a:gsLst>
            <a:gs pos="0">
              <a:schemeClr val="accent4">
                <a:hueOff val="-15396687"/>
                <a:satOff val="28843"/>
                <a:lumOff val="-5882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4">
                <a:hueOff val="-15396687"/>
                <a:satOff val="28843"/>
                <a:lumOff val="-5882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b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rPr>
            <a:t>7</a:t>
          </a:r>
          <a:endParaRPr lang="ru-KG" sz="3400" b="1" kern="1200" cap="none" spc="0" dirty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sp:txBody>
      <dsp:txXfrm>
        <a:off x="3551345" y="713695"/>
        <a:ext cx="941634" cy="5936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21BF-117D-40EF-8F30-9B54B1767E9D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1EDB-65EE-4685-975E-443E4678A64A}" type="slidenum">
              <a:rPr lang="ru-KG" smtClean="0"/>
              <a:t>‹#›</a:t>
            </a:fld>
            <a:endParaRPr lang="ru-KG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3745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21BF-117D-40EF-8F30-9B54B1767E9D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1EDB-65EE-4685-975E-443E4678A64A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08689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21BF-117D-40EF-8F30-9B54B1767E9D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1EDB-65EE-4685-975E-443E4678A64A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1144513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21BF-117D-40EF-8F30-9B54B1767E9D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1EDB-65EE-4685-975E-443E4678A64A}" type="slidenum">
              <a:rPr lang="ru-KG" smtClean="0"/>
              <a:t>‹#›</a:t>
            </a:fld>
            <a:endParaRPr lang="ru-KG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132874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21BF-117D-40EF-8F30-9B54B1767E9D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1EDB-65EE-4685-975E-443E4678A64A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8816394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21BF-117D-40EF-8F30-9B54B1767E9D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1EDB-65EE-4685-975E-443E4678A64A}" type="slidenum">
              <a:rPr lang="ru-KG" smtClean="0"/>
              <a:t>‹#›</a:t>
            </a:fld>
            <a:endParaRPr lang="ru-KG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11736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21BF-117D-40EF-8F30-9B54B1767E9D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1EDB-65EE-4685-975E-443E4678A64A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9186882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21BF-117D-40EF-8F30-9B54B1767E9D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1EDB-65EE-4685-975E-443E4678A64A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2583623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21BF-117D-40EF-8F30-9B54B1767E9D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1EDB-65EE-4685-975E-443E4678A64A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025310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21BF-117D-40EF-8F30-9B54B1767E9D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1EDB-65EE-4685-975E-443E4678A64A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146563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21BF-117D-40EF-8F30-9B54B1767E9D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1EDB-65EE-4685-975E-443E4678A64A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54027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21BF-117D-40EF-8F30-9B54B1767E9D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1EDB-65EE-4685-975E-443E4678A64A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257774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21BF-117D-40EF-8F30-9B54B1767E9D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1EDB-65EE-4685-975E-443E4678A64A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097672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21BF-117D-40EF-8F30-9B54B1767E9D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1EDB-65EE-4685-975E-443E4678A64A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938460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21BF-117D-40EF-8F30-9B54B1767E9D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1EDB-65EE-4685-975E-443E4678A64A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961696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21BF-117D-40EF-8F30-9B54B1767E9D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1EDB-65EE-4685-975E-443E4678A64A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047728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C21BF-117D-40EF-8F30-9B54B1767E9D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1EDB-65EE-4685-975E-443E4678A64A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43879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DBC21BF-117D-40EF-8F30-9B54B1767E9D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14D1EDB-65EE-4685-975E-443E4678A64A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0664012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  <p:sldLayoutId id="214748377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210758-44A9-F820-49B2-7F94AC3108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Интерактивная игра</a:t>
            </a:r>
            <a:endParaRPr lang="ru-KG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B338815-11F2-CE33-C2EC-B39E92A4CE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ИСТОРИЯ</a:t>
            </a:r>
            <a:endParaRPr lang="ru-KG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100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AEC6CC61-4C36-96C8-0CA1-08FDBC2AC4C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2079714"/>
              </p:ext>
            </p:extLst>
          </p:nvPr>
        </p:nvGraphicFramePr>
        <p:xfrm>
          <a:off x="-363794" y="837661"/>
          <a:ext cx="9051465" cy="40940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C5E05C7E-0647-A12A-DC18-2899C1D794A6}"/>
              </a:ext>
            </a:extLst>
          </p:cNvPr>
          <p:cNvSpPr/>
          <p:nvPr/>
        </p:nvSpPr>
        <p:spPr>
          <a:xfrm>
            <a:off x="167148" y="2423179"/>
            <a:ext cx="2234242" cy="923027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Старт стоп</a:t>
            </a:r>
            <a:endParaRPr lang="ru-KG" dirty="0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F7B2D108-C59F-6752-E5D4-BA198120DC3A}"/>
              </a:ext>
            </a:extLst>
          </p:cNvPr>
          <p:cNvSpPr/>
          <p:nvPr/>
        </p:nvSpPr>
        <p:spPr>
          <a:xfrm>
            <a:off x="9119419" y="133422"/>
            <a:ext cx="2920181" cy="1415845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/>
              <a:t>Что изучает история</a:t>
            </a:r>
            <a:r>
              <a:rPr lang="en-US" dirty="0"/>
              <a:t>?</a:t>
            </a:r>
            <a:endParaRPr lang="ru-KG" dirty="0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F861ED51-0342-863D-83A8-1FF5D76BD106}"/>
              </a:ext>
            </a:extLst>
          </p:cNvPr>
          <p:cNvSpPr/>
          <p:nvPr/>
        </p:nvSpPr>
        <p:spPr>
          <a:xfrm>
            <a:off x="5938684" y="130415"/>
            <a:ext cx="3077497" cy="150971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/>
              <a:t>Что изучает археология</a:t>
            </a:r>
            <a:r>
              <a:rPr lang="en-US" dirty="0"/>
              <a:t>?</a:t>
            </a:r>
            <a:endParaRPr lang="ru-KG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0C261A8B-B609-9976-DDBA-84E5A111E45A}"/>
              </a:ext>
            </a:extLst>
          </p:cNvPr>
          <p:cNvSpPr/>
          <p:nvPr/>
        </p:nvSpPr>
        <p:spPr>
          <a:xfrm>
            <a:off x="6095999" y="1727314"/>
            <a:ext cx="2920181" cy="1415845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/>
              <a:t>Что изучает сфрагистика</a:t>
            </a:r>
            <a:r>
              <a:rPr lang="en-US" dirty="0"/>
              <a:t>?</a:t>
            </a:r>
            <a:endParaRPr lang="ru-KG" dirty="0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EAB58735-153F-D089-517B-A5AFC44A4AF8}"/>
              </a:ext>
            </a:extLst>
          </p:cNvPr>
          <p:cNvSpPr/>
          <p:nvPr/>
        </p:nvSpPr>
        <p:spPr>
          <a:xfrm>
            <a:off x="9218613" y="1727314"/>
            <a:ext cx="2820988" cy="150302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/>
              <a:t>Что изучает геральдика</a:t>
            </a:r>
            <a:r>
              <a:rPr lang="en-US" dirty="0"/>
              <a:t>?</a:t>
            </a:r>
            <a:endParaRPr lang="ru-KG" dirty="0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F14A0032-4FC5-A322-E7F1-F919ABE8EAB8}"/>
              </a:ext>
            </a:extLst>
          </p:cNvPr>
          <p:cNvSpPr/>
          <p:nvPr/>
        </p:nvSpPr>
        <p:spPr>
          <a:xfrm>
            <a:off x="6095999" y="3230340"/>
            <a:ext cx="2841524" cy="1415845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/>
              <a:t>Что изучает генеалогия</a:t>
            </a:r>
            <a:r>
              <a:rPr lang="en-US" dirty="0"/>
              <a:t>?</a:t>
            </a:r>
            <a:endParaRPr lang="ru-KG" dirty="0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738C531E-D536-42B6-5E41-6C407C35EA24}"/>
              </a:ext>
            </a:extLst>
          </p:cNvPr>
          <p:cNvSpPr/>
          <p:nvPr/>
        </p:nvSpPr>
        <p:spPr>
          <a:xfrm flipH="1">
            <a:off x="9198073" y="3346206"/>
            <a:ext cx="2841525" cy="129997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/>
              <a:t>Что изучает сфрагистика</a:t>
            </a:r>
            <a:r>
              <a:rPr lang="en-US" dirty="0"/>
              <a:t>?</a:t>
            </a:r>
            <a:endParaRPr lang="ru-KG" dirty="0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AAC1B184-468C-9087-ED64-6AF055E4946A}"/>
              </a:ext>
            </a:extLst>
          </p:cNvPr>
          <p:cNvSpPr/>
          <p:nvPr/>
        </p:nvSpPr>
        <p:spPr>
          <a:xfrm>
            <a:off x="7620000" y="5018903"/>
            <a:ext cx="2920181" cy="150971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/>
              <a:t>Что изучает геральдика</a:t>
            </a:r>
            <a:r>
              <a:rPr lang="en-US" dirty="0"/>
              <a:t>?</a:t>
            </a:r>
            <a:endParaRPr lang="ru-KG" dirty="0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A0B12799-1414-0AB8-4A5F-B1E80FD36859}"/>
              </a:ext>
            </a:extLst>
          </p:cNvPr>
          <p:cNvSpPr/>
          <p:nvPr/>
        </p:nvSpPr>
        <p:spPr>
          <a:xfrm>
            <a:off x="5914102" y="133422"/>
            <a:ext cx="3077497" cy="150670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>
                <a:solidFill>
                  <a:schemeClr val="bg2">
                    <a:lumMod val="20000"/>
                    <a:lumOff val="80000"/>
                  </a:schemeClr>
                </a:solidFill>
                <a:highlight>
                  <a:srgbClr val="FF0000"/>
                </a:highlight>
              </a:rPr>
              <a:t>1</a:t>
            </a:r>
            <a:endParaRPr lang="ru-KG" dirty="0">
              <a:solidFill>
                <a:schemeClr val="bg2">
                  <a:lumMod val="20000"/>
                  <a:lumOff val="80000"/>
                </a:schemeClr>
              </a:solidFill>
              <a:highlight>
                <a:srgbClr val="FF0000"/>
              </a:highlight>
            </a:endParaRP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1AA5A629-46D5-AC7F-6985-D709289B6C6E}"/>
              </a:ext>
            </a:extLst>
          </p:cNvPr>
          <p:cNvSpPr/>
          <p:nvPr/>
        </p:nvSpPr>
        <p:spPr>
          <a:xfrm>
            <a:off x="9169015" y="139004"/>
            <a:ext cx="2820988" cy="139465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>
                <a:highlight>
                  <a:srgbClr val="FF0000"/>
                </a:highlight>
              </a:rPr>
              <a:t>2</a:t>
            </a:r>
            <a:endParaRPr lang="ru-KG" dirty="0">
              <a:highlight>
                <a:srgbClr val="FF0000"/>
              </a:highlight>
            </a:endParaRP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5B7262EB-EB4B-0CDA-52E8-0AB380BEAF34}"/>
              </a:ext>
            </a:extLst>
          </p:cNvPr>
          <p:cNvSpPr/>
          <p:nvPr/>
        </p:nvSpPr>
        <p:spPr>
          <a:xfrm>
            <a:off x="5996805" y="1746577"/>
            <a:ext cx="3122614" cy="1415845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>
                <a:highlight>
                  <a:srgbClr val="FF0000"/>
                </a:highlight>
              </a:rPr>
              <a:t>3</a:t>
            </a:r>
            <a:endParaRPr lang="ru-KG" dirty="0">
              <a:highlight>
                <a:srgbClr val="FF0000"/>
              </a:highlight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49E65A63-B02F-C9EA-BE2C-18670A54DA96}"/>
              </a:ext>
            </a:extLst>
          </p:cNvPr>
          <p:cNvSpPr/>
          <p:nvPr/>
        </p:nvSpPr>
        <p:spPr>
          <a:xfrm>
            <a:off x="9218613" y="1727314"/>
            <a:ext cx="2820988" cy="150302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>
                <a:highlight>
                  <a:srgbClr val="FF0000"/>
                </a:highlight>
              </a:rPr>
              <a:t>4</a:t>
            </a:r>
            <a:endParaRPr lang="ru-KG" dirty="0">
              <a:highlight>
                <a:srgbClr val="FF0000"/>
              </a:highlight>
            </a:endParaRPr>
          </a:p>
        </p:txBody>
      </p:sp>
      <p:graphicFrame>
        <p:nvGraphicFramePr>
          <p:cNvPr id="18" name="Объект 3">
            <a:extLst>
              <a:ext uri="{FF2B5EF4-FFF2-40B4-BE49-F238E27FC236}">
                <a16:creationId xmlns:a16="http://schemas.microsoft.com/office/drawing/2014/main" id="{D39274D9-0223-E190-AEF1-EB7AD17E5D7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8548071"/>
              </p:ext>
            </p:extLst>
          </p:nvPr>
        </p:nvGraphicFramePr>
        <p:xfrm>
          <a:off x="-211394" y="2423180"/>
          <a:ext cx="3751007" cy="25957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9" name="Овал 18">
            <a:extLst>
              <a:ext uri="{FF2B5EF4-FFF2-40B4-BE49-F238E27FC236}">
                <a16:creationId xmlns:a16="http://schemas.microsoft.com/office/drawing/2014/main" id="{DC90295C-3E3E-726C-8DAC-55DB7047EA77}"/>
              </a:ext>
            </a:extLst>
          </p:cNvPr>
          <p:cNvSpPr/>
          <p:nvPr/>
        </p:nvSpPr>
        <p:spPr>
          <a:xfrm>
            <a:off x="6077639" y="3216541"/>
            <a:ext cx="2841524" cy="1415845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>
                <a:highlight>
                  <a:srgbClr val="FF0000"/>
                </a:highlight>
              </a:rPr>
              <a:t>5</a:t>
            </a:r>
            <a:endParaRPr lang="ru-KG" dirty="0">
              <a:highlight>
                <a:srgbClr val="FF0000"/>
              </a:highlight>
            </a:endParaRP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04FC0C11-11C7-2B80-8197-7F2A81DEC847}"/>
              </a:ext>
            </a:extLst>
          </p:cNvPr>
          <p:cNvSpPr/>
          <p:nvPr/>
        </p:nvSpPr>
        <p:spPr>
          <a:xfrm flipH="1">
            <a:off x="9169015" y="3359935"/>
            <a:ext cx="2841525" cy="129997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>
                <a:highlight>
                  <a:srgbClr val="FF0000"/>
                </a:highlight>
              </a:rPr>
              <a:t>6</a:t>
            </a:r>
            <a:endParaRPr lang="ru-KG" dirty="0">
              <a:highlight>
                <a:srgbClr val="FF0000"/>
              </a:highlight>
            </a:endParaRP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A05B93A7-41A2-1FB9-C30A-0DC1361063A8}"/>
              </a:ext>
            </a:extLst>
          </p:cNvPr>
          <p:cNvSpPr/>
          <p:nvPr/>
        </p:nvSpPr>
        <p:spPr>
          <a:xfrm>
            <a:off x="7620000" y="5013011"/>
            <a:ext cx="2920181" cy="150971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>
                <a:highlight>
                  <a:srgbClr val="FF0000"/>
                </a:highlight>
              </a:rPr>
              <a:t>7</a:t>
            </a:r>
            <a:endParaRPr lang="ru-KG" dirty="0">
              <a:highlight>
                <a:srgbClr val="FF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04833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  <p:bldP spid="14" grpId="0" animBg="1"/>
      <p:bldP spid="15" grpId="0" animBg="1"/>
      <p:bldP spid="16" grpId="0" animBg="1"/>
      <p:bldP spid="17" grpId="0" animBg="1"/>
      <p:bldGraphic spid="18" grpId="0">
        <p:bldAsOne/>
      </p:bldGraphic>
      <p:bldGraphic spid="18" grpId="1">
        <p:bldAsOne/>
      </p:bldGraphic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132</TotalTime>
  <Words>47</Words>
  <Application>Microsoft Office PowerPoint</Application>
  <PresentationFormat>Широкоэкранный</PresentationFormat>
  <Paragraphs>24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Century Gothic</vt:lpstr>
      <vt:lpstr>Wingdings 3</vt:lpstr>
      <vt:lpstr>Сектор</vt:lpstr>
      <vt:lpstr>Интерактивная игра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</dc:title>
  <dc:creator>1</dc:creator>
  <cp:lastModifiedBy>1</cp:lastModifiedBy>
  <cp:revision>1</cp:revision>
  <dcterms:created xsi:type="dcterms:W3CDTF">2023-06-10T07:58:09Z</dcterms:created>
  <dcterms:modified xsi:type="dcterms:W3CDTF">2023-06-10T10:10:46Z</dcterms:modified>
</cp:coreProperties>
</file>