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9" d="100"/>
          <a:sy n="99" d="100"/>
        </p:scale>
        <p:origin x="90" y="3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C1F36CF-B6BA-4DB5-B3E2-02CEE2F2D11C}" type="doc">
      <dgm:prSet loTypeId="urn:microsoft.com/office/officeart/2005/8/layout/cycle8" loCatId="cycle" qsTypeId="urn:microsoft.com/office/officeart/2005/8/quickstyle/simple4" qsCatId="simple" csTypeId="urn:microsoft.com/office/officeart/2005/8/colors/colorful1" csCatId="colorful" phldr="1"/>
      <dgm:spPr/>
    </dgm:pt>
    <dgm:pt modelId="{49740B3D-08D2-42F2-A930-6F4A296DA30F}">
      <dgm:prSet phldrT="[Текст]"/>
      <dgm:spPr/>
      <dgm:t>
        <a:bodyPr/>
        <a:lstStyle/>
        <a:p>
          <a:r>
            <a:rPr lang="ru-RU" dirty="0"/>
            <a:t>1</a:t>
          </a:r>
          <a:endParaRPr lang="ru-KG" dirty="0"/>
        </a:p>
      </dgm:t>
    </dgm:pt>
    <dgm:pt modelId="{5F6A0830-AEE5-44DA-9417-E97E78CC51BF}" type="parTrans" cxnId="{07E77279-75B9-4418-B695-99733412CD3C}">
      <dgm:prSet/>
      <dgm:spPr/>
      <dgm:t>
        <a:bodyPr/>
        <a:lstStyle/>
        <a:p>
          <a:endParaRPr lang="ru-KG"/>
        </a:p>
      </dgm:t>
    </dgm:pt>
    <dgm:pt modelId="{15962258-01FE-4FE7-8349-3C728846983E}" type="sibTrans" cxnId="{07E77279-75B9-4418-B695-99733412CD3C}">
      <dgm:prSet/>
      <dgm:spPr/>
      <dgm:t>
        <a:bodyPr/>
        <a:lstStyle/>
        <a:p>
          <a:endParaRPr lang="ru-KG"/>
        </a:p>
      </dgm:t>
    </dgm:pt>
    <dgm:pt modelId="{55639A35-1CBA-4CE5-A0F7-86B83CEFA311}">
      <dgm:prSet phldrT="[Текст]"/>
      <dgm:spPr/>
      <dgm:t>
        <a:bodyPr/>
        <a:lstStyle/>
        <a:p>
          <a:r>
            <a:rPr lang="ru-RU" dirty="0"/>
            <a:t>2</a:t>
          </a:r>
          <a:endParaRPr lang="ru-KG" dirty="0"/>
        </a:p>
      </dgm:t>
    </dgm:pt>
    <dgm:pt modelId="{7C5CE09C-0D2C-44F4-9B7B-442464D4D3CD}" type="parTrans" cxnId="{6DE49ACE-901A-4CA5-B9A0-770F99397385}">
      <dgm:prSet/>
      <dgm:spPr/>
      <dgm:t>
        <a:bodyPr/>
        <a:lstStyle/>
        <a:p>
          <a:endParaRPr lang="ru-KG"/>
        </a:p>
      </dgm:t>
    </dgm:pt>
    <dgm:pt modelId="{10CC6B48-8F23-4EAB-A1F3-E0159AB3413F}" type="sibTrans" cxnId="{6DE49ACE-901A-4CA5-B9A0-770F99397385}">
      <dgm:prSet/>
      <dgm:spPr/>
      <dgm:t>
        <a:bodyPr/>
        <a:lstStyle/>
        <a:p>
          <a:endParaRPr lang="ru-KG"/>
        </a:p>
      </dgm:t>
    </dgm:pt>
    <dgm:pt modelId="{1712CDCA-0A0A-4B77-A027-6E3C4A36263E}">
      <dgm:prSet phldrT="[Текст]"/>
      <dgm:spPr/>
      <dgm:t>
        <a:bodyPr/>
        <a:lstStyle/>
        <a:p>
          <a:r>
            <a:rPr lang="ru-RU" dirty="0"/>
            <a:t>3</a:t>
          </a:r>
          <a:endParaRPr lang="ru-KG" dirty="0"/>
        </a:p>
      </dgm:t>
    </dgm:pt>
    <dgm:pt modelId="{138D285D-CC2E-4236-AA96-514C99BE5EC1}" type="parTrans" cxnId="{DF26E869-68F8-48E1-A3F5-F48089B92697}">
      <dgm:prSet/>
      <dgm:spPr/>
      <dgm:t>
        <a:bodyPr/>
        <a:lstStyle/>
        <a:p>
          <a:endParaRPr lang="ru-KG"/>
        </a:p>
      </dgm:t>
    </dgm:pt>
    <dgm:pt modelId="{6F5BE236-7432-4757-8D90-42D111915C8A}" type="sibTrans" cxnId="{DF26E869-68F8-48E1-A3F5-F48089B92697}">
      <dgm:prSet/>
      <dgm:spPr/>
      <dgm:t>
        <a:bodyPr/>
        <a:lstStyle/>
        <a:p>
          <a:endParaRPr lang="ru-KG"/>
        </a:p>
      </dgm:t>
    </dgm:pt>
    <dgm:pt modelId="{5DC6CC2D-1CD7-44B0-A79B-E02FFF9F2D13}">
      <dgm:prSet phldrT="[Текст]"/>
      <dgm:spPr/>
      <dgm:t>
        <a:bodyPr/>
        <a:lstStyle/>
        <a:p>
          <a:r>
            <a:rPr lang="ru-RU" dirty="0"/>
            <a:t>4</a:t>
          </a:r>
          <a:endParaRPr lang="ru-KG" dirty="0"/>
        </a:p>
      </dgm:t>
    </dgm:pt>
    <dgm:pt modelId="{749F10E3-3CCA-49B2-9F0E-97C526F80ACE}" type="parTrans" cxnId="{B7759D59-0016-4917-84E2-EF65096BF9B5}">
      <dgm:prSet/>
      <dgm:spPr/>
      <dgm:t>
        <a:bodyPr/>
        <a:lstStyle/>
        <a:p>
          <a:endParaRPr lang="ru-KG"/>
        </a:p>
      </dgm:t>
    </dgm:pt>
    <dgm:pt modelId="{94C0670C-82DD-4F26-8B05-257C868E4C8A}" type="sibTrans" cxnId="{B7759D59-0016-4917-84E2-EF65096BF9B5}">
      <dgm:prSet/>
      <dgm:spPr/>
      <dgm:t>
        <a:bodyPr/>
        <a:lstStyle/>
        <a:p>
          <a:endParaRPr lang="ru-KG"/>
        </a:p>
      </dgm:t>
    </dgm:pt>
    <dgm:pt modelId="{FBA5804E-4192-4533-8B78-90558B7C0626}">
      <dgm:prSet phldrT="[Текст]"/>
      <dgm:spPr/>
      <dgm:t>
        <a:bodyPr/>
        <a:lstStyle/>
        <a:p>
          <a:r>
            <a:rPr lang="ru-RU" dirty="0"/>
            <a:t>5</a:t>
          </a:r>
          <a:endParaRPr lang="ru-KG" dirty="0"/>
        </a:p>
      </dgm:t>
    </dgm:pt>
    <dgm:pt modelId="{4ABA9EB4-C1BF-4C8B-AE3F-09C004D2597A}" type="parTrans" cxnId="{4A708218-50E9-4BB8-AD44-6AD9FC2AE569}">
      <dgm:prSet/>
      <dgm:spPr/>
      <dgm:t>
        <a:bodyPr/>
        <a:lstStyle/>
        <a:p>
          <a:endParaRPr lang="ru-KG"/>
        </a:p>
      </dgm:t>
    </dgm:pt>
    <dgm:pt modelId="{5C6A0661-854E-4A64-A93E-D83F298F9710}" type="sibTrans" cxnId="{4A708218-50E9-4BB8-AD44-6AD9FC2AE569}">
      <dgm:prSet/>
      <dgm:spPr/>
      <dgm:t>
        <a:bodyPr/>
        <a:lstStyle/>
        <a:p>
          <a:endParaRPr lang="ru-KG"/>
        </a:p>
      </dgm:t>
    </dgm:pt>
    <dgm:pt modelId="{7F1A8F94-B8D5-46FF-ADEF-0F6A7DB004B2}">
      <dgm:prSet phldrT="[Текст]"/>
      <dgm:spPr/>
      <dgm:t>
        <a:bodyPr/>
        <a:lstStyle/>
        <a:p>
          <a:r>
            <a:rPr lang="ru-RU" dirty="0"/>
            <a:t>6</a:t>
          </a:r>
          <a:endParaRPr lang="ru-KG" dirty="0"/>
        </a:p>
      </dgm:t>
    </dgm:pt>
    <dgm:pt modelId="{0F6F55F7-D865-4B6A-B274-39ABAF9C1B7E}" type="parTrans" cxnId="{34E9AF97-5330-4585-8E20-9AC6212221F8}">
      <dgm:prSet/>
      <dgm:spPr/>
      <dgm:t>
        <a:bodyPr/>
        <a:lstStyle/>
        <a:p>
          <a:endParaRPr lang="ru-KG"/>
        </a:p>
      </dgm:t>
    </dgm:pt>
    <dgm:pt modelId="{6E77F023-14C8-4D02-8D2E-229881536F6F}" type="sibTrans" cxnId="{34E9AF97-5330-4585-8E20-9AC6212221F8}">
      <dgm:prSet/>
      <dgm:spPr/>
      <dgm:t>
        <a:bodyPr/>
        <a:lstStyle/>
        <a:p>
          <a:endParaRPr lang="ru-KG"/>
        </a:p>
      </dgm:t>
    </dgm:pt>
    <dgm:pt modelId="{56EB1612-C4D6-4AED-913A-CD9F153A72C3}">
      <dgm:prSet phldrT="[Текст]"/>
      <dgm:spPr/>
      <dgm:t>
        <a:bodyPr/>
        <a:lstStyle/>
        <a:p>
          <a:r>
            <a:rPr lang="ru-RU" dirty="0"/>
            <a:t>7</a:t>
          </a:r>
          <a:endParaRPr lang="ru-KG" dirty="0"/>
        </a:p>
      </dgm:t>
    </dgm:pt>
    <dgm:pt modelId="{77A28A5E-EABA-4F33-877A-E088990D71F4}" type="parTrans" cxnId="{CD82954F-DBE3-46B8-92B8-DE3B68051014}">
      <dgm:prSet/>
      <dgm:spPr/>
      <dgm:t>
        <a:bodyPr/>
        <a:lstStyle/>
        <a:p>
          <a:endParaRPr lang="ru-KG"/>
        </a:p>
      </dgm:t>
    </dgm:pt>
    <dgm:pt modelId="{C8BBE1F9-22DF-447F-AE2E-B91348CA21E4}" type="sibTrans" cxnId="{CD82954F-DBE3-46B8-92B8-DE3B68051014}">
      <dgm:prSet/>
      <dgm:spPr/>
      <dgm:t>
        <a:bodyPr/>
        <a:lstStyle/>
        <a:p>
          <a:endParaRPr lang="ru-KG"/>
        </a:p>
      </dgm:t>
    </dgm:pt>
    <dgm:pt modelId="{7C268D8E-126C-435C-9CC3-ED01031F1A04}" type="pres">
      <dgm:prSet presAssocID="{DC1F36CF-B6BA-4DB5-B3E2-02CEE2F2D11C}" presName="compositeShape" presStyleCnt="0">
        <dgm:presLayoutVars>
          <dgm:chMax val="7"/>
          <dgm:dir/>
          <dgm:resizeHandles val="exact"/>
        </dgm:presLayoutVars>
      </dgm:prSet>
      <dgm:spPr/>
    </dgm:pt>
    <dgm:pt modelId="{C32841A2-4287-448B-A151-6E16B021A208}" type="pres">
      <dgm:prSet presAssocID="{DC1F36CF-B6BA-4DB5-B3E2-02CEE2F2D11C}" presName="wedge1" presStyleLbl="node1" presStyleIdx="0" presStyleCnt="7"/>
      <dgm:spPr/>
    </dgm:pt>
    <dgm:pt modelId="{77B8E315-9BF1-4D48-8709-CC3E071E96DB}" type="pres">
      <dgm:prSet presAssocID="{DC1F36CF-B6BA-4DB5-B3E2-02CEE2F2D11C}" presName="dummy1a" presStyleCnt="0"/>
      <dgm:spPr/>
    </dgm:pt>
    <dgm:pt modelId="{0C35745C-23C1-4F59-91A3-9A7B1F51B779}" type="pres">
      <dgm:prSet presAssocID="{DC1F36CF-B6BA-4DB5-B3E2-02CEE2F2D11C}" presName="dummy1b" presStyleCnt="0"/>
      <dgm:spPr/>
    </dgm:pt>
    <dgm:pt modelId="{496BD07A-BD6A-4547-A167-6755F6A6CDE5}" type="pres">
      <dgm:prSet presAssocID="{DC1F36CF-B6BA-4DB5-B3E2-02CEE2F2D11C}" presName="wedge1Tx" presStyleLbl="node1" presStyleIdx="0" presStyleCnt="7">
        <dgm:presLayoutVars>
          <dgm:chMax val="0"/>
          <dgm:chPref val="0"/>
          <dgm:bulletEnabled val="1"/>
        </dgm:presLayoutVars>
      </dgm:prSet>
      <dgm:spPr/>
    </dgm:pt>
    <dgm:pt modelId="{288494D7-D620-410D-874A-148965F85F66}" type="pres">
      <dgm:prSet presAssocID="{DC1F36CF-B6BA-4DB5-B3E2-02CEE2F2D11C}" presName="wedge2" presStyleLbl="node1" presStyleIdx="1" presStyleCnt="7"/>
      <dgm:spPr/>
    </dgm:pt>
    <dgm:pt modelId="{33122F12-915B-4A40-9D87-E50B7BA9FAFE}" type="pres">
      <dgm:prSet presAssocID="{DC1F36CF-B6BA-4DB5-B3E2-02CEE2F2D11C}" presName="dummy2a" presStyleCnt="0"/>
      <dgm:spPr/>
    </dgm:pt>
    <dgm:pt modelId="{510789CE-EC6E-40F2-BF86-AFC9E3816B9D}" type="pres">
      <dgm:prSet presAssocID="{DC1F36CF-B6BA-4DB5-B3E2-02CEE2F2D11C}" presName="dummy2b" presStyleCnt="0"/>
      <dgm:spPr/>
    </dgm:pt>
    <dgm:pt modelId="{C880FE9F-AD11-4C1B-B1D0-5A542B9A64EC}" type="pres">
      <dgm:prSet presAssocID="{DC1F36CF-B6BA-4DB5-B3E2-02CEE2F2D11C}" presName="wedge2Tx" presStyleLbl="node1" presStyleIdx="1" presStyleCnt="7">
        <dgm:presLayoutVars>
          <dgm:chMax val="0"/>
          <dgm:chPref val="0"/>
          <dgm:bulletEnabled val="1"/>
        </dgm:presLayoutVars>
      </dgm:prSet>
      <dgm:spPr/>
    </dgm:pt>
    <dgm:pt modelId="{1F3799FF-EFAA-4F10-BB4A-55349363077A}" type="pres">
      <dgm:prSet presAssocID="{DC1F36CF-B6BA-4DB5-B3E2-02CEE2F2D11C}" presName="wedge3" presStyleLbl="node1" presStyleIdx="2" presStyleCnt="7" custScaleX="98915" custScaleY="97580"/>
      <dgm:spPr/>
    </dgm:pt>
    <dgm:pt modelId="{0A220941-7FAD-4350-8425-68493F37DE65}" type="pres">
      <dgm:prSet presAssocID="{DC1F36CF-B6BA-4DB5-B3E2-02CEE2F2D11C}" presName="dummy3a" presStyleCnt="0"/>
      <dgm:spPr/>
    </dgm:pt>
    <dgm:pt modelId="{CD479509-E2D9-4CB8-A977-DE9BE83F07E3}" type="pres">
      <dgm:prSet presAssocID="{DC1F36CF-B6BA-4DB5-B3E2-02CEE2F2D11C}" presName="dummy3b" presStyleCnt="0"/>
      <dgm:spPr/>
    </dgm:pt>
    <dgm:pt modelId="{87DF4729-17BD-47C3-BF77-522DE224867B}" type="pres">
      <dgm:prSet presAssocID="{DC1F36CF-B6BA-4DB5-B3E2-02CEE2F2D11C}" presName="wedge3Tx" presStyleLbl="node1" presStyleIdx="2" presStyleCnt="7">
        <dgm:presLayoutVars>
          <dgm:chMax val="0"/>
          <dgm:chPref val="0"/>
          <dgm:bulletEnabled val="1"/>
        </dgm:presLayoutVars>
      </dgm:prSet>
      <dgm:spPr/>
    </dgm:pt>
    <dgm:pt modelId="{0A73A1D3-7016-464A-B218-7E2764D4D10F}" type="pres">
      <dgm:prSet presAssocID="{DC1F36CF-B6BA-4DB5-B3E2-02CEE2F2D11C}" presName="wedge4" presStyleLbl="node1" presStyleIdx="3" presStyleCnt="7" custScaleX="103126" custScaleY="98317"/>
      <dgm:spPr/>
    </dgm:pt>
    <dgm:pt modelId="{C8A9BAA1-9434-4909-98E8-C3B12E992E61}" type="pres">
      <dgm:prSet presAssocID="{DC1F36CF-B6BA-4DB5-B3E2-02CEE2F2D11C}" presName="dummy4a" presStyleCnt="0"/>
      <dgm:spPr/>
    </dgm:pt>
    <dgm:pt modelId="{C2C6D04E-E3DA-488C-99CC-E98AC7B87625}" type="pres">
      <dgm:prSet presAssocID="{DC1F36CF-B6BA-4DB5-B3E2-02CEE2F2D11C}" presName="dummy4b" presStyleCnt="0"/>
      <dgm:spPr/>
    </dgm:pt>
    <dgm:pt modelId="{FE2AE97E-254E-4DBF-ABC3-3BF96A970BBF}" type="pres">
      <dgm:prSet presAssocID="{DC1F36CF-B6BA-4DB5-B3E2-02CEE2F2D11C}" presName="wedge4Tx" presStyleLbl="node1" presStyleIdx="3" presStyleCnt="7">
        <dgm:presLayoutVars>
          <dgm:chMax val="0"/>
          <dgm:chPref val="0"/>
          <dgm:bulletEnabled val="1"/>
        </dgm:presLayoutVars>
      </dgm:prSet>
      <dgm:spPr/>
    </dgm:pt>
    <dgm:pt modelId="{C7ED5BD0-2237-43B1-BE56-CA64CC780D07}" type="pres">
      <dgm:prSet presAssocID="{DC1F36CF-B6BA-4DB5-B3E2-02CEE2F2D11C}" presName="wedge5" presStyleLbl="node1" presStyleIdx="4" presStyleCnt="7"/>
      <dgm:spPr/>
    </dgm:pt>
    <dgm:pt modelId="{EC55B261-C521-4312-8990-8126D5DBC440}" type="pres">
      <dgm:prSet presAssocID="{DC1F36CF-B6BA-4DB5-B3E2-02CEE2F2D11C}" presName="dummy5a" presStyleCnt="0"/>
      <dgm:spPr/>
    </dgm:pt>
    <dgm:pt modelId="{7C8EC037-47D3-4890-9937-23E4959CF7DC}" type="pres">
      <dgm:prSet presAssocID="{DC1F36CF-B6BA-4DB5-B3E2-02CEE2F2D11C}" presName="dummy5b" presStyleCnt="0"/>
      <dgm:spPr/>
    </dgm:pt>
    <dgm:pt modelId="{F3B2B6F9-9F04-4615-BB73-A13764C68E3C}" type="pres">
      <dgm:prSet presAssocID="{DC1F36CF-B6BA-4DB5-B3E2-02CEE2F2D11C}" presName="wedge5Tx" presStyleLbl="node1" presStyleIdx="4" presStyleCnt="7">
        <dgm:presLayoutVars>
          <dgm:chMax val="0"/>
          <dgm:chPref val="0"/>
          <dgm:bulletEnabled val="1"/>
        </dgm:presLayoutVars>
      </dgm:prSet>
      <dgm:spPr/>
    </dgm:pt>
    <dgm:pt modelId="{68DE1591-6E16-4B37-810C-5E025A49C099}" type="pres">
      <dgm:prSet presAssocID="{DC1F36CF-B6BA-4DB5-B3E2-02CEE2F2D11C}" presName="wedge6" presStyleLbl="node1" presStyleIdx="5" presStyleCnt="7"/>
      <dgm:spPr/>
    </dgm:pt>
    <dgm:pt modelId="{7AE96545-8BF4-43C4-975B-6CBD0C3CA6D1}" type="pres">
      <dgm:prSet presAssocID="{DC1F36CF-B6BA-4DB5-B3E2-02CEE2F2D11C}" presName="dummy6a" presStyleCnt="0"/>
      <dgm:spPr/>
    </dgm:pt>
    <dgm:pt modelId="{981F2B84-F923-4CF8-B04E-1A70343687FC}" type="pres">
      <dgm:prSet presAssocID="{DC1F36CF-B6BA-4DB5-B3E2-02CEE2F2D11C}" presName="dummy6b" presStyleCnt="0"/>
      <dgm:spPr/>
    </dgm:pt>
    <dgm:pt modelId="{C82A8565-74B7-43FF-BEE4-870E7CC99D98}" type="pres">
      <dgm:prSet presAssocID="{DC1F36CF-B6BA-4DB5-B3E2-02CEE2F2D11C}" presName="wedge6Tx" presStyleLbl="node1" presStyleIdx="5" presStyleCnt="7">
        <dgm:presLayoutVars>
          <dgm:chMax val="0"/>
          <dgm:chPref val="0"/>
          <dgm:bulletEnabled val="1"/>
        </dgm:presLayoutVars>
      </dgm:prSet>
      <dgm:spPr/>
    </dgm:pt>
    <dgm:pt modelId="{AEFB1DB0-F505-4F02-AA00-3120315E3280}" type="pres">
      <dgm:prSet presAssocID="{DC1F36CF-B6BA-4DB5-B3E2-02CEE2F2D11C}" presName="wedge7" presStyleLbl="node1" presStyleIdx="6" presStyleCnt="7" custScaleX="106770" custScaleY="100071"/>
      <dgm:spPr/>
    </dgm:pt>
    <dgm:pt modelId="{75A86A39-9217-4170-B9AE-C4E26083F853}" type="pres">
      <dgm:prSet presAssocID="{DC1F36CF-B6BA-4DB5-B3E2-02CEE2F2D11C}" presName="dummy7a" presStyleCnt="0"/>
      <dgm:spPr/>
    </dgm:pt>
    <dgm:pt modelId="{88EA0055-9F23-4E0E-9CE9-9237BA7109A7}" type="pres">
      <dgm:prSet presAssocID="{DC1F36CF-B6BA-4DB5-B3E2-02CEE2F2D11C}" presName="dummy7b" presStyleCnt="0"/>
      <dgm:spPr/>
    </dgm:pt>
    <dgm:pt modelId="{C8E2F6A7-9D7E-42AE-91CC-F8AE5DE004A1}" type="pres">
      <dgm:prSet presAssocID="{DC1F36CF-B6BA-4DB5-B3E2-02CEE2F2D11C}" presName="wedge7Tx" presStyleLbl="node1" presStyleIdx="6" presStyleCnt="7">
        <dgm:presLayoutVars>
          <dgm:chMax val="0"/>
          <dgm:chPref val="0"/>
          <dgm:bulletEnabled val="1"/>
        </dgm:presLayoutVars>
      </dgm:prSet>
      <dgm:spPr/>
    </dgm:pt>
    <dgm:pt modelId="{E0636669-6E81-4918-B7C1-74096C3F1D7C}" type="pres">
      <dgm:prSet presAssocID="{15962258-01FE-4FE7-8349-3C728846983E}" presName="arrowWedge1" presStyleLbl="fgSibTrans2D1" presStyleIdx="0" presStyleCnt="7"/>
      <dgm:spPr/>
    </dgm:pt>
    <dgm:pt modelId="{C00DB08C-4EE3-4CEB-97BF-9666D1B88FD0}" type="pres">
      <dgm:prSet presAssocID="{10CC6B48-8F23-4EAB-A1F3-E0159AB3413F}" presName="arrowWedge2" presStyleLbl="fgSibTrans2D1" presStyleIdx="1" presStyleCnt="7"/>
      <dgm:spPr/>
    </dgm:pt>
    <dgm:pt modelId="{4F4E2F98-BD9C-4AE4-8DE2-D92006782CFC}" type="pres">
      <dgm:prSet presAssocID="{6F5BE236-7432-4757-8D90-42D111915C8A}" presName="arrowWedge3" presStyleLbl="fgSibTrans2D1" presStyleIdx="2" presStyleCnt="7"/>
      <dgm:spPr/>
    </dgm:pt>
    <dgm:pt modelId="{FAD375ED-82BB-4BB7-AE7B-B4E11D0246FF}" type="pres">
      <dgm:prSet presAssocID="{94C0670C-82DD-4F26-8B05-257C868E4C8A}" presName="arrowWedge4" presStyleLbl="fgSibTrans2D1" presStyleIdx="3" presStyleCnt="7"/>
      <dgm:spPr/>
    </dgm:pt>
    <dgm:pt modelId="{3603B5F0-4B62-4A22-9019-B756AAD0261E}" type="pres">
      <dgm:prSet presAssocID="{5C6A0661-854E-4A64-A93E-D83F298F9710}" presName="arrowWedge5" presStyleLbl="fgSibTrans2D1" presStyleIdx="4" presStyleCnt="7"/>
      <dgm:spPr/>
    </dgm:pt>
    <dgm:pt modelId="{18C81DC8-BDEC-4CA7-A7E9-152454F85E61}" type="pres">
      <dgm:prSet presAssocID="{6E77F023-14C8-4D02-8D2E-229881536F6F}" presName="arrowWedge6" presStyleLbl="fgSibTrans2D1" presStyleIdx="5" presStyleCnt="7"/>
      <dgm:spPr/>
    </dgm:pt>
    <dgm:pt modelId="{0407A16B-FB90-4842-B723-29EA32D95C0B}" type="pres">
      <dgm:prSet presAssocID="{C8BBE1F9-22DF-447F-AE2E-B91348CA21E4}" presName="arrowWedge7" presStyleLbl="fgSibTrans2D1" presStyleIdx="6" presStyleCnt="7"/>
      <dgm:spPr/>
    </dgm:pt>
  </dgm:ptLst>
  <dgm:cxnLst>
    <dgm:cxn modelId="{4A708218-50E9-4BB8-AD44-6AD9FC2AE569}" srcId="{DC1F36CF-B6BA-4DB5-B3E2-02CEE2F2D11C}" destId="{FBA5804E-4192-4533-8B78-90558B7C0626}" srcOrd="4" destOrd="0" parTransId="{4ABA9EB4-C1BF-4C8B-AE3F-09C004D2597A}" sibTransId="{5C6A0661-854E-4A64-A93E-D83F298F9710}"/>
    <dgm:cxn modelId="{6EF4B618-581D-4E41-A879-1F91688CE15C}" type="presOf" srcId="{56EB1612-C4D6-4AED-913A-CD9F153A72C3}" destId="{C8E2F6A7-9D7E-42AE-91CC-F8AE5DE004A1}" srcOrd="1" destOrd="0" presId="urn:microsoft.com/office/officeart/2005/8/layout/cycle8"/>
    <dgm:cxn modelId="{25461E1B-D24A-495D-BB9B-9366E18330AC}" type="presOf" srcId="{49740B3D-08D2-42F2-A930-6F4A296DA30F}" destId="{496BD07A-BD6A-4547-A167-6755F6A6CDE5}" srcOrd="1" destOrd="0" presId="urn:microsoft.com/office/officeart/2005/8/layout/cycle8"/>
    <dgm:cxn modelId="{913A0820-3C8B-4D70-A705-A3CCAB53B6B0}" type="presOf" srcId="{7F1A8F94-B8D5-46FF-ADEF-0F6A7DB004B2}" destId="{C82A8565-74B7-43FF-BEE4-870E7CC99D98}" srcOrd="1" destOrd="0" presId="urn:microsoft.com/office/officeart/2005/8/layout/cycle8"/>
    <dgm:cxn modelId="{8B1FCA3D-0081-43A5-B834-9D987C0AC874}" type="presOf" srcId="{1712CDCA-0A0A-4B77-A027-6E3C4A36263E}" destId="{1F3799FF-EFAA-4F10-BB4A-55349363077A}" srcOrd="0" destOrd="0" presId="urn:microsoft.com/office/officeart/2005/8/layout/cycle8"/>
    <dgm:cxn modelId="{11E54B67-1C16-4D99-B035-DBF0A13F6A71}" type="presOf" srcId="{49740B3D-08D2-42F2-A930-6F4A296DA30F}" destId="{C32841A2-4287-448B-A151-6E16B021A208}" srcOrd="0" destOrd="0" presId="urn:microsoft.com/office/officeart/2005/8/layout/cycle8"/>
    <dgm:cxn modelId="{DF26E869-68F8-48E1-A3F5-F48089B92697}" srcId="{DC1F36CF-B6BA-4DB5-B3E2-02CEE2F2D11C}" destId="{1712CDCA-0A0A-4B77-A027-6E3C4A36263E}" srcOrd="2" destOrd="0" parTransId="{138D285D-CC2E-4236-AA96-514C99BE5EC1}" sibTransId="{6F5BE236-7432-4757-8D90-42D111915C8A}"/>
    <dgm:cxn modelId="{74F0536D-CFCA-43FC-A7B1-1036002A0DE5}" type="presOf" srcId="{5DC6CC2D-1CD7-44B0-A79B-E02FFF9F2D13}" destId="{0A73A1D3-7016-464A-B218-7E2764D4D10F}" srcOrd="0" destOrd="0" presId="urn:microsoft.com/office/officeart/2005/8/layout/cycle8"/>
    <dgm:cxn modelId="{CD82954F-DBE3-46B8-92B8-DE3B68051014}" srcId="{DC1F36CF-B6BA-4DB5-B3E2-02CEE2F2D11C}" destId="{56EB1612-C4D6-4AED-913A-CD9F153A72C3}" srcOrd="6" destOrd="0" parTransId="{77A28A5E-EABA-4F33-877A-E088990D71F4}" sibTransId="{C8BBE1F9-22DF-447F-AE2E-B91348CA21E4}"/>
    <dgm:cxn modelId="{07E77279-75B9-4418-B695-99733412CD3C}" srcId="{DC1F36CF-B6BA-4DB5-B3E2-02CEE2F2D11C}" destId="{49740B3D-08D2-42F2-A930-6F4A296DA30F}" srcOrd="0" destOrd="0" parTransId="{5F6A0830-AEE5-44DA-9417-E97E78CC51BF}" sibTransId="{15962258-01FE-4FE7-8349-3C728846983E}"/>
    <dgm:cxn modelId="{B7759D59-0016-4917-84E2-EF65096BF9B5}" srcId="{DC1F36CF-B6BA-4DB5-B3E2-02CEE2F2D11C}" destId="{5DC6CC2D-1CD7-44B0-A79B-E02FFF9F2D13}" srcOrd="3" destOrd="0" parTransId="{749F10E3-3CCA-49B2-9F0E-97C526F80ACE}" sibTransId="{94C0670C-82DD-4F26-8B05-257C868E4C8A}"/>
    <dgm:cxn modelId="{28233C5A-EF3A-40E2-9978-ECCFE8CF05FF}" type="presOf" srcId="{5DC6CC2D-1CD7-44B0-A79B-E02FFF9F2D13}" destId="{FE2AE97E-254E-4DBF-ABC3-3BF96A970BBF}" srcOrd="1" destOrd="0" presId="urn:microsoft.com/office/officeart/2005/8/layout/cycle8"/>
    <dgm:cxn modelId="{A46E805A-8C0A-4124-A1E4-32CE60873B7E}" type="presOf" srcId="{7F1A8F94-B8D5-46FF-ADEF-0F6A7DB004B2}" destId="{68DE1591-6E16-4B37-810C-5E025A49C099}" srcOrd="0" destOrd="0" presId="urn:microsoft.com/office/officeart/2005/8/layout/cycle8"/>
    <dgm:cxn modelId="{34E9AF97-5330-4585-8E20-9AC6212221F8}" srcId="{DC1F36CF-B6BA-4DB5-B3E2-02CEE2F2D11C}" destId="{7F1A8F94-B8D5-46FF-ADEF-0F6A7DB004B2}" srcOrd="5" destOrd="0" parTransId="{0F6F55F7-D865-4B6A-B274-39ABAF9C1B7E}" sibTransId="{6E77F023-14C8-4D02-8D2E-229881536F6F}"/>
    <dgm:cxn modelId="{6FA8A4B2-95D8-426E-B788-3D27F03C20B9}" type="presOf" srcId="{1712CDCA-0A0A-4B77-A027-6E3C4A36263E}" destId="{87DF4729-17BD-47C3-BF77-522DE224867B}" srcOrd="1" destOrd="0" presId="urn:microsoft.com/office/officeart/2005/8/layout/cycle8"/>
    <dgm:cxn modelId="{6DE49ACE-901A-4CA5-B9A0-770F99397385}" srcId="{DC1F36CF-B6BA-4DB5-B3E2-02CEE2F2D11C}" destId="{55639A35-1CBA-4CE5-A0F7-86B83CEFA311}" srcOrd="1" destOrd="0" parTransId="{7C5CE09C-0D2C-44F4-9B7B-442464D4D3CD}" sibTransId="{10CC6B48-8F23-4EAB-A1F3-E0159AB3413F}"/>
    <dgm:cxn modelId="{DC0416D7-EB07-41D1-AE0E-4B271D038979}" type="presOf" srcId="{DC1F36CF-B6BA-4DB5-B3E2-02CEE2F2D11C}" destId="{7C268D8E-126C-435C-9CC3-ED01031F1A04}" srcOrd="0" destOrd="0" presId="urn:microsoft.com/office/officeart/2005/8/layout/cycle8"/>
    <dgm:cxn modelId="{E9D1C9D9-9942-4940-BFD3-3AC19C509D60}" type="presOf" srcId="{55639A35-1CBA-4CE5-A0F7-86B83CEFA311}" destId="{C880FE9F-AD11-4C1B-B1D0-5A542B9A64EC}" srcOrd="1" destOrd="0" presId="urn:microsoft.com/office/officeart/2005/8/layout/cycle8"/>
    <dgm:cxn modelId="{48C671DF-A89B-4B21-9307-0264BEA78D99}" type="presOf" srcId="{FBA5804E-4192-4533-8B78-90558B7C0626}" destId="{F3B2B6F9-9F04-4615-BB73-A13764C68E3C}" srcOrd="1" destOrd="0" presId="urn:microsoft.com/office/officeart/2005/8/layout/cycle8"/>
    <dgm:cxn modelId="{4E5FA6E2-0D29-4F6B-B1AF-2917832BB490}" type="presOf" srcId="{FBA5804E-4192-4533-8B78-90558B7C0626}" destId="{C7ED5BD0-2237-43B1-BE56-CA64CC780D07}" srcOrd="0" destOrd="0" presId="urn:microsoft.com/office/officeart/2005/8/layout/cycle8"/>
    <dgm:cxn modelId="{60A431E9-5291-4943-8B19-AE3DAF2DC309}" type="presOf" srcId="{56EB1612-C4D6-4AED-913A-CD9F153A72C3}" destId="{AEFB1DB0-F505-4F02-AA00-3120315E3280}" srcOrd="0" destOrd="0" presId="urn:microsoft.com/office/officeart/2005/8/layout/cycle8"/>
    <dgm:cxn modelId="{F6F4B9F2-D8B4-40F5-8F20-3E4E81A0F9A8}" type="presOf" srcId="{55639A35-1CBA-4CE5-A0F7-86B83CEFA311}" destId="{288494D7-D620-410D-874A-148965F85F66}" srcOrd="0" destOrd="0" presId="urn:microsoft.com/office/officeart/2005/8/layout/cycle8"/>
    <dgm:cxn modelId="{BD6170D3-3EF7-4689-9885-04730078EEBD}" type="presParOf" srcId="{7C268D8E-126C-435C-9CC3-ED01031F1A04}" destId="{C32841A2-4287-448B-A151-6E16B021A208}" srcOrd="0" destOrd="0" presId="urn:microsoft.com/office/officeart/2005/8/layout/cycle8"/>
    <dgm:cxn modelId="{1C334565-8312-4946-A30E-F96FA50E0549}" type="presParOf" srcId="{7C268D8E-126C-435C-9CC3-ED01031F1A04}" destId="{77B8E315-9BF1-4D48-8709-CC3E071E96DB}" srcOrd="1" destOrd="0" presId="urn:microsoft.com/office/officeart/2005/8/layout/cycle8"/>
    <dgm:cxn modelId="{EC84A00A-34C9-454A-A418-8AE79F33EF11}" type="presParOf" srcId="{7C268D8E-126C-435C-9CC3-ED01031F1A04}" destId="{0C35745C-23C1-4F59-91A3-9A7B1F51B779}" srcOrd="2" destOrd="0" presId="urn:microsoft.com/office/officeart/2005/8/layout/cycle8"/>
    <dgm:cxn modelId="{572A44A3-E793-45C0-86AC-0DC82EAE980D}" type="presParOf" srcId="{7C268D8E-126C-435C-9CC3-ED01031F1A04}" destId="{496BD07A-BD6A-4547-A167-6755F6A6CDE5}" srcOrd="3" destOrd="0" presId="urn:microsoft.com/office/officeart/2005/8/layout/cycle8"/>
    <dgm:cxn modelId="{861B1D50-F984-4485-9549-8DDC704884AE}" type="presParOf" srcId="{7C268D8E-126C-435C-9CC3-ED01031F1A04}" destId="{288494D7-D620-410D-874A-148965F85F66}" srcOrd="4" destOrd="0" presId="urn:microsoft.com/office/officeart/2005/8/layout/cycle8"/>
    <dgm:cxn modelId="{A37F9386-DCCB-4111-BCD6-7EF0B1C4EEFA}" type="presParOf" srcId="{7C268D8E-126C-435C-9CC3-ED01031F1A04}" destId="{33122F12-915B-4A40-9D87-E50B7BA9FAFE}" srcOrd="5" destOrd="0" presId="urn:microsoft.com/office/officeart/2005/8/layout/cycle8"/>
    <dgm:cxn modelId="{AEED88E0-0A5D-4599-885D-38B30587BAC0}" type="presParOf" srcId="{7C268D8E-126C-435C-9CC3-ED01031F1A04}" destId="{510789CE-EC6E-40F2-BF86-AFC9E3816B9D}" srcOrd="6" destOrd="0" presId="urn:microsoft.com/office/officeart/2005/8/layout/cycle8"/>
    <dgm:cxn modelId="{31A76B9F-1282-4C7C-8902-CAEA978DD4F4}" type="presParOf" srcId="{7C268D8E-126C-435C-9CC3-ED01031F1A04}" destId="{C880FE9F-AD11-4C1B-B1D0-5A542B9A64EC}" srcOrd="7" destOrd="0" presId="urn:microsoft.com/office/officeart/2005/8/layout/cycle8"/>
    <dgm:cxn modelId="{C074280A-FCB5-4F64-A198-B89A73CDAD9D}" type="presParOf" srcId="{7C268D8E-126C-435C-9CC3-ED01031F1A04}" destId="{1F3799FF-EFAA-4F10-BB4A-55349363077A}" srcOrd="8" destOrd="0" presId="urn:microsoft.com/office/officeart/2005/8/layout/cycle8"/>
    <dgm:cxn modelId="{C4BB615D-2592-4FBF-A362-6118CB7AB13B}" type="presParOf" srcId="{7C268D8E-126C-435C-9CC3-ED01031F1A04}" destId="{0A220941-7FAD-4350-8425-68493F37DE65}" srcOrd="9" destOrd="0" presId="urn:microsoft.com/office/officeart/2005/8/layout/cycle8"/>
    <dgm:cxn modelId="{B679A9DD-D7D7-497C-9DE2-3F28F346BDD3}" type="presParOf" srcId="{7C268D8E-126C-435C-9CC3-ED01031F1A04}" destId="{CD479509-E2D9-4CB8-A977-DE9BE83F07E3}" srcOrd="10" destOrd="0" presId="urn:microsoft.com/office/officeart/2005/8/layout/cycle8"/>
    <dgm:cxn modelId="{8EEFD30F-B0D9-4918-A36A-9E20030AC83A}" type="presParOf" srcId="{7C268D8E-126C-435C-9CC3-ED01031F1A04}" destId="{87DF4729-17BD-47C3-BF77-522DE224867B}" srcOrd="11" destOrd="0" presId="urn:microsoft.com/office/officeart/2005/8/layout/cycle8"/>
    <dgm:cxn modelId="{0A26F12C-28E2-420D-AEB2-6C1FC2FE98D7}" type="presParOf" srcId="{7C268D8E-126C-435C-9CC3-ED01031F1A04}" destId="{0A73A1D3-7016-464A-B218-7E2764D4D10F}" srcOrd="12" destOrd="0" presId="urn:microsoft.com/office/officeart/2005/8/layout/cycle8"/>
    <dgm:cxn modelId="{B65C8517-47D9-4AE1-BCC9-414FFA5EB4F5}" type="presParOf" srcId="{7C268D8E-126C-435C-9CC3-ED01031F1A04}" destId="{C8A9BAA1-9434-4909-98E8-C3B12E992E61}" srcOrd="13" destOrd="0" presId="urn:microsoft.com/office/officeart/2005/8/layout/cycle8"/>
    <dgm:cxn modelId="{593E7286-D039-46F4-A49D-4E89A8129644}" type="presParOf" srcId="{7C268D8E-126C-435C-9CC3-ED01031F1A04}" destId="{C2C6D04E-E3DA-488C-99CC-E98AC7B87625}" srcOrd="14" destOrd="0" presId="urn:microsoft.com/office/officeart/2005/8/layout/cycle8"/>
    <dgm:cxn modelId="{213A6914-72BB-495F-A213-1F634F315346}" type="presParOf" srcId="{7C268D8E-126C-435C-9CC3-ED01031F1A04}" destId="{FE2AE97E-254E-4DBF-ABC3-3BF96A970BBF}" srcOrd="15" destOrd="0" presId="urn:microsoft.com/office/officeart/2005/8/layout/cycle8"/>
    <dgm:cxn modelId="{9FAAB590-B6E9-4EF2-93E1-9BFD32846554}" type="presParOf" srcId="{7C268D8E-126C-435C-9CC3-ED01031F1A04}" destId="{C7ED5BD0-2237-43B1-BE56-CA64CC780D07}" srcOrd="16" destOrd="0" presId="urn:microsoft.com/office/officeart/2005/8/layout/cycle8"/>
    <dgm:cxn modelId="{738065D4-28B7-4B85-9CB1-64BE33592179}" type="presParOf" srcId="{7C268D8E-126C-435C-9CC3-ED01031F1A04}" destId="{EC55B261-C521-4312-8990-8126D5DBC440}" srcOrd="17" destOrd="0" presId="urn:microsoft.com/office/officeart/2005/8/layout/cycle8"/>
    <dgm:cxn modelId="{63381419-6260-4225-84DF-785A8658264A}" type="presParOf" srcId="{7C268D8E-126C-435C-9CC3-ED01031F1A04}" destId="{7C8EC037-47D3-4890-9937-23E4959CF7DC}" srcOrd="18" destOrd="0" presId="urn:microsoft.com/office/officeart/2005/8/layout/cycle8"/>
    <dgm:cxn modelId="{6BA99C56-FD63-46E1-B85A-9DB94167EAB8}" type="presParOf" srcId="{7C268D8E-126C-435C-9CC3-ED01031F1A04}" destId="{F3B2B6F9-9F04-4615-BB73-A13764C68E3C}" srcOrd="19" destOrd="0" presId="urn:microsoft.com/office/officeart/2005/8/layout/cycle8"/>
    <dgm:cxn modelId="{98663183-C960-458C-8F17-03BE8EE7C124}" type="presParOf" srcId="{7C268D8E-126C-435C-9CC3-ED01031F1A04}" destId="{68DE1591-6E16-4B37-810C-5E025A49C099}" srcOrd="20" destOrd="0" presId="urn:microsoft.com/office/officeart/2005/8/layout/cycle8"/>
    <dgm:cxn modelId="{963BD1D5-0BF2-4845-8541-54640B207742}" type="presParOf" srcId="{7C268D8E-126C-435C-9CC3-ED01031F1A04}" destId="{7AE96545-8BF4-43C4-975B-6CBD0C3CA6D1}" srcOrd="21" destOrd="0" presId="urn:microsoft.com/office/officeart/2005/8/layout/cycle8"/>
    <dgm:cxn modelId="{EF05F3C4-2D84-49BC-A23F-7C783F128663}" type="presParOf" srcId="{7C268D8E-126C-435C-9CC3-ED01031F1A04}" destId="{981F2B84-F923-4CF8-B04E-1A70343687FC}" srcOrd="22" destOrd="0" presId="urn:microsoft.com/office/officeart/2005/8/layout/cycle8"/>
    <dgm:cxn modelId="{6D910BE5-B0B9-4B90-848C-08ABF2F2124B}" type="presParOf" srcId="{7C268D8E-126C-435C-9CC3-ED01031F1A04}" destId="{C82A8565-74B7-43FF-BEE4-870E7CC99D98}" srcOrd="23" destOrd="0" presId="urn:microsoft.com/office/officeart/2005/8/layout/cycle8"/>
    <dgm:cxn modelId="{40960A54-5FCE-4EA4-8174-9E34B8C608CE}" type="presParOf" srcId="{7C268D8E-126C-435C-9CC3-ED01031F1A04}" destId="{AEFB1DB0-F505-4F02-AA00-3120315E3280}" srcOrd="24" destOrd="0" presId="urn:microsoft.com/office/officeart/2005/8/layout/cycle8"/>
    <dgm:cxn modelId="{A5A85AAC-0C55-498F-B7DE-07BE56222E17}" type="presParOf" srcId="{7C268D8E-126C-435C-9CC3-ED01031F1A04}" destId="{75A86A39-9217-4170-B9AE-C4E26083F853}" srcOrd="25" destOrd="0" presId="urn:microsoft.com/office/officeart/2005/8/layout/cycle8"/>
    <dgm:cxn modelId="{01D52CEC-CB92-4865-BA47-88BDE2737411}" type="presParOf" srcId="{7C268D8E-126C-435C-9CC3-ED01031F1A04}" destId="{88EA0055-9F23-4E0E-9CE9-9237BA7109A7}" srcOrd="26" destOrd="0" presId="urn:microsoft.com/office/officeart/2005/8/layout/cycle8"/>
    <dgm:cxn modelId="{51A523D3-B5DB-416A-8EA4-2857A2A96F14}" type="presParOf" srcId="{7C268D8E-126C-435C-9CC3-ED01031F1A04}" destId="{C8E2F6A7-9D7E-42AE-91CC-F8AE5DE004A1}" srcOrd="27" destOrd="0" presId="urn:microsoft.com/office/officeart/2005/8/layout/cycle8"/>
    <dgm:cxn modelId="{03B271EE-1F21-410A-A1D0-05A2E47D767A}" type="presParOf" srcId="{7C268D8E-126C-435C-9CC3-ED01031F1A04}" destId="{E0636669-6E81-4918-B7C1-74096C3F1D7C}" srcOrd="28" destOrd="0" presId="urn:microsoft.com/office/officeart/2005/8/layout/cycle8"/>
    <dgm:cxn modelId="{793C6904-87C2-4131-839D-F22B944216D5}" type="presParOf" srcId="{7C268D8E-126C-435C-9CC3-ED01031F1A04}" destId="{C00DB08C-4EE3-4CEB-97BF-9666D1B88FD0}" srcOrd="29" destOrd="0" presId="urn:microsoft.com/office/officeart/2005/8/layout/cycle8"/>
    <dgm:cxn modelId="{8AAABD59-A8C4-413E-976D-F7DE54ADAF52}" type="presParOf" srcId="{7C268D8E-126C-435C-9CC3-ED01031F1A04}" destId="{4F4E2F98-BD9C-4AE4-8DE2-D92006782CFC}" srcOrd="30" destOrd="0" presId="urn:microsoft.com/office/officeart/2005/8/layout/cycle8"/>
    <dgm:cxn modelId="{9F5B6018-EEA1-4912-90F6-EC8AFA12E6FD}" type="presParOf" srcId="{7C268D8E-126C-435C-9CC3-ED01031F1A04}" destId="{FAD375ED-82BB-4BB7-AE7B-B4E11D0246FF}" srcOrd="31" destOrd="0" presId="urn:microsoft.com/office/officeart/2005/8/layout/cycle8"/>
    <dgm:cxn modelId="{3D1F7693-EF0F-4884-B37D-BA7DF08FB687}" type="presParOf" srcId="{7C268D8E-126C-435C-9CC3-ED01031F1A04}" destId="{3603B5F0-4B62-4A22-9019-B756AAD0261E}" srcOrd="32" destOrd="0" presId="urn:microsoft.com/office/officeart/2005/8/layout/cycle8"/>
    <dgm:cxn modelId="{186F8FD6-B287-4AE4-87A6-F73EC600C8A3}" type="presParOf" srcId="{7C268D8E-126C-435C-9CC3-ED01031F1A04}" destId="{18C81DC8-BDEC-4CA7-A7E9-152454F85E61}" srcOrd="33" destOrd="0" presId="urn:microsoft.com/office/officeart/2005/8/layout/cycle8"/>
    <dgm:cxn modelId="{63F7011F-80D0-4D8B-B760-535DB177C270}" type="presParOf" srcId="{7C268D8E-126C-435C-9CC3-ED01031F1A04}" destId="{0407A16B-FB90-4842-B723-29EA32D95C0B}" srcOrd="3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2841A2-4287-448B-A151-6E16B021A208}">
      <dsp:nvSpPr>
        <dsp:cNvPr id="0" name=""/>
        <dsp:cNvSpPr/>
      </dsp:nvSpPr>
      <dsp:spPr>
        <a:xfrm>
          <a:off x="3005356" y="274824"/>
          <a:ext cx="3568956" cy="3568956"/>
        </a:xfrm>
        <a:prstGeom prst="pie">
          <a:avLst>
            <a:gd name="adj1" fmla="val 16200000"/>
            <a:gd name="adj2" fmla="val 19285716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2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kern="1200" dirty="0"/>
            <a:t>1</a:t>
          </a:r>
          <a:endParaRPr lang="ru-KG" sz="3600" kern="1200" dirty="0"/>
        </a:p>
      </dsp:txBody>
      <dsp:txXfrm>
        <a:off x="4880332" y="606227"/>
        <a:ext cx="849751" cy="679801"/>
      </dsp:txXfrm>
    </dsp:sp>
    <dsp:sp modelId="{288494D7-D620-410D-874A-148965F85F66}">
      <dsp:nvSpPr>
        <dsp:cNvPr id="0" name=""/>
        <dsp:cNvSpPr/>
      </dsp:nvSpPr>
      <dsp:spPr>
        <a:xfrm>
          <a:off x="3051242" y="332182"/>
          <a:ext cx="3568956" cy="3568956"/>
        </a:xfrm>
        <a:prstGeom prst="pie">
          <a:avLst>
            <a:gd name="adj1" fmla="val 19285716"/>
            <a:gd name="adj2" fmla="val 771428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3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kern="1200" dirty="0"/>
            <a:t>2</a:t>
          </a:r>
          <a:endParaRPr lang="ru-KG" sz="3600" kern="1200" dirty="0"/>
        </a:p>
      </dsp:txBody>
      <dsp:txXfrm>
        <a:off x="5475159" y="1625929"/>
        <a:ext cx="977214" cy="594826"/>
      </dsp:txXfrm>
    </dsp:sp>
    <dsp:sp modelId="{1F3799FF-EFAA-4F10-BB4A-55349363077A}">
      <dsp:nvSpPr>
        <dsp:cNvPr id="0" name=""/>
        <dsp:cNvSpPr/>
      </dsp:nvSpPr>
      <dsp:spPr>
        <a:xfrm>
          <a:off x="3054034" y="447595"/>
          <a:ext cx="3530233" cy="3482587"/>
        </a:xfrm>
        <a:prstGeom prst="pie">
          <a:avLst>
            <a:gd name="adj1" fmla="val 771428"/>
            <a:gd name="adj2" fmla="val 3857143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4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kern="1200" dirty="0"/>
            <a:t>3</a:t>
          </a:r>
          <a:endParaRPr lang="ru-KG" sz="3600" kern="1200" dirty="0"/>
        </a:p>
      </dsp:txBody>
      <dsp:txXfrm>
        <a:off x="5320948" y="2510199"/>
        <a:ext cx="840531" cy="642620"/>
      </dsp:txXfrm>
    </dsp:sp>
    <dsp:sp modelId="{0A73A1D3-7016-464A-B218-7E2764D4D10F}">
      <dsp:nvSpPr>
        <dsp:cNvPr id="0" name=""/>
        <dsp:cNvSpPr/>
      </dsp:nvSpPr>
      <dsp:spPr>
        <a:xfrm>
          <a:off x="2912609" y="466309"/>
          <a:ext cx="3680522" cy="3508891"/>
        </a:xfrm>
        <a:prstGeom prst="pie">
          <a:avLst>
            <a:gd name="adj1" fmla="val 3857226"/>
            <a:gd name="adj2" fmla="val 6942858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5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kern="1200" dirty="0"/>
            <a:t>4</a:t>
          </a:r>
          <a:endParaRPr lang="ru-KG" sz="3600" kern="1200" dirty="0"/>
        </a:p>
      </dsp:txBody>
      <dsp:txXfrm>
        <a:off x="4325666" y="3223295"/>
        <a:ext cx="854406" cy="584815"/>
      </dsp:txXfrm>
    </dsp:sp>
    <dsp:sp modelId="{C7ED5BD0-2237-43B1-BE56-CA64CC780D07}">
      <dsp:nvSpPr>
        <dsp:cNvPr id="0" name=""/>
        <dsp:cNvSpPr/>
      </dsp:nvSpPr>
      <dsp:spPr>
        <a:xfrm>
          <a:off x="2902111" y="404411"/>
          <a:ext cx="3568956" cy="3568956"/>
        </a:xfrm>
        <a:prstGeom prst="pie">
          <a:avLst>
            <a:gd name="adj1" fmla="val 6942858"/>
            <a:gd name="adj2" fmla="val 10028574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6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kern="1200" dirty="0"/>
            <a:t>5</a:t>
          </a:r>
          <a:endParaRPr lang="ru-KG" sz="3600" kern="1200" dirty="0"/>
        </a:p>
      </dsp:txBody>
      <dsp:txXfrm>
        <a:off x="3329536" y="2518168"/>
        <a:ext cx="849751" cy="658557"/>
      </dsp:txXfrm>
    </dsp:sp>
    <dsp:sp modelId="{68DE1591-6E16-4B37-810C-5E025A49C099}">
      <dsp:nvSpPr>
        <dsp:cNvPr id="0" name=""/>
        <dsp:cNvSpPr/>
      </dsp:nvSpPr>
      <dsp:spPr>
        <a:xfrm>
          <a:off x="2885541" y="332182"/>
          <a:ext cx="3568956" cy="3568956"/>
        </a:xfrm>
        <a:prstGeom prst="pie">
          <a:avLst>
            <a:gd name="adj1" fmla="val 10028574"/>
            <a:gd name="adj2" fmla="val 13114284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2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kern="1200" dirty="0"/>
            <a:t>6</a:t>
          </a:r>
          <a:endParaRPr lang="ru-KG" sz="3600" kern="1200" dirty="0"/>
        </a:p>
      </dsp:txBody>
      <dsp:txXfrm>
        <a:off x="3053366" y="1625929"/>
        <a:ext cx="977214" cy="594826"/>
      </dsp:txXfrm>
    </dsp:sp>
    <dsp:sp modelId="{AEFB1DB0-F505-4F02-AA00-3120315E3280}">
      <dsp:nvSpPr>
        <dsp:cNvPr id="0" name=""/>
        <dsp:cNvSpPr/>
      </dsp:nvSpPr>
      <dsp:spPr>
        <a:xfrm>
          <a:off x="2810618" y="273557"/>
          <a:ext cx="3810575" cy="3571490"/>
        </a:xfrm>
        <a:prstGeom prst="pie">
          <a:avLst>
            <a:gd name="adj1" fmla="val 13114284"/>
            <a:gd name="adj2" fmla="val 1620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3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kern="1200" dirty="0"/>
            <a:t>7</a:t>
          </a:r>
          <a:endParaRPr lang="ru-KG" sz="3600" kern="1200" dirty="0"/>
        </a:p>
      </dsp:txBody>
      <dsp:txXfrm>
        <a:off x="3712000" y="605195"/>
        <a:ext cx="907279" cy="680283"/>
      </dsp:txXfrm>
    </dsp:sp>
    <dsp:sp modelId="{E0636669-6E81-4918-B7C1-74096C3F1D7C}">
      <dsp:nvSpPr>
        <dsp:cNvPr id="0" name=""/>
        <dsp:cNvSpPr/>
      </dsp:nvSpPr>
      <dsp:spPr>
        <a:xfrm>
          <a:off x="2784242" y="53888"/>
          <a:ext cx="4010827" cy="4010827"/>
        </a:xfrm>
        <a:prstGeom prst="circularArrow">
          <a:avLst>
            <a:gd name="adj1" fmla="val 5085"/>
            <a:gd name="adj2" fmla="val 327528"/>
            <a:gd name="adj3" fmla="val 18957827"/>
            <a:gd name="adj4" fmla="val 16200343"/>
            <a:gd name="adj5" fmla="val 5932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2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00DB08C-4EE3-4CEB-97BF-9666D1B88FD0}">
      <dsp:nvSpPr>
        <dsp:cNvPr id="0" name=""/>
        <dsp:cNvSpPr/>
      </dsp:nvSpPr>
      <dsp:spPr>
        <a:xfrm>
          <a:off x="2830417" y="111500"/>
          <a:ext cx="4010827" cy="4010827"/>
        </a:xfrm>
        <a:prstGeom prst="circularArrow">
          <a:avLst>
            <a:gd name="adj1" fmla="val 5085"/>
            <a:gd name="adj2" fmla="val 327528"/>
            <a:gd name="adj3" fmla="val 443744"/>
            <a:gd name="adj4" fmla="val 19285776"/>
            <a:gd name="adj5" fmla="val 5932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3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F4E2F98-BD9C-4AE4-8DE2-D92006782CFC}">
      <dsp:nvSpPr>
        <dsp:cNvPr id="0" name=""/>
        <dsp:cNvSpPr/>
      </dsp:nvSpPr>
      <dsp:spPr>
        <a:xfrm>
          <a:off x="2813984" y="183997"/>
          <a:ext cx="4010827" cy="4010827"/>
        </a:xfrm>
        <a:prstGeom prst="circularArrow">
          <a:avLst>
            <a:gd name="adj1" fmla="val 5085"/>
            <a:gd name="adj2" fmla="val 327528"/>
            <a:gd name="adj3" fmla="val 3529100"/>
            <a:gd name="adj4" fmla="val 770764"/>
            <a:gd name="adj5" fmla="val 5932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4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AD375ED-82BB-4BB7-AE7B-B4E11D0246FF}">
      <dsp:nvSpPr>
        <dsp:cNvPr id="0" name=""/>
        <dsp:cNvSpPr/>
      </dsp:nvSpPr>
      <dsp:spPr>
        <a:xfrm>
          <a:off x="2746893" y="215551"/>
          <a:ext cx="4010827" cy="4010827"/>
        </a:xfrm>
        <a:prstGeom prst="circularArrow">
          <a:avLst>
            <a:gd name="adj1" fmla="val 5085"/>
            <a:gd name="adj2" fmla="val 327528"/>
            <a:gd name="adj3" fmla="val 6615046"/>
            <a:gd name="adj4" fmla="val 3857426"/>
            <a:gd name="adj5" fmla="val 5932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5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603B5F0-4B62-4A22-9019-B756AAD0261E}">
      <dsp:nvSpPr>
        <dsp:cNvPr id="0" name=""/>
        <dsp:cNvSpPr/>
      </dsp:nvSpPr>
      <dsp:spPr>
        <a:xfrm>
          <a:off x="2681123" y="183562"/>
          <a:ext cx="4010827" cy="4010827"/>
        </a:xfrm>
        <a:prstGeom prst="circularArrow">
          <a:avLst>
            <a:gd name="adj1" fmla="val 5085"/>
            <a:gd name="adj2" fmla="val 327528"/>
            <a:gd name="adj3" fmla="val 9701707"/>
            <a:gd name="adj4" fmla="val 6943371"/>
            <a:gd name="adj5" fmla="val 5932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6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8C81DC8-BDEC-4CA7-A7E9-152454F85E61}">
      <dsp:nvSpPr>
        <dsp:cNvPr id="0" name=""/>
        <dsp:cNvSpPr/>
      </dsp:nvSpPr>
      <dsp:spPr>
        <a:xfrm>
          <a:off x="2664495" y="111500"/>
          <a:ext cx="4010827" cy="4010827"/>
        </a:xfrm>
        <a:prstGeom prst="circularArrow">
          <a:avLst>
            <a:gd name="adj1" fmla="val 5085"/>
            <a:gd name="adj2" fmla="val 327528"/>
            <a:gd name="adj3" fmla="val 12786695"/>
            <a:gd name="adj4" fmla="val 10028727"/>
            <a:gd name="adj5" fmla="val 5932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2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407A16B-FB90-4842-B723-29EA32D95C0B}">
      <dsp:nvSpPr>
        <dsp:cNvPr id="0" name=""/>
        <dsp:cNvSpPr/>
      </dsp:nvSpPr>
      <dsp:spPr>
        <a:xfrm>
          <a:off x="2709451" y="53875"/>
          <a:ext cx="4010827" cy="4010827"/>
        </a:xfrm>
        <a:prstGeom prst="circularArrow">
          <a:avLst>
            <a:gd name="adj1" fmla="val 5085"/>
            <a:gd name="adj2" fmla="val 327528"/>
            <a:gd name="adj3" fmla="val 15872129"/>
            <a:gd name="adj4" fmla="val 13114645"/>
            <a:gd name="adj5" fmla="val 5932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3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1BC13-7C14-4EEB-94E0-0C99FD7FB25F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096E3-B55F-4E05-8478-40E805F77E4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66550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1BC13-7C14-4EEB-94E0-0C99FD7FB25F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096E3-B55F-4E05-8478-40E805F77E4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7216594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1BC13-7C14-4EEB-94E0-0C99FD7FB25F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096E3-B55F-4E05-8478-40E805F77E49}" type="slidenum">
              <a:rPr lang="ru-KG" smtClean="0"/>
              <a:t>‹#›</a:t>
            </a:fld>
            <a:endParaRPr lang="ru-KG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65185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1BC13-7C14-4EEB-94E0-0C99FD7FB25F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096E3-B55F-4E05-8478-40E805F77E4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1863481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1BC13-7C14-4EEB-94E0-0C99FD7FB25F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096E3-B55F-4E05-8478-40E805F77E49}" type="slidenum">
              <a:rPr lang="ru-KG" smtClean="0"/>
              <a:t>‹#›</a:t>
            </a:fld>
            <a:endParaRPr lang="ru-KG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356382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1BC13-7C14-4EEB-94E0-0C99FD7FB25F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096E3-B55F-4E05-8478-40E805F77E4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6325353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1BC13-7C14-4EEB-94E0-0C99FD7FB25F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096E3-B55F-4E05-8478-40E805F77E4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7425965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1BC13-7C14-4EEB-94E0-0C99FD7FB25F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096E3-B55F-4E05-8478-40E805F77E4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420766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1BC13-7C14-4EEB-94E0-0C99FD7FB25F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096E3-B55F-4E05-8478-40E805F77E4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3898620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1BC13-7C14-4EEB-94E0-0C99FD7FB25F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096E3-B55F-4E05-8478-40E805F77E4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3994563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1BC13-7C14-4EEB-94E0-0C99FD7FB25F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096E3-B55F-4E05-8478-40E805F77E4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946044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1BC13-7C14-4EEB-94E0-0C99FD7FB25F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096E3-B55F-4E05-8478-40E805F77E4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791231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1BC13-7C14-4EEB-94E0-0C99FD7FB25F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096E3-B55F-4E05-8478-40E805F77E4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898674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1BC13-7C14-4EEB-94E0-0C99FD7FB25F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096E3-B55F-4E05-8478-40E805F77E4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557118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1BC13-7C14-4EEB-94E0-0C99FD7FB25F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096E3-B55F-4E05-8478-40E805F77E4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799203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1BC13-7C14-4EEB-94E0-0C99FD7FB25F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096E3-B55F-4E05-8478-40E805F77E4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368456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E1BC13-7C14-4EEB-94E0-0C99FD7FB25F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51096E3-B55F-4E05-8478-40E805F77E4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446815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7913F9-9B2C-E442-8CD8-A2ECF3FAD75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8000" dirty="0">
                <a:solidFill>
                  <a:srgbClr val="FF0000"/>
                </a:solidFill>
              </a:rPr>
              <a:t>Интерактивная игра</a:t>
            </a:r>
            <a:endParaRPr lang="ru-KG" sz="80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6BEA7B4-F118-C717-92EC-A56D39808B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solidFill>
                  <a:schemeClr val="accent6"/>
                </a:solidFill>
              </a:rPr>
              <a:t>По предмету математика </a:t>
            </a:r>
            <a:endParaRPr lang="ru-KG" sz="28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390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29938E-6D77-AFD9-F443-7E0AA0BCB7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</a:t>
            </a:r>
            <a:endParaRPr lang="ru-KG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70BAD855-2B2F-10C4-F47D-2D609716C9E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34798182"/>
              </p:ext>
            </p:extLst>
          </p:nvPr>
        </p:nvGraphicFramePr>
        <p:xfrm>
          <a:off x="677863" y="2160588"/>
          <a:ext cx="9431812" cy="42487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трелка: вправо 4">
            <a:extLst>
              <a:ext uri="{FF2B5EF4-FFF2-40B4-BE49-F238E27FC236}">
                <a16:creationId xmlns:a16="http://schemas.microsoft.com/office/drawing/2014/main" id="{F99A2C6D-7D11-DB23-FF0F-0074FCDD3E58}"/>
              </a:ext>
            </a:extLst>
          </p:cNvPr>
          <p:cNvSpPr/>
          <p:nvPr/>
        </p:nvSpPr>
        <p:spPr>
          <a:xfrm>
            <a:off x="222190" y="2768837"/>
            <a:ext cx="3102124" cy="1922803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Старт \ стоп</a:t>
            </a:r>
            <a:endParaRPr lang="ru-KG" sz="2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75ED66AF-57B5-84AD-A070-EDEC44D40E0F}"/>
              </a:ext>
            </a:extLst>
          </p:cNvPr>
          <p:cNvSpPr/>
          <p:nvPr/>
        </p:nvSpPr>
        <p:spPr>
          <a:xfrm>
            <a:off x="7312553" y="1452652"/>
            <a:ext cx="2189285" cy="1036181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232 </a:t>
            </a:r>
            <a:r>
              <a:rPr lang="ru-RU" dirty="0" err="1"/>
              <a:t>менен</a:t>
            </a:r>
            <a:r>
              <a:rPr lang="ru-RU" dirty="0"/>
              <a:t> 5 тин </a:t>
            </a:r>
            <a:r>
              <a:rPr lang="ru-RU" dirty="0" err="1"/>
              <a:t>кобойтундусун</a:t>
            </a:r>
            <a:r>
              <a:rPr lang="ru-RU" dirty="0"/>
              <a:t> тап</a:t>
            </a:r>
            <a:endParaRPr lang="ru-KG" dirty="0"/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AD24276B-90D8-7797-697E-29D40228D5A0}"/>
              </a:ext>
            </a:extLst>
          </p:cNvPr>
          <p:cNvSpPr/>
          <p:nvPr/>
        </p:nvSpPr>
        <p:spPr>
          <a:xfrm>
            <a:off x="7312550" y="233296"/>
            <a:ext cx="2189285" cy="1036181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43 </a:t>
            </a:r>
            <a:r>
              <a:rPr lang="ru-RU" dirty="0" err="1"/>
              <a:t>ти</a:t>
            </a:r>
            <a:r>
              <a:rPr lang="ru-RU" dirty="0"/>
              <a:t> 2 </a:t>
            </a:r>
            <a:r>
              <a:rPr lang="ru-RU" dirty="0" err="1"/>
              <a:t>эселе</a:t>
            </a:r>
            <a:endParaRPr lang="ru-KG" dirty="0"/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D4311764-5050-E1DD-BDB1-69B3C3BE0003}"/>
              </a:ext>
            </a:extLst>
          </p:cNvPr>
          <p:cNvSpPr/>
          <p:nvPr/>
        </p:nvSpPr>
        <p:spPr>
          <a:xfrm>
            <a:off x="9729674" y="1470895"/>
            <a:ext cx="2189285" cy="1036181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Х*24=48</a:t>
            </a:r>
            <a:endParaRPr lang="ru-KG" dirty="0"/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359D6DCB-8B66-BAAE-7957-EDC1508B33AC}"/>
              </a:ext>
            </a:extLst>
          </p:cNvPr>
          <p:cNvSpPr/>
          <p:nvPr/>
        </p:nvSpPr>
        <p:spPr>
          <a:xfrm>
            <a:off x="9721862" y="2788248"/>
            <a:ext cx="2189285" cy="1036181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234+235</a:t>
            </a:r>
            <a:endParaRPr lang="ru-KG" dirty="0"/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8B79906A-49C9-E295-228D-E7F450C98A15}"/>
              </a:ext>
            </a:extLst>
          </p:cNvPr>
          <p:cNvSpPr/>
          <p:nvPr/>
        </p:nvSpPr>
        <p:spPr>
          <a:xfrm>
            <a:off x="7312553" y="2793905"/>
            <a:ext cx="2189285" cy="1036181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576-432</a:t>
            </a:r>
            <a:endParaRPr lang="ru-KG" dirty="0"/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id="{917F6F10-62FA-EA4B-7E51-B59CC00550A9}"/>
              </a:ext>
            </a:extLst>
          </p:cNvPr>
          <p:cNvSpPr/>
          <p:nvPr/>
        </p:nvSpPr>
        <p:spPr>
          <a:xfrm>
            <a:off x="9729674" y="233819"/>
            <a:ext cx="2189285" cy="1036181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476 </a:t>
            </a:r>
            <a:r>
              <a:rPr lang="ru-RU" dirty="0" err="1"/>
              <a:t>менен</a:t>
            </a:r>
            <a:r>
              <a:rPr lang="ru-RU" dirty="0"/>
              <a:t> 321динайырмасын тап</a:t>
            </a:r>
            <a:endParaRPr lang="ru-KG" dirty="0"/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id="{661B5CED-9651-BF4F-C19B-58E21F8B7A96}"/>
              </a:ext>
            </a:extLst>
          </p:cNvPr>
          <p:cNvSpPr/>
          <p:nvPr/>
        </p:nvSpPr>
        <p:spPr>
          <a:xfrm>
            <a:off x="8825031" y="4228262"/>
            <a:ext cx="2189285" cy="1036181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232 </a:t>
            </a:r>
            <a:r>
              <a:rPr lang="ru-RU" dirty="0" err="1"/>
              <a:t>менен</a:t>
            </a:r>
            <a:r>
              <a:rPr lang="ru-RU" dirty="0"/>
              <a:t> 5 тин </a:t>
            </a:r>
            <a:r>
              <a:rPr lang="ru-RU" dirty="0" err="1"/>
              <a:t>кобойтундусун</a:t>
            </a:r>
            <a:r>
              <a:rPr lang="ru-RU" dirty="0"/>
              <a:t> тап</a:t>
            </a:r>
            <a:endParaRPr lang="ru-KG" dirty="0"/>
          </a:p>
        </p:txBody>
      </p:sp>
      <p:sp>
        <p:nvSpPr>
          <p:cNvPr id="23" name="Прямоугольник: скругленные углы 22">
            <a:extLst>
              <a:ext uri="{FF2B5EF4-FFF2-40B4-BE49-F238E27FC236}">
                <a16:creationId xmlns:a16="http://schemas.microsoft.com/office/drawing/2014/main" id="{D8B9F8B9-2F3F-03A8-00B4-8BA6D4C1F792}"/>
              </a:ext>
            </a:extLst>
          </p:cNvPr>
          <p:cNvSpPr/>
          <p:nvPr/>
        </p:nvSpPr>
        <p:spPr>
          <a:xfrm>
            <a:off x="7320364" y="313088"/>
            <a:ext cx="2189285" cy="1036181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FF0000"/>
                </a:solidFill>
              </a:rPr>
              <a:t>1</a:t>
            </a:r>
            <a:endParaRPr lang="ru-KG" sz="4800" b="1" dirty="0">
              <a:solidFill>
                <a:srgbClr val="FF0000"/>
              </a:solidFill>
            </a:endParaRPr>
          </a:p>
        </p:txBody>
      </p:sp>
      <p:sp>
        <p:nvSpPr>
          <p:cNvPr id="24" name="Прямоугольник: скругленные углы 23">
            <a:extLst>
              <a:ext uri="{FF2B5EF4-FFF2-40B4-BE49-F238E27FC236}">
                <a16:creationId xmlns:a16="http://schemas.microsoft.com/office/drawing/2014/main" id="{8E53BC2B-79E8-98CF-9A85-58991635A1EE}"/>
              </a:ext>
            </a:extLst>
          </p:cNvPr>
          <p:cNvSpPr/>
          <p:nvPr/>
        </p:nvSpPr>
        <p:spPr>
          <a:xfrm>
            <a:off x="7320364" y="1564846"/>
            <a:ext cx="2189285" cy="1036181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FF0000"/>
                </a:solidFill>
              </a:rPr>
              <a:t>2</a:t>
            </a:r>
            <a:endParaRPr lang="ru-KG" sz="4800" b="1" dirty="0">
              <a:solidFill>
                <a:srgbClr val="FF0000"/>
              </a:solidFill>
            </a:endParaRPr>
          </a:p>
        </p:txBody>
      </p:sp>
      <p:sp>
        <p:nvSpPr>
          <p:cNvPr id="25" name="Прямоугольник: скругленные углы 24">
            <a:extLst>
              <a:ext uri="{FF2B5EF4-FFF2-40B4-BE49-F238E27FC236}">
                <a16:creationId xmlns:a16="http://schemas.microsoft.com/office/drawing/2014/main" id="{63F6F728-6AC9-91D3-86CD-78C5B63675B5}"/>
              </a:ext>
            </a:extLst>
          </p:cNvPr>
          <p:cNvSpPr/>
          <p:nvPr/>
        </p:nvSpPr>
        <p:spPr>
          <a:xfrm>
            <a:off x="7312550" y="2910909"/>
            <a:ext cx="2189285" cy="1036181"/>
          </a:xfrm>
          <a:prstGeom prst="roundRect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FF0000"/>
                </a:solidFill>
              </a:rPr>
              <a:t>3</a:t>
            </a:r>
            <a:endParaRPr lang="ru-KG" sz="4800" b="1" dirty="0">
              <a:solidFill>
                <a:srgbClr val="FF0000"/>
              </a:solidFill>
            </a:endParaRPr>
          </a:p>
        </p:txBody>
      </p:sp>
      <p:sp>
        <p:nvSpPr>
          <p:cNvPr id="26" name="Прямоугольник: скругленные углы 25">
            <a:extLst>
              <a:ext uri="{FF2B5EF4-FFF2-40B4-BE49-F238E27FC236}">
                <a16:creationId xmlns:a16="http://schemas.microsoft.com/office/drawing/2014/main" id="{EFB73833-A473-63B7-756E-92919F797B2C}"/>
              </a:ext>
            </a:extLst>
          </p:cNvPr>
          <p:cNvSpPr/>
          <p:nvPr/>
        </p:nvSpPr>
        <p:spPr>
          <a:xfrm>
            <a:off x="9721863" y="334266"/>
            <a:ext cx="2189285" cy="1036181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FF0000"/>
                </a:solidFill>
              </a:rPr>
              <a:t>4</a:t>
            </a:r>
            <a:endParaRPr lang="ru-KG" sz="4800" b="1" dirty="0">
              <a:solidFill>
                <a:srgbClr val="FF0000"/>
              </a:solidFill>
            </a:endParaRPr>
          </a:p>
        </p:txBody>
      </p:sp>
      <p:sp>
        <p:nvSpPr>
          <p:cNvPr id="27" name="Прямоугольник: скругленные углы 26">
            <a:extLst>
              <a:ext uri="{FF2B5EF4-FFF2-40B4-BE49-F238E27FC236}">
                <a16:creationId xmlns:a16="http://schemas.microsoft.com/office/drawing/2014/main" id="{DFAC566C-4DB0-33E4-1A39-FE8ED293A165}"/>
              </a:ext>
            </a:extLst>
          </p:cNvPr>
          <p:cNvSpPr/>
          <p:nvPr/>
        </p:nvSpPr>
        <p:spPr>
          <a:xfrm>
            <a:off x="9729673" y="1596287"/>
            <a:ext cx="2189285" cy="1036181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FF0000"/>
                </a:solidFill>
              </a:rPr>
              <a:t>5</a:t>
            </a:r>
            <a:endParaRPr lang="ru-KG" sz="4800" b="1" dirty="0">
              <a:solidFill>
                <a:srgbClr val="FF0000"/>
              </a:solidFill>
            </a:endParaRPr>
          </a:p>
        </p:txBody>
      </p:sp>
      <p:sp>
        <p:nvSpPr>
          <p:cNvPr id="28" name="Прямоугольник: скругленные углы 27">
            <a:extLst>
              <a:ext uri="{FF2B5EF4-FFF2-40B4-BE49-F238E27FC236}">
                <a16:creationId xmlns:a16="http://schemas.microsoft.com/office/drawing/2014/main" id="{0F5BB38C-7050-3EF5-7CFB-00C078A6FEFE}"/>
              </a:ext>
            </a:extLst>
          </p:cNvPr>
          <p:cNvSpPr/>
          <p:nvPr/>
        </p:nvSpPr>
        <p:spPr>
          <a:xfrm>
            <a:off x="9729673" y="2950026"/>
            <a:ext cx="2189285" cy="1036181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FF0000"/>
                </a:solidFill>
              </a:rPr>
              <a:t>6</a:t>
            </a:r>
            <a:endParaRPr lang="ru-KG" sz="4800" b="1" dirty="0">
              <a:solidFill>
                <a:srgbClr val="FF0000"/>
              </a:solidFill>
            </a:endParaRPr>
          </a:p>
        </p:txBody>
      </p:sp>
      <p:sp>
        <p:nvSpPr>
          <p:cNvPr id="29" name="Прямоугольник: скругленные углы 28">
            <a:extLst>
              <a:ext uri="{FF2B5EF4-FFF2-40B4-BE49-F238E27FC236}">
                <a16:creationId xmlns:a16="http://schemas.microsoft.com/office/drawing/2014/main" id="{2ED5AA1E-4B7C-B18C-FF5D-3E2826239FDF}"/>
              </a:ext>
            </a:extLst>
          </p:cNvPr>
          <p:cNvSpPr/>
          <p:nvPr/>
        </p:nvSpPr>
        <p:spPr>
          <a:xfrm>
            <a:off x="8825031" y="4344249"/>
            <a:ext cx="2189285" cy="1036181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FF0000"/>
                </a:solidFill>
              </a:rPr>
              <a:t>7</a:t>
            </a:r>
            <a:endParaRPr lang="ru-KG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34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4" grpId="1">
        <p:bldAsOne/>
      </p:bldGraphic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TM02900688[[fn=Аспект]]</Template>
  <TotalTime>135</TotalTime>
  <Words>48</Words>
  <Application>Microsoft Office PowerPoint</Application>
  <PresentationFormat>Широкоэкранный</PresentationFormat>
  <Paragraphs>25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Trebuchet MS</vt:lpstr>
      <vt:lpstr>Wingdings 3</vt:lpstr>
      <vt:lpstr>Аспект</vt:lpstr>
      <vt:lpstr>Интерактивная игра</vt:lpstr>
      <vt:lpstr>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игра</dc:title>
  <dc:creator>1</dc:creator>
  <cp:lastModifiedBy>1</cp:lastModifiedBy>
  <cp:revision>1</cp:revision>
  <dcterms:created xsi:type="dcterms:W3CDTF">2023-06-10T07:55:20Z</dcterms:created>
  <dcterms:modified xsi:type="dcterms:W3CDTF">2023-06-10T10:10:30Z</dcterms:modified>
</cp:coreProperties>
</file>