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82" y="-115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D544C35-F438-45C1-B157-FBDD7A3ADA39}" type="doc">
      <dgm:prSet loTypeId="urn:microsoft.com/office/officeart/2005/8/layout/cycle8" loCatId="cycle" qsTypeId="urn:microsoft.com/office/officeart/2005/8/quickstyle/3d3" qsCatId="3D" csTypeId="urn:microsoft.com/office/officeart/2005/8/colors/colorful1" csCatId="colorful" phldr="1"/>
      <dgm:spPr/>
    </dgm:pt>
    <dgm:pt modelId="{9FF47494-51AE-4A10-9905-4788FFFA2E2A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90F99516-B739-4601-81B2-E40124209307}" type="parTrans" cxnId="{1E55781E-D04E-49EF-8E7C-20CB97BDAE52}">
      <dgm:prSet/>
      <dgm:spPr/>
      <dgm:t>
        <a:bodyPr/>
        <a:lstStyle/>
        <a:p>
          <a:endParaRPr lang="ru-RU"/>
        </a:p>
      </dgm:t>
    </dgm:pt>
    <dgm:pt modelId="{1700F21F-FA36-48C7-BE5A-94BB93418329}" type="sibTrans" cxnId="{1E55781E-D04E-49EF-8E7C-20CB97BDAE52}">
      <dgm:prSet/>
      <dgm:spPr/>
      <dgm:t>
        <a:bodyPr/>
        <a:lstStyle/>
        <a:p>
          <a:endParaRPr lang="ru-RU"/>
        </a:p>
      </dgm:t>
    </dgm:pt>
    <dgm:pt modelId="{853D94F2-2929-4A82-B09D-FB508D4D1783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CDD10D31-4CBA-406C-93ED-388ABDEC28FD}" type="parTrans" cxnId="{56027A71-1D99-46E9-B555-CB4D933F4587}">
      <dgm:prSet/>
      <dgm:spPr/>
      <dgm:t>
        <a:bodyPr/>
        <a:lstStyle/>
        <a:p>
          <a:endParaRPr lang="ru-RU"/>
        </a:p>
      </dgm:t>
    </dgm:pt>
    <dgm:pt modelId="{05B232C0-C137-4CE9-B43C-582AA997BB83}" type="sibTrans" cxnId="{56027A71-1D99-46E9-B555-CB4D933F4587}">
      <dgm:prSet/>
      <dgm:spPr/>
      <dgm:t>
        <a:bodyPr/>
        <a:lstStyle/>
        <a:p>
          <a:endParaRPr lang="ru-RU"/>
        </a:p>
      </dgm:t>
    </dgm:pt>
    <dgm:pt modelId="{E2B619F9-D93E-468D-A1C7-31BAB11AAFF7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FFF583C2-9BB0-4A0B-99DF-9590EE316508}" type="parTrans" cxnId="{A7577DB8-0F83-4ED8-9E2D-CF6C7D2C8291}">
      <dgm:prSet/>
      <dgm:spPr/>
      <dgm:t>
        <a:bodyPr/>
        <a:lstStyle/>
        <a:p>
          <a:endParaRPr lang="ru-RU"/>
        </a:p>
      </dgm:t>
    </dgm:pt>
    <dgm:pt modelId="{5F2E8A17-085C-4DEB-B33E-406DC9F53E5E}" type="sibTrans" cxnId="{A7577DB8-0F83-4ED8-9E2D-CF6C7D2C8291}">
      <dgm:prSet/>
      <dgm:spPr/>
      <dgm:t>
        <a:bodyPr/>
        <a:lstStyle/>
        <a:p>
          <a:endParaRPr lang="ru-RU"/>
        </a:p>
      </dgm:t>
    </dgm:pt>
    <dgm:pt modelId="{771CABAA-A3BD-4FA7-9CC2-E581CB0B260D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A6E54ABA-15D6-4619-BECB-021FC34C68B3}" type="parTrans" cxnId="{54C4DBEE-4893-4241-B8E9-986C32EDF270}">
      <dgm:prSet/>
      <dgm:spPr/>
      <dgm:t>
        <a:bodyPr/>
        <a:lstStyle/>
        <a:p>
          <a:endParaRPr lang="ru-RU"/>
        </a:p>
      </dgm:t>
    </dgm:pt>
    <dgm:pt modelId="{35483532-AF0E-4322-B6DB-C737022BB646}" type="sibTrans" cxnId="{54C4DBEE-4893-4241-B8E9-986C32EDF270}">
      <dgm:prSet/>
      <dgm:spPr/>
      <dgm:t>
        <a:bodyPr/>
        <a:lstStyle/>
        <a:p>
          <a:endParaRPr lang="ru-RU"/>
        </a:p>
      </dgm:t>
    </dgm:pt>
    <dgm:pt modelId="{B12D658D-D4F4-4FE7-ABCA-6250C2567002}">
      <dgm:prSet phldrT="[Текст]"/>
      <dgm:spPr/>
      <dgm:t>
        <a:bodyPr/>
        <a:lstStyle/>
        <a:p>
          <a:r>
            <a:rPr lang="ru-RU" dirty="0" smtClean="0"/>
            <a:t>5</a:t>
          </a:r>
          <a:endParaRPr lang="ru-RU" dirty="0"/>
        </a:p>
      </dgm:t>
    </dgm:pt>
    <dgm:pt modelId="{A1D30629-DCE8-4426-8A54-F9432203ED45}" type="parTrans" cxnId="{E7D3F65E-8CFF-465D-A4DD-F0826C075A23}">
      <dgm:prSet/>
      <dgm:spPr/>
      <dgm:t>
        <a:bodyPr/>
        <a:lstStyle/>
        <a:p>
          <a:endParaRPr lang="ru-RU"/>
        </a:p>
      </dgm:t>
    </dgm:pt>
    <dgm:pt modelId="{7799A878-E1C9-405C-BF09-8D304FD4F949}" type="sibTrans" cxnId="{E7D3F65E-8CFF-465D-A4DD-F0826C075A23}">
      <dgm:prSet/>
      <dgm:spPr/>
      <dgm:t>
        <a:bodyPr/>
        <a:lstStyle/>
        <a:p>
          <a:endParaRPr lang="ru-RU"/>
        </a:p>
      </dgm:t>
    </dgm:pt>
    <dgm:pt modelId="{AACBC23B-8E5F-4846-B6C7-205FD0569812}">
      <dgm:prSet phldrT="[Текст]"/>
      <dgm:spPr/>
      <dgm:t>
        <a:bodyPr/>
        <a:lstStyle/>
        <a:p>
          <a:r>
            <a:rPr lang="ru-RU" dirty="0" smtClean="0"/>
            <a:t>6</a:t>
          </a:r>
          <a:endParaRPr lang="ru-RU" dirty="0"/>
        </a:p>
      </dgm:t>
    </dgm:pt>
    <dgm:pt modelId="{BC18904F-35BC-47BD-BCC7-E0F45A413DF0}" type="parTrans" cxnId="{12C8E9CD-D06A-4B95-A613-698214D8599C}">
      <dgm:prSet/>
      <dgm:spPr/>
      <dgm:t>
        <a:bodyPr/>
        <a:lstStyle/>
        <a:p>
          <a:endParaRPr lang="ru-RU"/>
        </a:p>
      </dgm:t>
    </dgm:pt>
    <dgm:pt modelId="{7AA0DAD7-E42C-461C-82D4-F8602BC47BE4}" type="sibTrans" cxnId="{12C8E9CD-D06A-4B95-A613-698214D8599C}">
      <dgm:prSet/>
      <dgm:spPr/>
      <dgm:t>
        <a:bodyPr/>
        <a:lstStyle/>
        <a:p>
          <a:endParaRPr lang="ru-RU"/>
        </a:p>
      </dgm:t>
    </dgm:pt>
    <dgm:pt modelId="{873EC782-C3E1-452B-8850-914646E3FC8C}">
      <dgm:prSet phldrT="[Текст]"/>
      <dgm:spPr/>
      <dgm:t>
        <a:bodyPr/>
        <a:lstStyle/>
        <a:p>
          <a:r>
            <a:rPr lang="ru-RU" dirty="0" smtClean="0"/>
            <a:t>7</a:t>
          </a:r>
          <a:endParaRPr lang="ru-RU" dirty="0"/>
        </a:p>
      </dgm:t>
    </dgm:pt>
    <dgm:pt modelId="{88730A5D-9E39-4BDE-9367-7332C99A8779}" type="parTrans" cxnId="{8555E8AA-FEF2-4A9C-98CB-B1BEF53AE349}">
      <dgm:prSet/>
      <dgm:spPr/>
      <dgm:t>
        <a:bodyPr/>
        <a:lstStyle/>
        <a:p>
          <a:endParaRPr lang="ru-RU"/>
        </a:p>
      </dgm:t>
    </dgm:pt>
    <dgm:pt modelId="{54CD5844-AD16-4A7D-BD7A-3F0FA98BAB81}" type="sibTrans" cxnId="{8555E8AA-FEF2-4A9C-98CB-B1BEF53AE349}">
      <dgm:prSet/>
      <dgm:spPr/>
      <dgm:t>
        <a:bodyPr/>
        <a:lstStyle/>
        <a:p>
          <a:endParaRPr lang="ru-RU"/>
        </a:p>
      </dgm:t>
    </dgm:pt>
    <dgm:pt modelId="{B04F0EDA-E9BD-47BB-8747-13D7A7BE58EE}" type="pres">
      <dgm:prSet presAssocID="{5D544C35-F438-45C1-B157-FBDD7A3ADA39}" presName="compositeShape" presStyleCnt="0">
        <dgm:presLayoutVars>
          <dgm:chMax val="7"/>
          <dgm:dir/>
          <dgm:resizeHandles val="exact"/>
        </dgm:presLayoutVars>
      </dgm:prSet>
      <dgm:spPr/>
    </dgm:pt>
    <dgm:pt modelId="{1228A50A-EA45-441A-BD30-8359533B6789}" type="pres">
      <dgm:prSet presAssocID="{5D544C35-F438-45C1-B157-FBDD7A3ADA39}" presName="wedge1" presStyleLbl="node1" presStyleIdx="0" presStyleCnt="7"/>
      <dgm:spPr/>
    </dgm:pt>
    <dgm:pt modelId="{968BDF50-7F1E-4E97-BA85-01BF7B2AC181}" type="pres">
      <dgm:prSet presAssocID="{5D544C35-F438-45C1-B157-FBDD7A3ADA39}" presName="dummy1a" presStyleCnt="0"/>
      <dgm:spPr/>
    </dgm:pt>
    <dgm:pt modelId="{1F8B3947-E8CC-49AC-AEB1-32DEB1DEC04F}" type="pres">
      <dgm:prSet presAssocID="{5D544C35-F438-45C1-B157-FBDD7A3ADA39}" presName="dummy1b" presStyleCnt="0"/>
      <dgm:spPr/>
    </dgm:pt>
    <dgm:pt modelId="{8EE784D8-FED0-4372-BD65-5340E3FE1A83}" type="pres">
      <dgm:prSet presAssocID="{5D544C35-F438-45C1-B157-FBDD7A3ADA39}" presName="wedge1Tx" presStyleLbl="node1" presStyleIdx="0" presStyleCnt="7">
        <dgm:presLayoutVars>
          <dgm:chMax val="0"/>
          <dgm:chPref val="0"/>
          <dgm:bulletEnabled val="1"/>
        </dgm:presLayoutVars>
      </dgm:prSet>
      <dgm:spPr/>
    </dgm:pt>
    <dgm:pt modelId="{6880814F-4FB1-4F64-8705-5F3172C552F8}" type="pres">
      <dgm:prSet presAssocID="{5D544C35-F438-45C1-B157-FBDD7A3ADA39}" presName="wedge2" presStyleLbl="node1" presStyleIdx="1" presStyleCnt="7"/>
      <dgm:spPr/>
    </dgm:pt>
    <dgm:pt modelId="{9E1A81C1-25C8-4A2C-B223-6EC1A1B040F6}" type="pres">
      <dgm:prSet presAssocID="{5D544C35-F438-45C1-B157-FBDD7A3ADA39}" presName="dummy2a" presStyleCnt="0"/>
      <dgm:spPr/>
    </dgm:pt>
    <dgm:pt modelId="{0F7D6EAE-6FBC-4F49-8079-1519EFD93A93}" type="pres">
      <dgm:prSet presAssocID="{5D544C35-F438-45C1-B157-FBDD7A3ADA39}" presName="dummy2b" presStyleCnt="0"/>
      <dgm:spPr/>
    </dgm:pt>
    <dgm:pt modelId="{58A08844-E36F-40AA-8460-4546D2124420}" type="pres">
      <dgm:prSet presAssocID="{5D544C35-F438-45C1-B157-FBDD7A3ADA39}" presName="wedge2Tx" presStyleLbl="node1" presStyleIdx="1" presStyleCnt="7">
        <dgm:presLayoutVars>
          <dgm:chMax val="0"/>
          <dgm:chPref val="0"/>
          <dgm:bulletEnabled val="1"/>
        </dgm:presLayoutVars>
      </dgm:prSet>
      <dgm:spPr/>
    </dgm:pt>
    <dgm:pt modelId="{2C4CF52B-CE94-495C-A45D-9FF1F3452929}" type="pres">
      <dgm:prSet presAssocID="{5D544C35-F438-45C1-B157-FBDD7A3ADA39}" presName="wedge3" presStyleLbl="node1" presStyleIdx="2" presStyleCnt="7"/>
      <dgm:spPr/>
    </dgm:pt>
    <dgm:pt modelId="{EFCB01D6-DD7F-4AFB-87BB-C66DCBE19177}" type="pres">
      <dgm:prSet presAssocID="{5D544C35-F438-45C1-B157-FBDD7A3ADA39}" presName="dummy3a" presStyleCnt="0"/>
      <dgm:spPr/>
    </dgm:pt>
    <dgm:pt modelId="{E40B2F7D-FF20-4B0B-AC54-0646E59B1847}" type="pres">
      <dgm:prSet presAssocID="{5D544C35-F438-45C1-B157-FBDD7A3ADA39}" presName="dummy3b" presStyleCnt="0"/>
      <dgm:spPr/>
    </dgm:pt>
    <dgm:pt modelId="{B240E603-A31D-4027-9E6F-6D8CEB57E130}" type="pres">
      <dgm:prSet presAssocID="{5D544C35-F438-45C1-B157-FBDD7A3ADA39}" presName="wedge3Tx" presStyleLbl="node1" presStyleIdx="2" presStyleCnt="7">
        <dgm:presLayoutVars>
          <dgm:chMax val="0"/>
          <dgm:chPref val="0"/>
          <dgm:bulletEnabled val="1"/>
        </dgm:presLayoutVars>
      </dgm:prSet>
      <dgm:spPr/>
    </dgm:pt>
    <dgm:pt modelId="{6F1C509C-AD0B-4635-B260-301DF140DF36}" type="pres">
      <dgm:prSet presAssocID="{5D544C35-F438-45C1-B157-FBDD7A3ADA39}" presName="wedge4" presStyleLbl="node1" presStyleIdx="3" presStyleCnt="7"/>
      <dgm:spPr/>
    </dgm:pt>
    <dgm:pt modelId="{798C0D7A-50E8-49AD-B3AC-B9870CBB6262}" type="pres">
      <dgm:prSet presAssocID="{5D544C35-F438-45C1-B157-FBDD7A3ADA39}" presName="dummy4a" presStyleCnt="0"/>
      <dgm:spPr/>
    </dgm:pt>
    <dgm:pt modelId="{DD4A1854-60CB-499C-AA20-70DA104BF5E1}" type="pres">
      <dgm:prSet presAssocID="{5D544C35-F438-45C1-B157-FBDD7A3ADA39}" presName="dummy4b" presStyleCnt="0"/>
      <dgm:spPr/>
    </dgm:pt>
    <dgm:pt modelId="{C8864400-69F1-4832-A1F7-F2E4D30CF1DD}" type="pres">
      <dgm:prSet presAssocID="{5D544C35-F438-45C1-B157-FBDD7A3ADA39}" presName="wedge4Tx" presStyleLbl="node1" presStyleIdx="3" presStyleCnt="7">
        <dgm:presLayoutVars>
          <dgm:chMax val="0"/>
          <dgm:chPref val="0"/>
          <dgm:bulletEnabled val="1"/>
        </dgm:presLayoutVars>
      </dgm:prSet>
      <dgm:spPr/>
    </dgm:pt>
    <dgm:pt modelId="{D263F608-F1F2-4655-969E-3A92EB517951}" type="pres">
      <dgm:prSet presAssocID="{5D544C35-F438-45C1-B157-FBDD7A3ADA39}" presName="wedge5" presStyleLbl="node1" presStyleIdx="4" presStyleCnt="7"/>
      <dgm:spPr/>
    </dgm:pt>
    <dgm:pt modelId="{23A21C6D-0716-4F72-ADCE-EB3A30F598D4}" type="pres">
      <dgm:prSet presAssocID="{5D544C35-F438-45C1-B157-FBDD7A3ADA39}" presName="dummy5a" presStyleCnt="0"/>
      <dgm:spPr/>
    </dgm:pt>
    <dgm:pt modelId="{543ECC94-EB5C-4CA8-9875-78561859EC7B}" type="pres">
      <dgm:prSet presAssocID="{5D544C35-F438-45C1-B157-FBDD7A3ADA39}" presName="dummy5b" presStyleCnt="0"/>
      <dgm:spPr/>
    </dgm:pt>
    <dgm:pt modelId="{C639C42E-5ABB-41F4-A3C8-E71B682C4EF5}" type="pres">
      <dgm:prSet presAssocID="{5D544C35-F438-45C1-B157-FBDD7A3ADA39}" presName="wedge5Tx" presStyleLbl="node1" presStyleIdx="4" presStyleCnt="7">
        <dgm:presLayoutVars>
          <dgm:chMax val="0"/>
          <dgm:chPref val="0"/>
          <dgm:bulletEnabled val="1"/>
        </dgm:presLayoutVars>
      </dgm:prSet>
      <dgm:spPr/>
    </dgm:pt>
    <dgm:pt modelId="{FFDFE416-2DED-436F-902E-A01B298BF907}" type="pres">
      <dgm:prSet presAssocID="{5D544C35-F438-45C1-B157-FBDD7A3ADA39}" presName="wedge6" presStyleLbl="node1" presStyleIdx="5" presStyleCnt="7"/>
      <dgm:spPr/>
    </dgm:pt>
    <dgm:pt modelId="{2C5E25BD-661D-4110-A903-B3781BF38ECC}" type="pres">
      <dgm:prSet presAssocID="{5D544C35-F438-45C1-B157-FBDD7A3ADA39}" presName="dummy6a" presStyleCnt="0"/>
      <dgm:spPr/>
    </dgm:pt>
    <dgm:pt modelId="{2F51B049-2A45-416D-9388-16744EF8880E}" type="pres">
      <dgm:prSet presAssocID="{5D544C35-F438-45C1-B157-FBDD7A3ADA39}" presName="dummy6b" presStyleCnt="0"/>
      <dgm:spPr/>
    </dgm:pt>
    <dgm:pt modelId="{048760BC-81C1-4523-820A-D5764655B5EB}" type="pres">
      <dgm:prSet presAssocID="{5D544C35-F438-45C1-B157-FBDD7A3ADA39}" presName="wedge6Tx" presStyleLbl="node1" presStyleIdx="5" presStyleCnt="7">
        <dgm:presLayoutVars>
          <dgm:chMax val="0"/>
          <dgm:chPref val="0"/>
          <dgm:bulletEnabled val="1"/>
        </dgm:presLayoutVars>
      </dgm:prSet>
      <dgm:spPr/>
    </dgm:pt>
    <dgm:pt modelId="{D64B1A59-AEB2-4AB4-A152-ADC652C14A27}" type="pres">
      <dgm:prSet presAssocID="{5D544C35-F438-45C1-B157-FBDD7A3ADA39}" presName="wedge7" presStyleLbl="node1" presStyleIdx="6" presStyleCnt="7"/>
      <dgm:spPr/>
    </dgm:pt>
    <dgm:pt modelId="{3BC797E2-BB75-4498-9466-51F68E43A58D}" type="pres">
      <dgm:prSet presAssocID="{5D544C35-F438-45C1-B157-FBDD7A3ADA39}" presName="dummy7a" presStyleCnt="0"/>
      <dgm:spPr/>
    </dgm:pt>
    <dgm:pt modelId="{3C132647-4943-4A0B-B104-F175B0C192F4}" type="pres">
      <dgm:prSet presAssocID="{5D544C35-F438-45C1-B157-FBDD7A3ADA39}" presName="dummy7b" presStyleCnt="0"/>
      <dgm:spPr/>
    </dgm:pt>
    <dgm:pt modelId="{C7A6FC1A-D990-4F51-9952-2A5E400041EA}" type="pres">
      <dgm:prSet presAssocID="{5D544C35-F438-45C1-B157-FBDD7A3ADA39}" presName="wedge7Tx" presStyleLbl="node1" presStyleIdx="6" presStyleCnt="7">
        <dgm:presLayoutVars>
          <dgm:chMax val="0"/>
          <dgm:chPref val="0"/>
          <dgm:bulletEnabled val="1"/>
        </dgm:presLayoutVars>
      </dgm:prSet>
      <dgm:spPr/>
    </dgm:pt>
    <dgm:pt modelId="{DBD490CD-39AB-46AC-A918-0EBBD7216FAE}" type="pres">
      <dgm:prSet presAssocID="{1700F21F-FA36-48C7-BE5A-94BB93418329}" presName="arrowWedge1" presStyleLbl="fgSibTrans2D1" presStyleIdx="0" presStyleCnt="7"/>
      <dgm:spPr/>
    </dgm:pt>
    <dgm:pt modelId="{FB419608-45DE-40FD-976E-DDFE79748E19}" type="pres">
      <dgm:prSet presAssocID="{05B232C0-C137-4CE9-B43C-582AA997BB83}" presName="arrowWedge2" presStyleLbl="fgSibTrans2D1" presStyleIdx="1" presStyleCnt="7"/>
      <dgm:spPr/>
    </dgm:pt>
    <dgm:pt modelId="{D7AA21B1-5DCE-4570-A4C1-FDE3F75A2EA8}" type="pres">
      <dgm:prSet presAssocID="{5F2E8A17-085C-4DEB-B33E-406DC9F53E5E}" presName="arrowWedge3" presStyleLbl="fgSibTrans2D1" presStyleIdx="2" presStyleCnt="7"/>
      <dgm:spPr/>
    </dgm:pt>
    <dgm:pt modelId="{7DAEC308-AF0A-4D70-AAED-EC2959308835}" type="pres">
      <dgm:prSet presAssocID="{35483532-AF0E-4322-B6DB-C737022BB646}" presName="arrowWedge4" presStyleLbl="fgSibTrans2D1" presStyleIdx="3" presStyleCnt="7"/>
      <dgm:spPr/>
    </dgm:pt>
    <dgm:pt modelId="{5A93E6A9-166D-4CB5-9E71-2C21272EDB0A}" type="pres">
      <dgm:prSet presAssocID="{7799A878-E1C9-405C-BF09-8D304FD4F949}" presName="arrowWedge5" presStyleLbl="fgSibTrans2D1" presStyleIdx="4" presStyleCnt="7"/>
      <dgm:spPr/>
    </dgm:pt>
    <dgm:pt modelId="{76266FD0-300A-4179-97BB-77E1B79C1B21}" type="pres">
      <dgm:prSet presAssocID="{7AA0DAD7-E42C-461C-82D4-F8602BC47BE4}" presName="arrowWedge6" presStyleLbl="fgSibTrans2D1" presStyleIdx="5" presStyleCnt="7"/>
      <dgm:spPr/>
    </dgm:pt>
    <dgm:pt modelId="{29CE4902-3977-459E-815F-508E3ED35AC0}" type="pres">
      <dgm:prSet presAssocID="{54CD5844-AD16-4A7D-BD7A-3F0FA98BAB81}" presName="arrowWedge7" presStyleLbl="fgSibTrans2D1" presStyleIdx="6" presStyleCnt="7"/>
      <dgm:spPr/>
    </dgm:pt>
  </dgm:ptLst>
  <dgm:cxnLst>
    <dgm:cxn modelId="{A4311983-286C-44B5-B779-EAE08BE0CC31}" type="presOf" srcId="{873EC782-C3E1-452B-8850-914646E3FC8C}" destId="{C7A6FC1A-D990-4F51-9952-2A5E400041EA}" srcOrd="1" destOrd="0" presId="urn:microsoft.com/office/officeart/2005/8/layout/cycle8"/>
    <dgm:cxn modelId="{195EF2DC-BC6B-4763-AC2F-01DCFDDEE111}" type="presOf" srcId="{9FF47494-51AE-4A10-9905-4788FFFA2E2A}" destId="{1228A50A-EA45-441A-BD30-8359533B6789}" srcOrd="0" destOrd="0" presId="urn:microsoft.com/office/officeart/2005/8/layout/cycle8"/>
    <dgm:cxn modelId="{7306E247-C4CE-415C-AB92-C04882B318B8}" type="presOf" srcId="{E2B619F9-D93E-468D-A1C7-31BAB11AAFF7}" destId="{B240E603-A31D-4027-9E6F-6D8CEB57E130}" srcOrd="1" destOrd="0" presId="urn:microsoft.com/office/officeart/2005/8/layout/cycle8"/>
    <dgm:cxn modelId="{696D4BA4-5200-4590-A706-A5A296F0FF45}" type="presOf" srcId="{771CABAA-A3BD-4FA7-9CC2-E581CB0B260D}" destId="{6F1C509C-AD0B-4635-B260-301DF140DF36}" srcOrd="0" destOrd="0" presId="urn:microsoft.com/office/officeart/2005/8/layout/cycle8"/>
    <dgm:cxn modelId="{8555E8AA-FEF2-4A9C-98CB-B1BEF53AE349}" srcId="{5D544C35-F438-45C1-B157-FBDD7A3ADA39}" destId="{873EC782-C3E1-452B-8850-914646E3FC8C}" srcOrd="6" destOrd="0" parTransId="{88730A5D-9E39-4BDE-9367-7332C99A8779}" sibTransId="{54CD5844-AD16-4A7D-BD7A-3F0FA98BAB81}"/>
    <dgm:cxn modelId="{12C8E9CD-D06A-4B95-A613-698214D8599C}" srcId="{5D544C35-F438-45C1-B157-FBDD7A3ADA39}" destId="{AACBC23B-8E5F-4846-B6C7-205FD0569812}" srcOrd="5" destOrd="0" parTransId="{BC18904F-35BC-47BD-BCC7-E0F45A413DF0}" sibTransId="{7AA0DAD7-E42C-461C-82D4-F8602BC47BE4}"/>
    <dgm:cxn modelId="{1E55781E-D04E-49EF-8E7C-20CB97BDAE52}" srcId="{5D544C35-F438-45C1-B157-FBDD7A3ADA39}" destId="{9FF47494-51AE-4A10-9905-4788FFFA2E2A}" srcOrd="0" destOrd="0" parTransId="{90F99516-B739-4601-81B2-E40124209307}" sibTransId="{1700F21F-FA36-48C7-BE5A-94BB93418329}"/>
    <dgm:cxn modelId="{FD95EB8A-E8CD-4367-AAAC-3C4316CEFD70}" type="presOf" srcId="{853D94F2-2929-4A82-B09D-FB508D4D1783}" destId="{58A08844-E36F-40AA-8460-4546D2124420}" srcOrd="1" destOrd="0" presId="urn:microsoft.com/office/officeart/2005/8/layout/cycle8"/>
    <dgm:cxn modelId="{6E7EF7AF-9507-4C5E-8C82-DD4A504FFFCA}" type="presOf" srcId="{771CABAA-A3BD-4FA7-9CC2-E581CB0B260D}" destId="{C8864400-69F1-4832-A1F7-F2E4D30CF1DD}" srcOrd="1" destOrd="0" presId="urn:microsoft.com/office/officeart/2005/8/layout/cycle8"/>
    <dgm:cxn modelId="{9C8C0E22-BA8C-4240-B7AC-99A5F2F5FF8D}" type="presOf" srcId="{853D94F2-2929-4A82-B09D-FB508D4D1783}" destId="{6880814F-4FB1-4F64-8705-5F3172C552F8}" srcOrd="0" destOrd="0" presId="urn:microsoft.com/office/officeart/2005/8/layout/cycle8"/>
    <dgm:cxn modelId="{A7577DB8-0F83-4ED8-9E2D-CF6C7D2C8291}" srcId="{5D544C35-F438-45C1-B157-FBDD7A3ADA39}" destId="{E2B619F9-D93E-468D-A1C7-31BAB11AAFF7}" srcOrd="2" destOrd="0" parTransId="{FFF583C2-9BB0-4A0B-99DF-9590EE316508}" sibTransId="{5F2E8A17-085C-4DEB-B33E-406DC9F53E5E}"/>
    <dgm:cxn modelId="{A3D0127A-1E2B-46F7-B064-241BDA196BE7}" type="presOf" srcId="{9FF47494-51AE-4A10-9905-4788FFFA2E2A}" destId="{8EE784D8-FED0-4372-BD65-5340E3FE1A83}" srcOrd="1" destOrd="0" presId="urn:microsoft.com/office/officeart/2005/8/layout/cycle8"/>
    <dgm:cxn modelId="{78F0FC81-F185-4977-B7D8-03597D1FDDD1}" type="presOf" srcId="{AACBC23B-8E5F-4846-B6C7-205FD0569812}" destId="{FFDFE416-2DED-436F-902E-A01B298BF907}" srcOrd="0" destOrd="0" presId="urn:microsoft.com/office/officeart/2005/8/layout/cycle8"/>
    <dgm:cxn modelId="{B5C60563-475E-40D2-ADF6-DA613B90543D}" type="presOf" srcId="{E2B619F9-D93E-468D-A1C7-31BAB11AAFF7}" destId="{2C4CF52B-CE94-495C-A45D-9FF1F3452929}" srcOrd="0" destOrd="0" presId="urn:microsoft.com/office/officeart/2005/8/layout/cycle8"/>
    <dgm:cxn modelId="{F19FB6C9-9367-4BB4-AC41-99D3398825A5}" type="presOf" srcId="{873EC782-C3E1-452B-8850-914646E3FC8C}" destId="{D64B1A59-AEB2-4AB4-A152-ADC652C14A27}" srcOrd="0" destOrd="0" presId="urn:microsoft.com/office/officeart/2005/8/layout/cycle8"/>
    <dgm:cxn modelId="{62BF547B-1F56-4204-81C6-FA99D5B9544D}" type="presOf" srcId="{B12D658D-D4F4-4FE7-ABCA-6250C2567002}" destId="{D263F608-F1F2-4655-969E-3A92EB517951}" srcOrd="0" destOrd="0" presId="urn:microsoft.com/office/officeart/2005/8/layout/cycle8"/>
    <dgm:cxn modelId="{73E19BF2-4D7E-4BF8-A212-C7D3B10FE05D}" type="presOf" srcId="{AACBC23B-8E5F-4846-B6C7-205FD0569812}" destId="{048760BC-81C1-4523-820A-D5764655B5EB}" srcOrd="1" destOrd="0" presId="urn:microsoft.com/office/officeart/2005/8/layout/cycle8"/>
    <dgm:cxn modelId="{56027A71-1D99-46E9-B555-CB4D933F4587}" srcId="{5D544C35-F438-45C1-B157-FBDD7A3ADA39}" destId="{853D94F2-2929-4A82-B09D-FB508D4D1783}" srcOrd="1" destOrd="0" parTransId="{CDD10D31-4CBA-406C-93ED-388ABDEC28FD}" sibTransId="{05B232C0-C137-4CE9-B43C-582AA997BB83}"/>
    <dgm:cxn modelId="{54C4DBEE-4893-4241-B8E9-986C32EDF270}" srcId="{5D544C35-F438-45C1-B157-FBDD7A3ADA39}" destId="{771CABAA-A3BD-4FA7-9CC2-E581CB0B260D}" srcOrd="3" destOrd="0" parTransId="{A6E54ABA-15D6-4619-BECB-021FC34C68B3}" sibTransId="{35483532-AF0E-4322-B6DB-C737022BB646}"/>
    <dgm:cxn modelId="{E7A37C0E-2884-4EF1-BF6F-0DB74ACFAB49}" type="presOf" srcId="{5D544C35-F438-45C1-B157-FBDD7A3ADA39}" destId="{B04F0EDA-E9BD-47BB-8747-13D7A7BE58EE}" srcOrd="0" destOrd="0" presId="urn:microsoft.com/office/officeart/2005/8/layout/cycle8"/>
    <dgm:cxn modelId="{15D66BD0-A9D9-4EA5-8FD5-2B8B9F7DF029}" type="presOf" srcId="{B12D658D-D4F4-4FE7-ABCA-6250C2567002}" destId="{C639C42E-5ABB-41F4-A3C8-E71B682C4EF5}" srcOrd="1" destOrd="0" presId="urn:microsoft.com/office/officeart/2005/8/layout/cycle8"/>
    <dgm:cxn modelId="{E7D3F65E-8CFF-465D-A4DD-F0826C075A23}" srcId="{5D544C35-F438-45C1-B157-FBDD7A3ADA39}" destId="{B12D658D-D4F4-4FE7-ABCA-6250C2567002}" srcOrd="4" destOrd="0" parTransId="{A1D30629-DCE8-4426-8A54-F9432203ED45}" sibTransId="{7799A878-E1C9-405C-BF09-8D304FD4F949}"/>
    <dgm:cxn modelId="{AB4E42D3-A733-4D15-8B7A-B9AAAD030DAA}" type="presParOf" srcId="{B04F0EDA-E9BD-47BB-8747-13D7A7BE58EE}" destId="{1228A50A-EA45-441A-BD30-8359533B6789}" srcOrd="0" destOrd="0" presId="urn:microsoft.com/office/officeart/2005/8/layout/cycle8"/>
    <dgm:cxn modelId="{A0D96910-AACC-4A61-902D-4080DC4869CD}" type="presParOf" srcId="{B04F0EDA-E9BD-47BB-8747-13D7A7BE58EE}" destId="{968BDF50-7F1E-4E97-BA85-01BF7B2AC181}" srcOrd="1" destOrd="0" presId="urn:microsoft.com/office/officeart/2005/8/layout/cycle8"/>
    <dgm:cxn modelId="{D49C4EEA-6246-4E89-9DB0-EBD5484ED8F8}" type="presParOf" srcId="{B04F0EDA-E9BD-47BB-8747-13D7A7BE58EE}" destId="{1F8B3947-E8CC-49AC-AEB1-32DEB1DEC04F}" srcOrd="2" destOrd="0" presId="urn:microsoft.com/office/officeart/2005/8/layout/cycle8"/>
    <dgm:cxn modelId="{5A713317-B607-4B3A-A0EC-C3C2276ACAE1}" type="presParOf" srcId="{B04F0EDA-E9BD-47BB-8747-13D7A7BE58EE}" destId="{8EE784D8-FED0-4372-BD65-5340E3FE1A83}" srcOrd="3" destOrd="0" presId="urn:microsoft.com/office/officeart/2005/8/layout/cycle8"/>
    <dgm:cxn modelId="{FC6EE749-BD7B-4960-A2B2-90E70CE1463B}" type="presParOf" srcId="{B04F0EDA-E9BD-47BB-8747-13D7A7BE58EE}" destId="{6880814F-4FB1-4F64-8705-5F3172C552F8}" srcOrd="4" destOrd="0" presId="urn:microsoft.com/office/officeart/2005/8/layout/cycle8"/>
    <dgm:cxn modelId="{669F654A-B999-429F-A442-4BC0F7E90DEF}" type="presParOf" srcId="{B04F0EDA-E9BD-47BB-8747-13D7A7BE58EE}" destId="{9E1A81C1-25C8-4A2C-B223-6EC1A1B040F6}" srcOrd="5" destOrd="0" presId="urn:microsoft.com/office/officeart/2005/8/layout/cycle8"/>
    <dgm:cxn modelId="{3EAF2261-CD8B-44FE-A8BE-DE991B05B07B}" type="presParOf" srcId="{B04F0EDA-E9BD-47BB-8747-13D7A7BE58EE}" destId="{0F7D6EAE-6FBC-4F49-8079-1519EFD93A93}" srcOrd="6" destOrd="0" presId="urn:microsoft.com/office/officeart/2005/8/layout/cycle8"/>
    <dgm:cxn modelId="{E3198C01-D3ED-4A92-98F2-1C85B684E909}" type="presParOf" srcId="{B04F0EDA-E9BD-47BB-8747-13D7A7BE58EE}" destId="{58A08844-E36F-40AA-8460-4546D2124420}" srcOrd="7" destOrd="0" presId="urn:microsoft.com/office/officeart/2005/8/layout/cycle8"/>
    <dgm:cxn modelId="{6A6B590A-08D0-418D-B056-BC3E6D4CA3FD}" type="presParOf" srcId="{B04F0EDA-E9BD-47BB-8747-13D7A7BE58EE}" destId="{2C4CF52B-CE94-495C-A45D-9FF1F3452929}" srcOrd="8" destOrd="0" presId="urn:microsoft.com/office/officeart/2005/8/layout/cycle8"/>
    <dgm:cxn modelId="{63293E34-4299-496A-8781-2C8AEC5A2C97}" type="presParOf" srcId="{B04F0EDA-E9BD-47BB-8747-13D7A7BE58EE}" destId="{EFCB01D6-DD7F-4AFB-87BB-C66DCBE19177}" srcOrd="9" destOrd="0" presId="urn:microsoft.com/office/officeart/2005/8/layout/cycle8"/>
    <dgm:cxn modelId="{391C9006-CBCC-4EA2-AFD9-5F830D2584FE}" type="presParOf" srcId="{B04F0EDA-E9BD-47BB-8747-13D7A7BE58EE}" destId="{E40B2F7D-FF20-4B0B-AC54-0646E59B1847}" srcOrd="10" destOrd="0" presId="urn:microsoft.com/office/officeart/2005/8/layout/cycle8"/>
    <dgm:cxn modelId="{F616FB85-78FB-4AC3-9488-89AEC84FC335}" type="presParOf" srcId="{B04F0EDA-E9BD-47BB-8747-13D7A7BE58EE}" destId="{B240E603-A31D-4027-9E6F-6D8CEB57E130}" srcOrd="11" destOrd="0" presId="urn:microsoft.com/office/officeart/2005/8/layout/cycle8"/>
    <dgm:cxn modelId="{63CF3488-ABF9-4500-948E-5C5A50C15DAB}" type="presParOf" srcId="{B04F0EDA-E9BD-47BB-8747-13D7A7BE58EE}" destId="{6F1C509C-AD0B-4635-B260-301DF140DF36}" srcOrd="12" destOrd="0" presId="urn:microsoft.com/office/officeart/2005/8/layout/cycle8"/>
    <dgm:cxn modelId="{B8ECDD55-A561-4A9B-B6EB-7569157652A6}" type="presParOf" srcId="{B04F0EDA-E9BD-47BB-8747-13D7A7BE58EE}" destId="{798C0D7A-50E8-49AD-B3AC-B9870CBB6262}" srcOrd="13" destOrd="0" presId="urn:microsoft.com/office/officeart/2005/8/layout/cycle8"/>
    <dgm:cxn modelId="{18A6DDA8-452E-4D84-9CB3-03858E5B0C85}" type="presParOf" srcId="{B04F0EDA-E9BD-47BB-8747-13D7A7BE58EE}" destId="{DD4A1854-60CB-499C-AA20-70DA104BF5E1}" srcOrd="14" destOrd="0" presId="urn:microsoft.com/office/officeart/2005/8/layout/cycle8"/>
    <dgm:cxn modelId="{50A029A2-806E-47D4-8D51-B92B23861B2D}" type="presParOf" srcId="{B04F0EDA-E9BD-47BB-8747-13D7A7BE58EE}" destId="{C8864400-69F1-4832-A1F7-F2E4D30CF1DD}" srcOrd="15" destOrd="0" presId="urn:microsoft.com/office/officeart/2005/8/layout/cycle8"/>
    <dgm:cxn modelId="{8B6DD64B-14A5-43EA-B4B5-63E863D0A7BD}" type="presParOf" srcId="{B04F0EDA-E9BD-47BB-8747-13D7A7BE58EE}" destId="{D263F608-F1F2-4655-969E-3A92EB517951}" srcOrd="16" destOrd="0" presId="urn:microsoft.com/office/officeart/2005/8/layout/cycle8"/>
    <dgm:cxn modelId="{3372E2CE-C3D9-46BE-B8C2-6AA1DDC12BFD}" type="presParOf" srcId="{B04F0EDA-E9BD-47BB-8747-13D7A7BE58EE}" destId="{23A21C6D-0716-4F72-ADCE-EB3A30F598D4}" srcOrd="17" destOrd="0" presId="urn:microsoft.com/office/officeart/2005/8/layout/cycle8"/>
    <dgm:cxn modelId="{00A94B6E-90FF-4170-9899-66C00F105C61}" type="presParOf" srcId="{B04F0EDA-E9BD-47BB-8747-13D7A7BE58EE}" destId="{543ECC94-EB5C-4CA8-9875-78561859EC7B}" srcOrd="18" destOrd="0" presId="urn:microsoft.com/office/officeart/2005/8/layout/cycle8"/>
    <dgm:cxn modelId="{B7295C88-6E68-4A8E-B348-58A69EFAC681}" type="presParOf" srcId="{B04F0EDA-E9BD-47BB-8747-13D7A7BE58EE}" destId="{C639C42E-5ABB-41F4-A3C8-E71B682C4EF5}" srcOrd="19" destOrd="0" presId="urn:microsoft.com/office/officeart/2005/8/layout/cycle8"/>
    <dgm:cxn modelId="{722884C1-356A-4E0F-9768-B548202AEEF4}" type="presParOf" srcId="{B04F0EDA-E9BD-47BB-8747-13D7A7BE58EE}" destId="{FFDFE416-2DED-436F-902E-A01B298BF907}" srcOrd="20" destOrd="0" presId="urn:microsoft.com/office/officeart/2005/8/layout/cycle8"/>
    <dgm:cxn modelId="{A855F484-66E1-4F1F-802F-FB47782C16D3}" type="presParOf" srcId="{B04F0EDA-E9BD-47BB-8747-13D7A7BE58EE}" destId="{2C5E25BD-661D-4110-A903-B3781BF38ECC}" srcOrd="21" destOrd="0" presId="urn:microsoft.com/office/officeart/2005/8/layout/cycle8"/>
    <dgm:cxn modelId="{D24DE93A-2C5B-4F7B-A661-88C7F3A933B1}" type="presParOf" srcId="{B04F0EDA-E9BD-47BB-8747-13D7A7BE58EE}" destId="{2F51B049-2A45-416D-9388-16744EF8880E}" srcOrd="22" destOrd="0" presId="urn:microsoft.com/office/officeart/2005/8/layout/cycle8"/>
    <dgm:cxn modelId="{57DF8979-66FC-4A3B-91CB-A0DB9691DEC8}" type="presParOf" srcId="{B04F0EDA-E9BD-47BB-8747-13D7A7BE58EE}" destId="{048760BC-81C1-4523-820A-D5764655B5EB}" srcOrd="23" destOrd="0" presId="urn:microsoft.com/office/officeart/2005/8/layout/cycle8"/>
    <dgm:cxn modelId="{D17320B4-793F-4415-995C-4ACB36236F86}" type="presParOf" srcId="{B04F0EDA-E9BD-47BB-8747-13D7A7BE58EE}" destId="{D64B1A59-AEB2-4AB4-A152-ADC652C14A27}" srcOrd="24" destOrd="0" presId="urn:microsoft.com/office/officeart/2005/8/layout/cycle8"/>
    <dgm:cxn modelId="{FB5E7846-B267-4A6B-8DA8-942CD45576FC}" type="presParOf" srcId="{B04F0EDA-E9BD-47BB-8747-13D7A7BE58EE}" destId="{3BC797E2-BB75-4498-9466-51F68E43A58D}" srcOrd="25" destOrd="0" presId="urn:microsoft.com/office/officeart/2005/8/layout/cycle8"/>
    <dgm:cxn modelId="{53D89214-24AF-426D-8FD6-8FAA44D2D55C}" type="presParOf" srcId="{B04F0EDA-E9BD-47BB-8747-13D7A7BE58EE}" destId="{3C132647-4943-4A0B-B104-F175B0C192F4}" srcOrd="26" destOrd="0" presId="urn:microsoft.com/office/officeart/2005/8/layout/cycle8"/>
    <dgm:cxn modelId="{1F9B48AE-EE20-4B6F-8BF6-C39F19B267E5}" type="presParOf" srcId="{B04F0EDA-E9BD-47BB-8747-13D7A7BE58EE}" destId="{C7A6FC1A-D990-4F51-9952-2A5E400041EA}" srcOrd="27" destOrd="0" presId="urn:microsoft.com/office/officeart/2005/8/layout/cycle8"/>
    <dgm:cxn modelId="{B3121803-85F7-4DC8-8863-8331F3B9F364}" type="presParOf" srcId="{B04F0EDA-E9BD-47BB-8747-13D7A7BE58EE}" destId="{DBD490CD-39AB-46AC-A918-0EBBD7216FAE}" srcOrd="28" destOrd="0" presId="urn:microsoft.com/office/officeart/2005/8/layout/cycle8"/>
    <dgm:cxn modelId="{3739C729-76D0-4252-96E5-B66C2831EA15}" type="presParOf" srcId="{B04F0EDA-E9BD-47BB-8747-13D7A7BE58EE}" destId="{FB419608-45DE-40FD-976E-DDFE79748E19}" srcOrd="29" destOrd="0" presId="urn:microsoft.com/office/officeart/2005/8/layout/cycle8"/>
    <dgm:cxn modelId="{2DC80C5E-897F-4ADA-B027-1BFE80DE3646}" type="presParOf" srcId="{B04F0EDA-E9BD-47BB-8747-13D7A7BE58EE}" destId="{D7AA21B1-5DCE-4570-A4C1-FDE3F75A2EA8}" srcOrd="30" destOrd="0" presId="urn:microsoft.com/office/officeart/2005/8/layout/cycle8"/>
    <dgm:cxn modelId="{DC67C4C0-358F-4AD6-83A0-C9A0BB372CB3}" type="presParOf" srcId="{B04F0EDA-E9BD-47BB-8747-13D7A7BE58EE}" destId="{7DAEC308-AF0A-4D70-AAED-EC2959308835}" srcOrd="31" destOrd="0" presId="urn:microsoft.com/office/officeart/2005/8/layout/cycle8"/>
    <dgm:cxn modelId="{1E7D8B1D-6C66-4E97-8D1B-C60D0881DAB1}" type="presParOf" srcId="{B04F0EDA-E9BD-47BB-8747-13D7A7BE58EE}" destId="{5A93E6A9-166D-4CB5-9E71-2C21272EDB0A}" srcOrd="32" destOrd="0" presId="urn:microsoft.com/office/officeart/2005/8/layout/cycle8"/>
    <dgm:cxn modelId="{107F7675-D138-43F7-B564-5B3A4D87B033}" type="presParOf" srcId="{B04F0EDA-E9BD-47BB-8747-13D7A7BE58EE}" destId="{76266FD0-300A-4179-97BB-77E1B79C1B21}" srcOrd="33" destOrd="0" presId="urn:microsoft.com/office/officeart/2005/8/layout/cycle8"/>
    <dgm:cxn modelId="{335CFC8A-A7CC-40DC-94CA-5D26A5781D61}" type="presParOf" srcId="{B04F0EDA-E9BD-47BB-8747-13D7A7BE58EE}" destId="{29CE4902-3977-459E-815F-508E3ED35AC0}" srcOrd="3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28A50A-EA45-441A-BD30-8359533B6789}">
      <dsp:nvSpPr>
        <dsp:cNvPr id="0" name=""/>
        <dsp:cNvSpPr/>
      </dsp:nvSpPr>
      <dsp:spPr>
        <a:xfrm>
          <a:off x="2284942" y="210524"/>
          <a:ext cx="2899029" cy="2899029"/>
        </a:xfrm>
        <a:prstGeom prst="pie">
          <a:avLst>
            <a:gd name="adj1" fmla="val 16200000"/>
            <a:gd name="adj2" fmla="val 19285716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1</a:t>
          </a:r>
          <a:endParaRPr lang="ru-RU" sz="2900" kern="1200" dirty="0"/>
        </a:p>
      </dsp:txBody>
      <dsp:txXfrm>
        <a:off x="3807967" y="479720"/>
        <a:ext cx="690245" cy="552196"/>
      </dsp:txXfrm>
    </dsp:sp>
    <dsp:sp modelId="{6880814F-4FB1-4F64-8705-5F3172C552F8}">
      <dsp:nvSpPr>
        <dsp:cNvPr id="0" name=""/>
        <dsp:cNvSpPr/>
      </dsp:nvSpPr>
      <dsp:spPr>
        <a:xfrm>
          <a:off x="2322215" y="257116"/>
          <a:ext cx="2899029" cy="2899029"/>
        </a:xfrm>
        <a:prstGeom prst="pie">
          <a:avLst>
            <a:gd name="adj1" fmla="val 19285716"/>
            <a:gd name="adj2" fmla="val 771428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2</a:t>
          </a:r>
          <a:endParaRPr lang="ru-RU" sz="2900" kern="1200" dirty="0"/>
        </a:p>
      </dsp:txBody>
      <dsp:txXfrm>
        <a:off x="4291139" y="1308014"/>
        <a:ext cx="793781" cy="483171"/>
      </dsp:txXfrm>
    </dsp:sp>
    <dsp:sp modelId="{2C4CF52B-CE94-495C-A45D-9FF1F3452929}">
      <dsp:nvSpPr>
        <dsp:cNvPr id="0" name=""/>
        <dsp:cNvSpPr/>
      </dsp:nvSpPr>
      <dsp:spPr>
        <a:xfrm>
          <a:off x="2308755" y="315787"/>
          <a:ext cx="2899029" cy="2899029"/>
        </a:xfrm>
        <a:prstGeom prst="pie">
          <a:avLst>
            <a:gd name="adj1" fmla="val 771428"/>
            <a:gd name="adj2" fmla="val 3857143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3</a:t>
          </a:r>
          <a:endParaRPr lang="ru-RU" sz="2900" kern="1200" dirty="0"/>
        </a:p>
      </dsp:txBody>
      <dsp:txXfrm>
        <a:off x="4170346" y="2032771"/>
        <a:ext cx="690245" cy="534939"/>
      </dsp:txXfrm>
    </dsp:sp>
    <dsp:sp modelId="{6F1C509C-AD0B-4635-B260-301DF140DF36}">
      <dsp:nvSpPr>
        <dsp:cNvPr id="0" name=""/>
        <dsp:cNvSpPr/>
      </dsp:nvSpPr>
      <dsp:spPr>
        <a:xfrm>
          <a:off x="2254916" y="341671"/>
          <a:ext cx="2899029" cy="2899029"/>
        </a:xfrm>
        <a:prstGeom prst="pie">
          <a:avLst>
            <a:gd name="adj1" fmla="val 3857226"/>
            <a:gd name="adj2" fmla="val 6942858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4</a:t>
          </a:r>
          <a:endParaRPr lang="ru-RU" sz="2900" kern="1200" dirty="0"/>
        </a:p>
      </dsp:txBody>
      <dsp:txXfrm>
        <a:off x="3367936" y="2619479"/>
        <a:ext cx="672988" cy="483171"/>
      </dsp:txXfrm>
    </dsp:sp>
    <dsp:sp modelId="{D263F608-F1F2-4655-969E-3A92EB517951}">
      <dsp:nvSpPr>
        <dsp:cNvPr id="0" name=""/>
        <dsp:cNvSpPr/>
      </dsp:nvSpPr>
      <dsp:spPr>
        <a:xfrm>
          <a:off x="2201077" y="315787"/>
          <a:ext cx="2899029" cy="2899029"/>
        </a:xfrm>
        <a:prstGeom prst="pie">
          <a:avLst>
            <a:gd name="adj1" fmla="val 6942858"/>
            <a:gd name="adj2" fmla="val 10028574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5</a:t>
          </a:r>
          <a:endParaRPr lang="ru-RU" sz="2900" kern="1200" dirty="0"/>
        </a:p>
      </dsp:txBody>
      <dsp:txXfrm>
        <a:off x="2548270" y="2032771"/>
        <a:ext cx="690245" cy="534939"/>
      </dsp:txXfrm>
    </dsp:sp>
    <dsp:sp modelId="{FFDFE416-2DED-436F-902E-A01B298BF907}">
      <dsp:nvSpPr>
        <dsp:cNvPr id="0" name=""/>
        <dsp:cNvSpPr/>
      </dsp:nvSpPr>
      <dsp:spPr>
        <a:xfrm>
          <a:off x="2187617" y="257116"/>
          <a:ext cx="2899029" cy="2899029"/>
        </a:xfrm>
        <a:prstGeom prst="pie">
          <a:avLst>
            <a:gd name="adj1" fmla="val 10028574"/>
            <a:gd name="adj2" fmla="val 13114284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6</a:t>
          </a:r>
          <a:endParaRPr lang="ru-RU" sz="2900" kern="1200" dirty="0"/>
        </a:p>
      </dsp:txBody>
      <dsp:txXfrm>
        <a:off x="2323941" y="1308014"/>
        <a:ext cx="793781" cy="483171"/>
      </dsp:txXfrm>
    </dsp:sp>
    <dsp:sp modelId="{D64B1A59-AEB2-4AB4-A152-ADC652C14A27}">
      <dsp:nvSpPr>
        <dsp:cNvPr id="0" name=""/>
        <dsp:cNvSpPr/>
      </dsp:nvSpPr>
      <dsp:spPr>
        <a:xfrm>
          <a:off x="2224890" y="210524"/>
          <a:ext cx="2899029" cy="2899029"/>
        </a:xfrm>
        <a:prstGeom prst="pie">
          <a:avLst>
            <a:gd name="adj1" fmla="val 13114284"/>
            <a:gd name="adj2" fmla="val 162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7</a:t>
          </a:r>
          <a:endParaRPr lang="ru-RU" sz="2900" kern="1200" dirty="0"/>
        </a:p>
      </dsp:txBody>
      <dsp:txXfrm>
        <a:off x="2910649" y="479720"/>
        <a:ext cx="690245" cy="552196"/>
      </dsp:txXfrm>
    </dsp:sp>
    <dsp:sp modelId="{DBD490CD-39AB-46AC-A918-0EBBD7216FAE}">
      <dsp:nvSpPr>
        <dsp:cNvPr id="0" name=""/>
        <dsp:cNvSpPr/>
      </dsp:nvSpPr>
      <dsp:spPr>
        <a:xfrm>
          <a:off x="2105333" y="31061"/>
          <a:ext cx="3257956" cy="3257956"/>
        </a:xfrm>
        <a:prstGeom prst="circularArrow">
          <a:avLst>
            <a:gd name="adj1" fmla="val 5085"/>
            <a:gd name="adj2" fmla="val 327528"/>
            <a:gd name="adj3" fmla="val 18957827"/>
            <a:gd name="adj4" fmla="val 16200343"/>
            <a:gd name="adj5" fmla="val 593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419608-45DE-40FD-976E-DDFE79748E19}">
      <dsp:nvSpPr>
        <dsp:cNvPr id="0" name=""/>
        <dsp:cNvSpPr/>
      </dsp:nvSpPr>
      <dsp:spPr>
        <a:xfrm>
          <a:off x="2142841" y="77858"/>
          <a:ext cx="3257956" cy="3257956"/>
        </a:xfrm>
        <a:prstGeom prst="circularArrow">
          <a:avLst>
            <a:gd name="adj1" fmla="val 5085"/>
            <a:gd name="adj2" fmla="val 327528"/>
            <a:gd name="adj3" fmla="val 443744"/>
            <a:gd name="adj4" fmla="val 19285776"/>
            <a:gd name="adj5" fmla="val 5932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AA21B1-5DCE-4570-A4C1-FDE3F75A2EA8}">
      <dsp:nvSpPr>
        <dsp:cNvPr id="0" name=""/>
        <dsp:cNvSpPr/>
      </dsp:nvSpPr>
      <dsp:spPr>
        <a:xfrm>
          <a:off x="2129334" y="136393"/>
          <a:ext cx="3257956" cy="3257956"/>
        </a:xfrm>
        <a:prstGeom prst="circularArrow">
          <a:avLst>
            <a:gd name="adj1" fmla="val 5085"/>
            <a:gd name="adj2" fmla="val 327528"/>
            <a:gd name="adj3" fmla="val 3529100"/>
            <a:gd name="adj4" fmla="val 770764"/>
            <a:gd name="adj5" fmla="val 5932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AEC308-AF0A-4D70-AAED-EC2959308835}">
      <dsp:nvSpPr>
        <dsp:cNvPr id="0" name=""/>
        <dsp:cNvSpPr/>
      </dsp:nvSpPr>
      <dsp:spPr>
        <a:xfrm>
          <a:off x="2075452" y="162131"/>
          <a:ext cx="3257956" cy="3257956"/>
        </a:xfrm>
        <a:prstGeom prst="circularArrow">
          <a:avLst>
            <a:gd name="adj1" fmla="val 5085"/>
            <a:gd name="adj2" fmla="val 327528"/>
            <a:gd name="adj3" fmla="val 6615046"/>
            <a:gd name="adj4" fmla="val 3857426"/>
            <a:gd name="adj5" fmla="val 5932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93E6A9-166D-4CB5-9E71-2C21272EDB0A}">
      <dsp:nvSpPr>
        <dsp:cNvPr id="0" name=""/>
        <dsp:cNvSpPr/>
      </dsp:nvSpPr>
      <dsp:spPr>
        <a:xfrm>
          <a:off x="2021571" y="136393"/>
          <a:ext cx="3257956" cy="3257956"/>
        </a:xfrm>
        <a:prstGeom prst="circularArrow">
          <a:avLst>
            <a:gd name="adj1" fmla="val 5085"/>
            <a:gd name="adj2" fmla="val 327528"/>
            <a:gd name="adj3" fmla="val 9701707"/>
            <a:gd name="adj4" fmla="val 6943371"/>
            <a:gd name="adj5" fmla="val 5932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266FD0-300A-4179-97BB-77E1B79C1B21}">
      <dsp:nvSpPr>
        <dsp:cNvPr id="0" name=""/>
        <dsp:cNvSpPr/>
      </dsp:nvSpPr>
      <dsp:spPr>
        <a:xfrm>
          <a:off x="2008064" y="77858"/>
          <a:ext cx="3257956" cy="3257956"/>
        </a:xfrm>
        <a:prstGeom prst="circularArrow">
          <a:avLst>
            <a:gd name="adj1" fmla="val 5085"/>
            <a:gd name="adj2" fmla="val 327528"/>
            <a:gd name="adj3" fmla="val 12786695"/>
            <a:gd name="adj4" fmla="val 10028727"/>
            <a:gd name="adj5" fmla="val 593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CE4902-3977-459E-815F-508E3ED35AC0}">
      <dsp:nvSpPr>
        <dsp:cNvPr id="0" name=""/>
        <dsp:cNvSpPr/>
      </dsp:nvSpPr>
      <dsp:spPr>
        <a:xfrm>
          <a:off x="2045571" y="31061"/>
          <a:ext cx="3257956" cy="3257956"/>
        </a:xfrm>
        <a:prstGeom prst="circularArrow">
          <a:avLst>
            <a:gd name="adj1" fmla="val 5085"/>
            <a:gd name="adj2" fmla="val 327528"/>
            <a:gd name="adj3" fmla="val 15872129"/>
            <a:gd name="adj4" fmla="val 13114645"/>
            <a:gd name="adj5" fmla="val 5932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0A3BC-9A1C-4E04-A8D3-2E43E5D67857}" type="datetimeFigureOut">
              <a:rPr lang="ru-RU" smtClean="0"/>
              <a:t>сб 10.06.23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17E39-1442-4DD1-A596-CC7466D884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0A3BC-9A1C-4E04-A8D3-2E43E5D67857}" type="datetimeFigureOut">
              <a:rPr lang="ru-RU" smtClean="0"/>
              <a:t>сб 10.06.23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17E39-1442-4DD1-A596-CC7466D884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0A3BC-9A1C-4E04-A8D3-2E43E5D67857}" type="datetimeFigureOut">
              <a:rPr lang="ru-RU" smtClean="0"/>
              <a:t>сб 10.06.23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17E39-1442-4DD1-A596-CC7466D88434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0A3BC-9A1C-4E04-A8D3-2E43E5D67857}" type="datetimeFigureOut">
              <a:rPr lang="ru-RU" smtClean="0"/>
              <a:t>сб 10.06.23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17E39-1442-4DD1-A596-CC7466D88434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0A3BC-9A1C-4E04-A8D3-2E43E5D67857}" type="datetimeFigureOut">
              <a:rPr lang="ru-RU" smtClean="0"/>
              <a:t>сб 10.06.23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17E39-1442-4DD1-A596-CC7466D884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0A3BC-9A1C-4E04-A8D3-2E43E5D67857}" type="datetimeFigureOut">
              <a:rPr lang="ru-RU" smtClean="0"/>
              <a:t>сб 10.06.23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17E39-1442-4DD1-A596-CC7466D8843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0A3BC-9A1C-4E04-A8D3-2E43E5D67857}" type="datetimeFigureOut">
              <a:rPr lang="ru-RU" smtClean="0"/>
              <a:t>сб 10.06.23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17E39-1442-4DD1-A596-CC7466D884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0A3BC-9A1C-4E04-A8D3-2E43E5D67857}" type="datetimeFigureOut">
              <a:rPr lang="ru-RU" smtClean="0"/>
              <a:t>сб 10.06.23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17E39-1442-4DD1-A596-CC7466D884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0A3BC-9A1C-4E04-A8D3-2E43E5D67857}" type="datetimeFigureOut">
              <a:rPr lang="ru-RU" smtClean="0"/>
              <a:t>сб 10.06.23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17E39-1442-4DD1-A596-CC7466D884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0A3BC-9A1C-4E04-A8D3-2E43E5D67857}" type="datetimeFigureOut">
              <a:rPr lang="ru-RU" smtClean="0"/>
              <a:t>сб 10.06.23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17E39-1442-4DD1-A596-CC7466D88434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0A3BC-9A1C-4E04-A8D3-2E43E5D67857}" type="datetimeFigureOut">
              <a:rPr lang="ru-RU" smtClean="0"/>
              <a:t>сб 10.06.23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17E39-1442-4DD1-A596-CC7466D88434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8FA0A3BC-9A1C-4E04-A8D3-2E43E5D67857}" type="datetimeFigureOut">
              <a:rPr lang="ru-RU" smtClean="0"/>
              <a:t>сб 10.06.23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0017E39-1442-4DD1-A596-CC7466D88434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Интерактивная игра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400" dirty="0" err="1" smtClean="0"/>
              <a:t>Менин</a:t>
            </a:r>
            <a:r>
              <a:rPr lang="ru-RU" sz="4400" dirty="0" smtClean="0"/>
              <a:t> </a:t>
            </a:r>
            <a:r>
              <a:rPr lang="ru-RU" sz="4400" dirty="0" err="1" smtClean="0"/>
              <a:t>суйуктуу</a:t>
            </a:r>
            <a:r>
              <a:rPr lang="ru-RU" sz="4400" dirty="0" smtClean="0"/>
              <a:t> </a:t>
            </a:r>
            <a:r>
              <a:rPr lang="ru-RU" sz="4400" dirty="0" err="1" smtClean="0"/>
              <a:t>мектебим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110731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4807998"/>
              </p:ext>
            </p:extLst>
          </p:nvPr>
        </p:nvGraphicFramePr>
        <p:xfrm>
          <a:off x="871538" y="2674938"/>
          <a:ext cx="7408862" cy="3451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трелка вправо 4"/>
          <p:cNvSpPr/>
          <p:nvPr/>
        </p:nvSpPr>
        <p:spPr>
          <a:xfrm>
            <a:off x="755576" y="3609020"/>
            <a:ext cx="2304256" cy="1368152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Старт -</a:t>
            </a:r>
            <a:r>
              <a:rPr lang="ru-RU" dirty="0" err="1" smtClean="0"/>
              <a:t>токто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512" y="332656"/>
            <a:ext cx="1512168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Билим</a:t>
            </a:r>
            <a:r>
              <a:rPr lang="ru-RU" dirty="0" smtClean="0"/>
              <a:t> </a:t>
            </a:r>
            <a:r>
              <a:rPr lang="ru-RU" dirty="0" err="1" smtClean="0"/>
              <a:t>уясы</a:t>
            </a:r>
            <a:r>
              <a:rPr lang="ru-RU" dirty="0" smtClean="0"/>
              <a:t> </a:t>
            </a:r>
            <a:r>
              <a:rPr lang="ru-RU" dirty="0" err="1" smtClean="0"/>
              <a:t>эмне</a:t>
            </a:r>
            <a:r>
              <a:rPr lang="ru-RU" dirty="0" smtClean="0"/>
              <a:t> </a:t>
            </a:r>
            <a:r>
              <a:rPr lang="ru-RU" dirty="0" err="1" smtClean="0"/>
              <a:t>деп</a:t>
            </a:r>
            <a:r>
              <a:rPr lang="ru-RU" dirty="0" smtClean="0"/>
              <a:t> </a:t>
            </a:r>
            <a:r>
              <a:rPr lang="ru-RU" dirty="0" err="1" smtClean="0"/>
              <a:t>аталат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015716" y="332656"/>
            <a:ext cx="1512168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Сен </a:t>
            </a:r>
            <a:r>
              <a:rPr lang="ru-RU" dirty="0" err="1" smtClean="0"/>
              <a:t>окуган</a:t>
            </a:r>
            <a:r>
              <a:rPr lang="ru-RU" dirty="0" smtClean="0"/>
              <a:t> </a:t>
            </a:r>
            <a:r>
              <a:rPr lang="ru-RU" dirty="0" err="1" smtClean="0"/>
              <a:t>мектеп</a:t>
            </a:r>
            <a:r>
              <a:rPr lang="ru-RU" dirty="0" smtClean="0"/>
              <a:t> </a:t>
            </a:r>
            <a:r>
              <a:rPr lang="ru-RU" dirty="0" err="1" smtClean="0"/>
              <a:t>канчанчы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840488" y="440668"/>
            <a:ext cx="1512168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Сен </a:t>
            </a:r>
            <a:r>
              <a:rPr lang="ru-RU" dirty="0" err="1" smtClean="0"/>
              <a:t>канчанчы</a:t>
            </a:r>
            <a:r>
              <a:rPr lang="ru-RU" dirty="0" smtClean="0"/>
              <a:t> </a:t>
            </a:r>
            <a:r>
              <a:rPr lang="ru-RU" dirty="0" err="1" smtClean="0"/>
              <a:t>класста</a:t>
            </a:r>
            <a:r>
              <a:rPr lang="ru-RU" dirty="0" smtClean="0"/>
              <a:t> </a:t>
            </a:r>
            <a:r>
              <a:rPr lang="ru-RU" dirty="0" err="1" smtClean="0"/>
              <a:t>окуйсун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688124" y="332656"/>
            <a:ext cx="1512168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Мектебим</a:t>
            </a:r>
            <a:r>
              <a:rPr lang="ru-RU" dirty="0" smtClean="0"/>
              <a:t> </a:t>
            </a:r>
            <a:r>
              <a:rPr lang="ru-RU" dirty="0" err="1" smtClean="0"/>
              <a:t>деген</a:t>
            </a:r>
            <a:r>
              <a:rPr lang="ru-RU" dirty="0" smtClean="0"/>
              <a:t> </a:t>
            </a:r>
            <a:r>
              <a:rPr lang="ru-RU" dirty="0" err="1" smtClean="0"/>
              <a:t>создо</a:t>
            </a:r>
            <a:r>
              <a:rPr lang="ru-RU" dirty="0" smtClean="0"/>
              <a:t> </a:t>
            </a:r>
            <a:r>
              <a:rPr lang="ru-RU" dirty="0" err="1" smtClean="0"/>
              <a:t>канча</a:t>
            </a:r>
            <a:r>
              <a:rPr lang="ru-RU" dirty="0" smtClean="0"/>
              <a:t> </a:t>
            </a:r>
            <a:r>
              <a:rPr lang="ru-RU" dirty="0" err="1" smtClean="0"/>
              <a:t>муун</a:t>
            </a:r>
            <a:r>
              <a:rPr lang="ru-RU" dirty="0" smtClean="0"/>
              <a:t> бар?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524328" y="3284984"/>
            <a:ext cx="1512168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Мектепте</a:t>
            </a:r>
            <a:r>
              <a:rPr lang="ru-RU" dirty="0" smtClean="0"/>
              <a:t> </a:t>
            </a:r>
            <a:r>
              <a:rPr lang="ru-RU" dirty="0" err="1" smtClean="0"/>
              <a:t>кантип</a:t>
            </a:r>
            <a:r>
              <a:rPr lang="ru-RU" dirty="0" smtClean="0"/>
              <a:t> </a:t>
            </a:r>
            <a:r>
              <a:rPr lang="ru-RU" dirty="0" err="1" smtClean="0"/>
              <a:t>алып</a:t>
            </a:r>
            <a:r>
              <a:rPr lang="ru-RU" dirty="0" smtClean="0"/>
              <a:t> </a:t>
            </a:r>
            <a:r>
              <a:rPr lang="ru-RU" dirty="0" err="1" smtClean="0"/>
              <a:t>журуу</a:t>
            </a:r>
            <a:r>
              <a:rPr lang="ru-RU" dirty="0" smtClean="0"/>
              <a:t> </a:t>
            </a:r>
            <a:r>
              <a:rPr lang="ru-RU" dirty="0" err="1" smtClean="0"/>
              <a:t>керек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499128" y="1808820"/>
            <a:ext cx="1512168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Сен </a:t>
            </a:r>
            <a:r>
              <a:rPr lang="ru-RU" dirty="0" err="1" smtClean="0"/>
              <a:t>канчанчы</a:t>
            </a:r>
            <a:r>
              <a:rPr lang="ru-RU" dirty="0" smtClean="0"/>
              <a:t> </a:t>
            </a:r>
            <a:r>
              <a:rPr lang="ru-RU" dirty="0" err="1" smtClean="0"/>
              <a:t>класста</a:t>
            </a:r>
            <a:r>
              <a:rPr lang="ru-RU" dirty="0" smtClean="0"/>
              <a:t> </a:t>
            </a:r>
            <a:r>
              <a:rPr lang="ru-RU" dirty="0" err="1" smtClean="0"/>
              <a:t>окуйсун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524328" y="332656"/>
            <a:ext cx="1512168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Эмне</a:t>
            </a:r>
            <a:r>
              <a:rPr lang="ru-RU" dirty="0" smtClean="0"/>
              <a:t> </a:t>
            </a:r>
            <a:r>
              <a:rPr lang="ru-RU" dirty="0" err="1" smtClean="0"/>
              <a:t>кылуу</a:t>
            </a:r>
            <a:r>
              <a:rPr lang="ru-RU" dirty="0" smtClean="0"/>
              <a:t> </a:t>
            </a:r>
            <a:r>
              <a:rPr lang="ru-RU" dirty="0" err="1" smtClean="0"/>
              <a:t>ийне</a:t>
            </a:r>
            <a:r>
              <a:rPr lang="ru-RU" dirty="0" smtClean="0"/>
              <a:t> </a:t>
            </a:r>
            <a:r>
              <a:rPr lang="ru-RU" dirty="0" err="1" smtClean="0"/>
              <a:t>менен</a:t>
            </a:r>
            <a:r>
              <a:rPr lang="ru-RU" dirty="0" smtClean="0"/>
              <a:t> </a:t>
            </a:r>
            <a:r>
              <a:rPr lang="ru-RU" dirty="0" err="1" smtClean="0"/>
              <a:t>кудук</a:t>
            </a:r>
            <a:r>
              <a:rPr lang="ru-RU" dirty="0" smtClean="0"/>
              <a:t> </a:t>
            </a:r>
            <a:r>
              <a:rPr lang="ru-RU" dirty="0" err="1" smtClean="0"/>
              <a:t>казгандай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197660" y="332656"/>
            <a:ext cx="1512168" cy="1368152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2015716" y="332656"/>
            <a:ext cx="1512168" cy="136815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829056" y="440668"/>
            <a:ext cx="1512168" cy="136815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676668" y="332656"/>
            <a:ext cx="1512168" cy="1368152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4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7547072" y="332656"/>
            <a:ext cx="1512168" cy="13681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7499128" y="1820644"/>
            <a:ext cx="1512168" cy="136815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          6</a:t>
            </a:r>
            <a:endParaRPr lang="ru-RU" dirty="0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7547072" y="3284984"/>
            <a:ext cx="1512168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740236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4" grpId="1">
        <p:bldAsOne/>
      </p:bldGraphic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146</TotalTime>
  <Words>64</Words>
  <Application>Microsoft Office PowerPoint</Application>
  <PresentationFormat>Экран (4:3)</PresentationFormat>
  <Paragraphs>24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Волна</vt:lpstr>
      <vt:lpstr>Интерактивная игра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игра</dc:title>
  <dc:creator>User</dc:creator>
  <cp:lastModifiedBy>User</cp:lastModifiedBy>
  <cp:revision>12</cp:revision>
  <dcterms:created xsi:type="dcterms:W3CDTF">2023-06-10T07:45:26Z</dcterms:created>
  <dcterms:modified xsi:type="dcterms:W3CDTF">2023-06-10T10:11:47Z</dcterms:modified>
</cp:coreProperties>
</file>