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57E5FC-3158-4B1F-B5AA-EFCFFA8EA811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</dgm:pt>
    <dgm:pt modelId="{D316B41B-ECBF-43C0-959F-4DB4B38A4A75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A0B7A5F9-9FEE-4657-84E7-DDE9281E7CB4}" type="parTrans" cxnId="{B27EEA89-00CC-4AF7-BC66-37CE434BE0A3}">
      <dgm:prSet/>
      <dgm:spPr/>
      <dgm:t>
        <a:bodyPr/>
        <a:lstStyle/>
        <a:p>
          <a:endParaRPr lang="ru-KG"/>
        </a:p>
      </dgm:t>
    </dgm:pt>
    <dgm:pt modelId="{C3612956-A5CA-4F78-AA47-CB41590C338B}" type="sibTrans" cxnId="{B27EEA89-00CC-4AF7-BC66-37CE434BE0A3}">
      <dgm:prSet/>
      <dgm:spPr/>
      <dgm:t>
        <a:bodyPr/>
        <a:lstStyle/>
        <a:p>
          <a:endParaRPr lang="ru-KG"/>
        </a:p>
      </dgm:t>
    </dgm:pt>
    <dgm:pt modelId="{A4DD54AE-13AC-4F83-A929-BF4DFBFB5D36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BF4BA941-5AF6-486A-8723-6181572DE5D5}" type="parTrans" cxnId="{D5F1C4C5-6E34-457D-80AA-3B007C26870A}">
      <dgm:prSet/>
      <dgm:spPr/>
      <dgm:t>
        <a:bodyPr/>
        <a:lstStyle/>
        <a:p>
          <a:endParaRPr lang="ru-KG"/>
        </a:p>
      </dgm:t>
    </dgm:pt>
    <dgm:pt modelId="{9BA32FCC-7914-4D0C-A708-7AE6D34DDA7A}" type="sibTrans" cxnId="{D5F1C4C5-6E34-457D-80AA-3B007C26870A}">
      <dgm:prSet/>
      <dgm:spPr/>
      <dgm:t>
        <a:bodyPr/>
        <a:lstStyle/>
        <a:p>
          <a:endParaRPr lang="ru-KG"/>
        </a:p>
      </dgm:t>
    </dgm:pt>
    <dgm:pt modelId="{2993283F-F691-474D-A795-76AB5290743A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9F2E1420-B952-4CDB-9BE7-3BA4C5510651}" type="parTrans" cxnId="{C2A956C7-CD5E-4A86-BDA6-7F2B6755606B}">
      <dgm:prSet/>
      <dgm:spPr/>
      <dgm:t>
        <a:bodyPr/>
        <a:lstStyle/>
        <a:p>
          <a:endParaRPr lang="ru-KG"/>
        </a:p>
      </dgm:t>
    </dgm:pt>
    <dgm:pt modelId="{CEA1912E-1F9E-4320-AEAA-5CFAD29D4036}" type="sibTrans" cxnId="{C2A956C7-CD5E-4A86-BDA6-7F2B6755606B}">
      <dgm:prSet/>
      <dgm:spPr/>
      <dgm:t>
        <a:bodyPr/>
        <a:lstStyle/>
        <a:p>
          <a:endParaRPr lang="ru-KG"/>
        </a:p>
      </dgm:t>
    </dgm:pt>
    <dgm:pt modelId="{0F58311C-950B-4269-8320-587A2036F8B2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7AAF10D7-CEE6-4FAB-B0B4-CD8BDCB949A9}" type="parTrans" cxnId="{F6E5B34E-3FFC-40DC-BE13-0E65E384E5FA}">
      <dgm:prSet/>
      <dgm:spPr/>
      <dgm:t>
        <a:bodyPr/>
        <a:lstStyle/>
        <a:p>
          <a:endParaRPr lang="ru-KG"/>
        </a:p>
      </dgm:t>
    </dgm:pt>
    <dgm:pt modelId="{C8A48B31-5759-4F52-BC62-8A67D48645DE}" type="sibTrans" cxnId="{F6E5B34E-3FFC-40DC-BE13-0E65E384E5FA}">
      <dgm:prSet/>
      <dgm:spPr/>
      <dgm:t>
        <a:bodyPr/>
        <a:lstStyle/>
        <a:p>
          <a:endParaRPr lang="ru-KG"/>
        </a:p>
      </dgm:t>
    </dgm:pt>
    <dgm:pt modelId="{56045815-301F-4074-8240-DF700A57AA75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D2FABC89-C662-4F53-A44C-12A04CF5FF1A}" type="parTrans" cxnId="{9AA454B3-E26E-4688-BCB7-FEA37D186978}">
      <dgm:prSet/>
      <dgm:spPr/>
      <dgm:t>
        <a:bodyPr/>
        <a:lstStyle/>
        <a:p>
          <a:endParaRPr lang="ru-KG"/>
        </a:p>
      </dgm:t>
    </dgm:pt>
    <dgm:pt modelId="{A7D4F6CF-A101-4246-86EF-FD531C185904}" type="sibTrans" cxnId="{9AA454B3-E26E-4688-BCB7-FEA37D186978}">
      <dgm:prSet/>
      <dgm:spPr/>
      <dgm:t>
        <a:bodyPr/>
        <a:lstStyle/>
        <a:p>
          <a:endParaRPr lang="ru-KG"/>
        </a:p>
      </dgm:t>
    </dgm:pt>
    <dgm:pt modelId="{D6C20959-F5FF-499C-B321-F4A962A36D0A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D6D729EB-B6E7-42AA-9775-9FFAFCD4A62E}" type="parTrans" cxnId="{705A8761-25AC-4783-A21F-4383EB6E39D8}">
      <dgm:prSet/>
      <dgm:spPr/>
      <dgm:t>
        <a:bodyPr/>
        <a:lstStyle/>
        <a:p>
          <a:endParaRPr lang="ru-KG"/>
        </a:p>
      </dgm:t>
    </dgm:pt>
    <dgm:pt modelId="{6EB473FE-9A5D-482A-8F12-8C0F1529E709}" type="sibTrans" cxnId="{705A8761-25AC-4783-A21F-4383EB6E39D8}">
      <dgm:prSet/>
      <dgm:spPr/>
      <dgm:t>
        <a:bodyPr/>
        <a:lstStyle/>
        <a:p>
          <a:endParaRPr lang="ru-KG"/>
        </a:p>
      </dgm:t>
    </dgm:pt>
    <dgm:pt modelId="{34D729B9-EFC0-4193-B595-1139A71E287F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8FE91A9D-3763-470A-8606-4E09AE738375}" type="parTrans" cxnId="{22658F13-142B-4DB6-91B7-EFCDB1232557}">
      <dgm:prSet/>
      <dgm:spPr/>
      <dgm:t>
        <a:bodyPr/>
        <a:lstStyle/>
        <a:p>
          <a:endParaRPr lang="ru-KG"/>
        </a:p>
      </dgm:t>
    </dgm:pt>
    <dgm:pt modelId="{363D334A-8902-4FD6-B51B-5293A69292FD}" type="sibTrans" cxnId="{22658F13-142B-4DB6-91B7-EFCDB1232557}">
      <dgm:prSet/>
      <dgm:spPr/>
      <dgm:t>
        <a:bodyPr/>
        <a:lstStyle/>
        <a:p>
          <a:endParaRPr lang="ru-KG"/>
        </a:p>
      </dgm:t>
    </dgm:pt>
    <dgm:pt modelId="{B7238CD3-B5F5-46A7-A37F-432FC5D48010}" type="pres">
      <dgm:prSet presAssocID="{E357E5FC-3158-4B1F-B5AA-EFCFFA8EA811}" presName="compositeShape" presStyleCnt="0">
        <dgm:presLayoutVars>
          <dgm:chMax val="7"/>
          <dgm:dir/>
          <dgm:resizeHandles val="exact"/>
        </dgm:presLayoutVars>
      </dgm:prSet>
      <dgm:spPr/>
    </dgm:pt>
    <dgm:pt modelId="{F71E45CA-4EE3-42DD-B674-16A6AE30B1F3}" type="pres">
      <dgm:prSet presAssocID="{E357E5FC-3158-4B1F-B5AA-EFCFFA8EA811}" presName="wedge1" presStyleLbl="node1" presStyleIdx="0" presStyleCnt="7"/>
      <dgm:spPr/>
    </dgm:pt>
    <dgm:pt modelId="{A7D90B12-5BAD-4BC8-974C-DBEA9C958129}" type="pres">
      <dgm:prSet presAssocID="{E357E5FC-3158-4B1F-B5AA-EFCFFA8EA811}" presName="dummy1a" presStyleCnt="0"/>
      <dgm:spPr/>
    </dgm:pt>
    <dgm:pt modelId="{F43D0C50-1D26-4BAF-B4DB-6B8A16731807}" type="pres">
      <dgm:prSet presAssocID="{E357E5FC-3158-4B1F-B5AA-EFCFFA8EA811}" presName="dummy1b" presStyleCnt="0"/>
      <dgm:spPr/>
    </dgm:pt>
    <dgm:pt modelId="{85AD6AD1-6B49-4D04-BE52-246E11E5BC8D}" type="pres">
      <dgm:prSet presAssocID="{E357E5FC-3158-4B1F-B5AA-EFCFFA8EA811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E3DE0C4A-396A-4DD3-AF57-36740EAB3EBA}" type="pres">
      <dgm:prSet presAssocID="{E357E5FC-3158-4B1F-B5AA-EFCFFA8EA811}" presName="wedge2" presStyleLbl="node1" presStyleIdx="1" presStyleCnt="7"/>
      <dgm:spPr/>
    </dgm:pt>
    <dgm:pt modelId="{3C071F30-44F8-4C5B-95E0-8EB73F56E425}" type="pres">
      <dgm:prSet presAssocID="{E357E5FC-3158-4B1F-B5AA-EFCFFA8EA811}" presName="dummy2a" presStyleCnt="0"/>
      <dgm:spPr/>
    </dgm:pt>
    <dgm:pt modelId="{0BD7A9DF-E2DF-4C5A-8E60-C9CEEF97AE6B}" type="pres">
      <dgm:prSet presAssocID="{E357E5FC-3158-4B1F-B5AA-EFCFFA8EA811}" presName="dummy2b" presStyleCnt="0"/>
      <dgm:spPr/>
    </dgm:pt>
    <dgm:pt modelId="{226557B6-AFFA-436D-BD60-24F91D0CED58}" type="pres">
      <dgm:prSet presAssocID="{E357E5FC-3158-4B1F-B5AA-EFCFFA8EA811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0462A689-EA3F-4CE7-9ED9-4DC2C03149E4}" type="pres">
      <dgm:prSet presAssocID="{E357E5FC-3158-4B1F-B5AA-EFCFFA8EA811}" presName="wedge3" presStyleLbl="node1" presStyleIdx="2" presStyleCnt="7"/>
      <dgm:spPr/>
    </dgm:pt>
    <dgm:pt modelId="{01B082B7-EB49-464B-AAD1-25C73FF704F3}" type="pres">
      <dgm:prSet presAssocID="{E357E5FC-3158-4B1F-B5AA-EFCFFA8EA811}" presName="dummy3a" presStyleCnt="0"/>
      <dgm:spPr/>
    </dgm:pt>
    <dgm:pt modelId="{7178390D-124F-4A73-87F7-98A2FA068E80}" type="pres">
      <dgm:prSet presAssocID="{E357E5FC-3158-4B1F-B5AA-EFCFFA8EA811}" presName="dummy3b" presStyleCnt="0"/>
      <dgm:spPr/>
    </dgm:pt>
    <dgm:pt modelId="{9A44DECC-A3B7-4308-BBB3-9BA1FDCFDB64}" type="pres">
      <dgm:prSet presAssocID="{E357E5FC-3158-4B1F-B5AA-EFCFFA8EA811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845AF74D-A516-4331-BF99-73B1078CB1C5}" type="pres">
      <dgm:prSet presAssocID="{E357E5FC-3158-4B1F-B5AA-EFCFFA8EA811}" presName="wedge4" presStyleLbl="node1" presStyleIdx="3" presStyleCnt="7" custLinFactNeighborX="228" custLinFactNeighborY="528"/>
      <dgm:spPr/>
    </dgm:pt>
    <dgm:pt modelId="{8B4297B2-2EB9-45A6-B354-29F252054CFD}" type="pres">
      <dgm:prSet presAssocID="{E357E5FC-3158-4B1F-B5AA-EFCFFA8EA811}" presName="dummy4a" presStyleCnt="0"/>
      <dgm:spPr/>
    </dgm:pt>
    <dgm:pt modelId="{A9B82125-D135-402C-9147-699FB49EB031}" type="pres">
      <dgm:prSet presAssocID="{E357E5FC-3158-4B1F-B5AA-EFCFFA8EA811}" presName="dummy4b" presStyleCnt="0"/>
      <dgm:spPr/>
    </dgm:pt>
    <dgm:pt modelId="{9B67273E-E786-403E-9C88-0FA44A7F47DA}" type="pres">
      <dgm:prSet presAssocID="{E357E5FC-3158-4B1F-B5AA-EFCFFA8EA811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41934A59-3A86-4B5F-8847-9C19866026FF}" type="pres">
      <dgm:prSet presAssocID="{E357E5FC-3158-4B1F-B5AA-EFCFFA8EA811}" presName="wedge5" presStyleLbl="node1" presStyleIdx="4" presStyleCnt="7"/>
      <dgm:spPr/>
    </dgm:pt>
    <dgm:pt modelId="{C16BF360-DA10-4C5C-A969-C5DA5A364C6C}" type="pres">
      <dgm:prSet presAssocID="{E357E5FC-3158-4B1F-B5AA-EFCFFA8EA811}" presName="dummy5a" presStyleCnt="0"/>
      <dgm:spPr/>
    </dgm:pt>
    <dgm:pt modelId="{A1610695-CD07-4CA6-83D7-F11F9A63CB1D}" type="pres">
      <dgm:prSet presAssocID="{E357E5FC-3158-4B1F-B5AA-EFCFFA8EA811}" presName="dummy5b" presStyleCnt="0"/>
      <dgm:spPr/>
    </dgm:pt>
    <dgm:pt modelId="{E5FE4570-C65E-4A13-A0E0-B015A6C813A9}" type="pres">
      <dgm:prSet presAssocID="{E357E5FC-3158-4B1F-B5AA-EFCFFA8EA811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DCC7F5EF-F88E-41E0-81AF-B4ADFBA24566}" type="pres">
      <dgm:prSet presAssocID="{E357E5FC-3158-4B1F-B5AA-EFCFFA8EA811}" presName="wedge6" presStyleLbl="node1" presStyleIdx="5" presStyleCnt="7" custLinFactNeighborX="455" custLinFactNeighborY="154"/>
      <dgm:spPr/>
    </dgm:pt>
    <dgm:pt modelId="{BAD51082-9FF4-449C-A6B9-846CBB18A2AE}" type="pres">
      <dgm:prSet presAssocID="{E357E5FC-3158-4B1F-B5AA-EFCFFA8EA811}" presName="dummy6a" presStyleCnt="0"/>
      <dgm:spPr/>
    </dgm:pt>
    <dgm:pt modelId="{D6D1A4C4-FDD5-40EA-9B53-23B2F08E3B79}" type="pres">
      <dgm:prSet presAssocID="{E357E5FC-3158-4B1F-B5AA-EFCFFA8EA811}" presName="dummy6b" presStyleCnt="0"/>
      <dgm:spPr/>
    </dgm:pt>
    <dgm:pt modelId="{FE5C711A-DF75-49C3-9CC7-7FE4FE78D9D7}" type="pres">
      <dgm:prSet presAssocID="{E357E5FC-3158-4B1F-B5AA-EFCFFA8EA811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867AE4C2-2404-4A7E-9411-686C5D6657A3}" type="pres">
      <dgm:prSet presAssocID="{E357E5FC-3158-4B1F-B5AA-EFCFFA8EA811}" presName="wedge7" presStyleLbl="node1" presStyleIdx="6" presStyleCnt="7"/>
      <dgm:spPr/>
    </dgm:pt>
    <dgm:pt modelId="{EF654FA0-913A-4110-B6D2-D857FA092D23}" type="pres">
      <dgm:prSet presAssocID="{E357E5FC-3158-4B1F-B5AA-EFCFFA8EA811}" presName="dummy7a" presStyleCnt="0"/>
      <dgm:spPr/>
    </dgm:pt>
    <dgm:pt modelId="{F1DB9037-FF40-4520-BDA4-9249FB3ACC43}" type="pres">
      <dgm:prSet presAssocID="{E357E5FC-3158-4B1F-B5AA-EFCFFA8EA811}" presName="dummy7b" presStyleCnt="0"/>
      <dgm:spPr/>
    </dgm:pt>
    <dgm:pt modelId="{3EBD45F7-7D3A-415E-8C8F-A1B7559ABC93}" type="pres">
      <dgm:prSet presAssocID="{E357E5FC-3158-4B1F-B5AA-EFCFFA8EA811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02926E67-99EE-4E1A-8D82-92F9B97391BA}" type="pres">
      <dgm:prSet presAssocID="{C3612956-A5CA-4F78-AA47-CB41590C338B}" presName="arrowWedge1" presStyleLbl="fgSibTrans2D1" presStyleIdx="0" presStyleCnt="7"/>
      <dgm:spPr/>
    </dgm:pt>
    <dgm:pt modelId="{FE03944A-D92E-4567-9481-A0FCF118595B}" type="pres">
      <dgm:prSet presAssocID="{9BA32FCC-7914-4D0C-A708-7AE6D34DDA7A}" presName="arrowWedge2" presStyleLbl="fgSibTrans2D1" presStyleIdx="1" presStyleCnt="7"/>
      <dgm:spPr/>
    </dgm:pt>
    <dgm:pt modelId="{5D137F36-9634-43E3-9CF9-EF650ADF92E6}" type="pres">
      <dgm:prSet presAssocID="{CEA1912E-1F9E-4320-AEAA-5CFAD29D4036}" presName="arrowWedge3" presStyleLbl="fgSibTrans2D1" presStyleIdx="2" presStyleCnt="7"/>
      <dgm:spPr/>
    </dgm:pt>
    <dgm:pt modelId="{E276AA2D-AB6C-46D3-B496-D6534CFFEE47}" type="pres">
      <dgm:prSet presAssocID="{A7D4F6CF-A101-4246-86EF-FD531C185904}" presName="arrowWedge4" presStyleLbl="fgSibTrans2D1" presStyleIdx="3" presStyleCnt="7"/>
      <dgm:spPr/>
    </dgm:pt>
    <dgm:pt modelId="{DF0A0174-4F6B-42A1-A781-85527DDA61AE}" type="pres">
      <dgm:prSet presAssocID="{6EB473FE-9A5D-482A-8F12-8C0F1529E709}" presName="arrowWedge5" presStyleLbl="fgSibTrans2D1" presStyleIdx="4" presStyleCnt="7"/>
      <dgm:spPr/>
    </dgm:pt>
    <dgm:pt modelId="{89A0EAA3-324B-4D74-9179-E118531D00CF}" type="pres">
      <dgm:prSet presAssocID="{363D334A-8902-4FD6-B51B-5293A69292FD}" presName="arrowWedge6" presStyleLbl="fgSibTrans2D1" presStyleIdx="5" presStyleCnt="7"/>
      <dgm:spPr/>
    </dgm:pt>
    <dgm:pt modelId="{C2BF1B82-74DC-4C84-9E11-EE0038BC9927}" type="pres">
      <dgm:prSet presAssocID="{C8A48B31-5759-4F52-BC62-8A67D48645DE}" presName="arrowWedge7" presStyleLbl="fgSibTrans2D1" presStyleIdx="6" presStyleCnt="7"/>
      <dgm:spPr/>
    </dgm:pt>
  </dgm:ptLst>
  <dgm:cxnLst>
    <dgm:cxn modelId="{22658F13-142B-4DB6-91B7-EFCDB1232557}" srcId="{E357E5FC-3158-4B1F-B5AA-EFCFFA8EA811}" destId="{34D729B9-EFC0-4193-B595-1139A71E287F}" srcOrd="5" destOrd="0" parTransId="{8FE91A9D-3763-470A-8606-4E09AE738375}" sibTransId="{363D334A-8902-4FD6-B51B-5293A69292FD}"/>
    <dgm:cxn modelId="{53958127-8B0B-4B41-92FC-0C6168B74C8A}" type="presOf" srcId="{E357E5FC-3158-4B1F-B5AA-EFCFFA8EA811}" destId="{B7238CD3-B5F5-46A7-A37F-432FC5D48010}" srcOrd="0" destOrd="0" presId="urn:microsoft.com/office/officeart/2005/8/layout/cycle8"/>
    <dgm:cxn modelId="{705A8761-25AC-4783-A21F-4383EB6E39D8}" srcId="{E357E5FC-3158-4B1F-B5AA-EFCFFA8EA811}" destId="{D6C20959-F5FF-499C-B321-F4A962A36D0A}" srcOrd="4" destOrd="0" parTransId="{D6D729EB-B6E7-42AA-9775-9FFAFCD4A62E}" sibTransId="{6EB473FE-9A5D-482A-8F12-8C0F1529E709}"/>
    <dgm:cxn modelId="{0577AF45-58B2-4A93-BB7E-5A11A6AB4EFB}" type="presOf" srcId="{34D729B9-EFC0-4193-B595-1139A71E287F}" destId="{DCC7F5EF-F88E-41E0-81AF-B4ADFBA24566}" srcOrd="0" destOrd="0" presId="urn:microsoft.com/office/officeart/2005/8/layout/cycle8"/>
    <dgm:cxn modelId="{F6E5B34E-3FFC-40DC-BE13-0E65E384E5FA}" srcId="{E357E5FC-3158-4B1F-B5AA-EFCFFA8EA811}" destId="{0F58311C-950B-4269-8320-587A2036F8B2}" srcOrd="6" destOrd="0" parTransId="{7AAF10D7-CEE6-4FAB-B0B4-CD8BDCB949A9}" sibTransId="{C8A48B31-5759-4F52-BC62-8A67D48645DE}"/>
    <dgm:cxn modelId="{E0B33F55-407B-4B6F-A49D-9DC9414664E3}" type="presOf" srcId="{56045815-301F-4074-8240-DF700A57AA75}" destId="{9B67273E-E786-403E-9C88-0FA44A7F47DA}" srcOrd="1" destOrd="0" presId="urn:microsoft.com/office/officeart/2005/8/layout/cycle8"/>
    <dgm:cxn modelId="{33363E57-925E-4EC0-A702-8AB0B09D196E}" type="presOf" srcId="{2993283F-F691-474D-A795-76AB5290743A}" destId="{0462A689-EA3F-4CE7-9ED9-4DC2C03149E4}" srcOrd="0" destOrd="0" presId="urn:microsoft.com/office/officeart/2005/8/layout/cycle8"/>
    <dgm:cxn modelId="{95D87A57-2565-47D7-A135-BFF6219EEB1F}" type="presOf" srcId="{34D729B9-EFC0-4193-B595-1139A71E287F}" destId="{FE5C711A-DF75-49C3-9CC7-7FE4FE78D9D7}" srcOrd="1" destOrd="0" presId="urn:microsoft.com/office/officeart/2005/8/layout/cycle8"/>
    <dgm:cxn modelId="{622F6678-7165-4A07-8846-CE03C61B2277}" type="presOf" srcId="{D6C20959-F5FF-499C-B321-F4A962A36D0A}" destId="{E5FE4570-C65E-4A13-A0E0-B015A6C813A9}" srcOrd="1" destOrd="0" presId="urn:microsoft.com/office/officeart/2005/8/layout/cycle8"/>
    <dgm:cxn modelId="{F1B50C7D-6C01-43BE-8278-D2AD5201B1B3}" type="presOf" srcId="{A4DD54AE-13AC-4F83-A929-BF4DFBFB5D36}" destId="{E3DE0C4A-396A-4DD3-AF57-36740EAB3EBA}" srcOrd="0" destOrd="0" presId="urn:microsoft.com/office/officeart/2005/8/layout/cycle8"/>
    <dgm:cxn modelId="{D0AC5A88-DABE-4CC7-9B00-40AC9F6DCE97}" type="presOf" srcId="{2993283F-F691-474D-A795-76AB5290743A}" destId="{9A44DECC-A3B7-4308-BBB3-9BA1FDCFDB64}" srcOrd="1" destOrd="0" presId="urn:microsoft.com/office/officeart/2005/8/layout/cycle8"/>
    <dgm:cxn modelId="{B27EEA89-00CC-4AF7-BC66-37CE434BE0A3}" srcId="{E357E5FC-3158-4B1F-B5AA-EFCFFA8EA811}" destId="{D316B41B-ECBF-43C0-959F-4DB4B38A4A75}" srcOrd="0" destOrd="0" parTransId="{A0B7A5F9-9FEE-4657-84E7-DDE9281E7CB4}" sibTransId="{C3612956-A5CA-4F78-AA47-CB41590C338B}"/>
    <dgm:cxn modelId="{9AA454B3-E26E-4688-BCB7-FEA37D186978}" srcId="{E357E5FC-3158-4B1F-B5AA-EFCFFA8EA811}" destId="{56045815-301F-4074-8240-DF700A57AA75}" srcOrd="3" destOrd="0" parTransId="{D2FABC89-C662-4F53-A44C-12A04CF5FF1A}" sibTransId="{A7D4F6CF-A101-4246-86EF-FD531C185904}"/>
    <dgm:cxn modelId="{3B7F58C1-A2A5-4D1D-99EF-9D7B88976677}" type="presOf" srcId="{56045815-301F-4074-8240-DF700A57AA75}" destId="{845AF74D-A516-4331-BF99-73B1078CB1C5}" srcOrd="0" destOrd="0" presId="urn:microsoft.com/office/officeart/2005/8/layout/cycle8"/>
    <dgm:cxn modelId="{D5F1C4C5-6E34-457D-80AA-3B007C26870A}" srcId="{E357E5FC-3158-4B1F-B5AA-EFCFFA8EA811}" destId="{A4DD54AE-13AC-4F83-A929-BF4DFBFB5D36}" srcOrd="1" destOrd="0" parTransId="{BF4BA941-5AF6-486A-8723-6181572DE5D5}" sibTransId="{9BA32FCC-7914-4D0C-A708-7AE6D34DDA7A}"/>
    <dgm:cxn modelId="{C2A956C7-CD5E-4A86-BDA6-7F2B6755606B}" srcId="{E357E5FC-3158-4B1F-B5AA-EFCFFA8EA811}" destId="{2993283F-F691-474D-A795-76AB5290743A}" srcOrd="2" destOrd="0" parTransId="{9F2E1420-B952-4CDB-9BE7-3BA4C5510651}" sibTransId="{CEA1912E-1F9E-4320-AEAA-5CFAD29D4036}"/>
    <dgm:cxn modelId="{9EBEA6D4-8AEB-4887-B3A9-756B0385B6FF}" type="presOf" srcId="{0F58311C-950B-4269-8320-587A2036F8B2}" destId="{3EBD45F7-7D3A-415E-8C8F-A1B7559ABC93}" srcOrd="1" destOrd="0" presId="urn:microsoft.com/office/officeart/2005/8/layout/cycle8"/>
    <dgm:cxn modelId="{DC4E1DDA-96E5-40E0-8EC4-D6042411F29D}" type="presOf" srcId="{D6C20959-F5FF-499C-B321-F4A962A36D0A}" destId="{41934A59-3A86-4B5F-8847-9C19866026FF}" srcOrd="0" destOrd="0" presId="urn:microsoft.com/office/officeart/2005/8/layout/cycle8"/>
    <dgm:cxn modelId="{A75722DC-8AB9-4E11-A8B5-FF25CCBE52F9}" type="presOf" srcId="{D316B41B-ECBF-43C0-959F-4DB4B38A4A75}" destId="{85AD6AD1-6B49-4D04-BE52-246E11E5BC8D}" srcOrd="1" destOrd="0" presId="urn:microsoft.com/office/officeart/2005/8/layout/cycle8"/>
    <dgm:cxn modelId="{FE2C15E8-495C-4C7C-B64B-2BE246D158C2}" type="presOf" srcId="{0F58311C-950B-4269-8320-587A2036F8B2}" destId="{867AE4C2-2404-4A7E-9411-686C5D6657A3}" srcOrd="0" destOrd="0" presId="urn:microsoft.com/office/officeart/2005/8/layout/cycle8"/>
    <dgm:cxn modelId="{7C6104F8-9D7B-4164-A774-04F0DB70E1F3}" type="presOf" srcId="{A4DD54AE-13AC-4F83-A929-BF4DFBFB5D36}" destId="{226557B6-AFFA-436D-BD60-24F91D0CED58}" srcOrd="1" destOrd="0" presId="urn:microsoft.com/office/officeart/2005/8/layout/cycle8"/>
    <dgm:cxn modelId="{92E80DFC-9977-40C4-8F33-824CEB914697}" type="presOf" srcId="{D316B41B-ECBF-43C0-959F-4DB4B38A4A75}" destId="{F71E45CA-4EE3-42DD-B674-16A6AE30B1F3}" srcOrd="0" destOrd="0" presId="urn:microsoft.com/office/officeart/2005/8/layout/cycle8"/>
    <dgm:cxn modelId="{4D854E65-6459-49B7-866F-9DFCC6A501E0}" type="presParOf" srcId="{B7238CD3-B5F5-46A7-A37F-432FC5D48010}" destId="{F71E45CA-4EE3-42DD-B674-16A6AE30B1F3}" srcOrd="0" destOrd="0" presId="urn:microsoft.com/office/officeart/2005/8/layout/cycle8"/>
    <dgm:cxn modelId="{90621BE0-D372-4C2F-8768-44A5C949BC5F}" type="presParOf" srcId="{B7238CD3-B5F5-46A7-A37F-432FC5D48010}" destId="{A7D90B12-5BAD-4BC8-974C-DBEA9C958129}" srcOrd="1" destOrd="0" presId="urn:microsoft.com/office/officeart/2005/8/layout/cycle8"/>
    <dgm:cxn modelId="{241CB265-C480-4504-A8FA-AEADE67463BE}" type="presParOf" srcId="{B7238CD3-B5F5-46A7-A37F-432FC5D48010}" destId="{F43D0C50-1D26-4BAF-B4DB-6B8A16731807}" srcOrd="2" destOrd="0" presId="urn:microsoft.com/office/officeart/2005/8/layout/cycle8"/>
    <dgm:cxn modelId="{73A13A6B-DE4F-4510-817E-02A6B1D87691}" type="presParOf" srcId="{B7238CD3-B5F5-46A7-A37F-432FC5D48010}" destId="{85AD6AD1-6B49-4D04-BE52-246E11E5BC8D}" srcOrd="3" destOrd="0" presId="urn:microsoft.com/office/officeart/2005/8/layout/cycle8"/>
    <dgm:cxn modelId="{CE63181D-FD79-421D-9D71-1337C86B2C70}" type="presParOf" srcId="{B7238CD3-B5F5-46A7-A37F-432FC5D48010}" destId="{E3DE0C4A-396A-4DD3-AF57-36740EAB3EBA}" srcOrd="4" destOrd="0" presId="urn:microsoft.com/office/officeart/2005/8/layout/cycle8"/>
    <dgm:cxn modelId="{8082260B-F913-4B0E-AD44-DE76041D6FAF}" type="presParOf" srcId="{B7238CD3-B5F5-46A7-A37F-432FC5D48010}" destId="{3C071F30-44F8-4C5B-95E0-8EB73F56E425}" srcOrd="5" destOrd="0" presId="urn:microsoft.com/office/officeart/2005/8/layout/cycle8"/>
    <dgm:cxn modelId="{07F052C8-B878-4768-A389-3E3876C7DC2C}" type="presParOf" srcId="{B7238CD3-B5F5-46A7-A37F-432FC5D48010}" destId="{0BD7A9DF-E2DF-4C5A-8E60-C9CEEF97AE6B}" srcOrd="6" destOrd="0" presId="urn:microsoft.com/office/officeart/2005/8/layout/cycle8"/>
    <dgm:cxn modelId="{EEE38D89-C770-462F-AFD0-711008366D4E}" type="presParOf" srcId="{B7238CD3-B5F5-46A7-A37F-432FC5D48010}" destId="{226557B6-AFFA-436D-BD60-24F91D0CED58}" srcOrd="7" destOrd="0" presId="urn:microsoft.com/office/officeart/2005/8/layout/cycle8"/>
    <dgm:cxn modelId="{26119749-051F-4227-B7E0-AEA2CD517AD1}" type="presParOf" srcId="{B7238CD3-B5F5-46A7-A37F-432FC5D48010}" destId="{0462A689-EA3F-4CE7-9ED9-4DC2C03149E4}" srcOrd="8" destOrd="0" presId="urn:microsoft.com/office/officeart/2005/8/layout/cycle8"/>
    <dgm:cxn modelId="{1A849684-8E52-4AA0-9283-2426FD6D97C4}" type="presParOf" srcId="{B7238CD3-B5F5-46A7-A37F-432FC5D48010}" destId="{01B082B7-EB49-464B-AAD1-25C73FF704F3}" srcOrd="9" destOrd="0" presId="urn:microsoft.com/office/officeart/2005/8/layout/cycle8"/>
    <dgm:cxn modelId="{A761A698-DF9C-4531-B158-5EC1EA4CD1D6}" type="presParOf" srcId="{B7238CD3-B5F5-46A7-A37F-432FC5D48010}" destId="{7178390D-124F-4A73-87F7-98A2FA068E80}" srcOrd="10" destOrd="0" presId="urn:microsoft.com/office/officeart/2005/8/layout/cycle8"/>
    <dgm:cxn modelId="{ED3F8274-CC03-4801-A7D9-E97873F4B58F}" type="presParOf" srcId="{B7238CD3-B5F5-46A7-A37F-432FC5D48010}" destId="{9A44DECC-A3B7-4308-BBB3-9BA1FDCFDB64}" srcOrd="11" destOrd="0" presId="urn:microsoft.com/office/officeart/2005/8/layout/cycle8"/>
    <dgm:cxn modelId="{ED0E4C57-C26E-4221-A4F5-39D41E5AD52C}" type="presParOf" srcId="{B7238CD3-B5F5-46A7-A37F-432FC5D48010}" destId="{845AF74D-A516-4331-BF99-73B1078CB1C5}" srcOrd="12" destOrd="0" presId="urn:microsoft.com/office/officeart/2005/8/layout/cycle8"/>
    <dgm:cxn modelId="{184AFCF6-B460-4457-BC27-7E6AAA2D529B}" type="presParOf" srcId="{B7238CD3-B5F5-46A7-A37F-432FC5D48010}" destId="{8B4297B2-2EB9-45A6-B354-29F252054CFD}" srcOrd="13" destOrd="0" presId="urn:microsoft.com/office/officeart/2005/8/layout/cycle8"/>
    <dgm:cxn modelId="{F1DB8EF6-C518-48F9-B0A5-C5EEDD391376}" type="presParOf" srcId="{B7238CD3-B5F5-46A7-A37F-432FC5D48010}" destId="{A9B82125-D135-402C-9147-699FB49EB031}" srcOrd="14" destOrd="0" presId="urn:microsoft.com/office/officeart/2005/8/layout/cycle8"/>
    <dgm:cxn modelId="{0ECBDCF5-79C0-4DD3-940E-2E16608FCDF3}" type="presParOf" srcId="{B7238CD3-B5F5-46A7-A37F-432FC5D48010}" destId="{9B67273E-E786-403E-9C88-0FA44A7F47DA}" srcOrd="15" destOrd="0" presId="urn:microsoft.com/office/officeart/2005/8/layout/cycle8"/>
    <dgm:cxn modelId="{68789B22-EC4B-4A39-A0F6-07EA4BEF2727}" type="presParOf" srcId="{B7238CD3-B5F5-46A7-A37F-432FC5D48010}" destId="{41934A59-3A86-4B5F-8847-9C19866026FF}" srcOrd="16" destOrd="0" presId="urn:microsoft.com/office/officeart/2005/8/layout/cycle8"/>
    <dgm:cxn modelId="{6D51BC07-14C1-438F-86D1-093FF922020B}" type="presParOf" srcId="{B7238CD3-B5F5-46A7-A37F-432FC5D48010}" destId="{C16BF360-DA10-4C5C-A969-C5DA5A364C6C}" srcOrd="17" destOrd="0" presId="urn:microsoft.com/office/officeart/2005/8/layout/cycle8"/>
    <dgm:cxn modelId="{C412BF2B-23F1-4B82-AA54-8FACB877A3FD}" type="presParOf" srcId="{B7238CD3-B5F5-46A7-A37F-432FC5D48010}" destId="{A1610695-CD07-4CA6-83D7-F11F9A63CB1D}" srcOrd="18" destOrd="0" presId="urn:microsoft.com/office/officeart/2005/8/layout/cycle8"/>
    <dgm:cxn modelId="{EAD592A2-967E-4632-85B1-D2B6DD3339FC}" type="presParOf" srcId="{B7238CD3-B5F5-46A7-A37F-432FC5D48010}" destId="{E5FE4570-C65E-4A13-A0E0-B015A6C813A9}" srcOrd="19" destOrd="0" presId="urn:microsoft.com/office/officeart/2005/8/layout/cycle8"/>
    <dgm:cxn modelId="{D107B6AA-7099-4705-AE4C-E9EC673DFCDD}" type="presParOf" srcId="{B7238CD3-B5F5-46A7-A37F-432FC5D48010}" destId="{DCC7F5EF-F88E-41E0-81AF-B4ADFBA24566}" srcOrd="20" destOrd="0" presId="urn:microsoft.com/office/officeart/2005/8/layout/cycle8"/>
    <dgm:cxn modelId="{3CD04514-54CC-43C1-9E0E-0DD35A76503A}" type="presParOf" srcId="{B7238CD3-B5F5-46A7-A37F-432FC5D48010}" destId="{BAD51082-9FF4-449C-A6B9-846CBB18A2AE}" srcOrd="21" destOrd="0" presId="urn:microsoft.com/office/officeart/2005/8/layout/cycle8"/>
    <dgm:cxn modelId="{DE9803AB-82D0-41C0-A14E-3B882D8218D6}" type="presParOf" srcId="{B7238CD3-B5F5-46A7-A37F-432FC5D48010}" destId="{D6D1A4C4-FDD5-40EA-9B53-23B2F08E3B79}" srcOrd="22" destOrd="0" presId="urn:microsoft.com/office/officeart/2005/8/layout/cycle8"/>
    <dgm:cxn modelId="{05599CB3-1508-413B-9035-4C12AEFB3C72}" type="presParOf" srcId="{B7238CD3-B5F5-46A7-A37F-432FC5D48010}" destId="{FE5C711A-DF75-49C3-9CC7-7FE4FE78D9D7}" srcOrd="23" destOrd="0" presId="urn:microsoft.com/office/officeart/2005/8/layout/cycle8"/>
    <dgm:cxn modelId="{A96FC457-3BE1-46E1-B7BE-E82165DD34B9}" type="presParOf" srcId="{B7238CD3-B5F5-46A7-A37F-432FC5D48010}" destId="{867AE4C2-2404-4A7E-9411-686C5D6657A3}" srcOrd="24" destOrd="0" presId="urn:microsoft.com/office/officeart/2005/8/layout/cycle8"/>
    <dgm:cxn modelId="{866B9556-6042-4D2D-A5C8-6F8944440026}" type="presParOf" srcId="{B7238CD3-B5F5-46A7-A37F-432FC5D48010}" destId="{EF654FA0-913A-4110-B6D2-D857FA092D23}" srcOrd="25" destOrd="0" presId="urn:microsoft.com/office/officeart/2005/8/layout/cycle8"/>
    <dgm:cxn modelId="{342B5509-5685-4388-9D8A-696E04E1B689}" type="presParOf" srcId="{B7238CD3-B5F5-46A7-A37F-432FC5D48010}" destId="{F1DB9037-FF40-4520-BDA4-9249FB3ACC43}" srcOrd="26" destOrd="0" presId="urn:microsoft.com/office/officeart/2005/8/layout/cycle8"/>
    <dgm:cxn modelId="{CB927B4C-30CA-462D-A93F-7F325E0887FF}" type="presParOf" srcId="{B7238CD3-B5F5-46A7-A37F-432FC5D48010}" destId="{3EBD45F7-7D3A-415E-8C8F-A1B7559ABC93}" srcOrd="27" destOrd="0" presId="urn:microsoft.com/office/officeart/2005/8/layout/cycle8"/>
    <dgm:cxn modelId="{CDC03E5D-D9A9-4AFD-9663-C56ADE4B89B9}" type="presParOf" srcId="{B7238CD3-B5F5-46A7-A37F-432FC5D48010}" destId="{02926E67-99EE-4E1A-8D82-92F9B97391BA}" srcOrd="28" destOrd="0" presId="urn:microsoft.com/office/officeart/2005/8/layout/cycle8"/>
    <dgm:cxn modelId="{4BDDDF5F-E5DE-4FF3-8981-01C1E978137F}" type="presParOf" srcId="{B7238CD3-B5F5-46A7-A37F-432FC5D48010}" destId="{FE03944A-D92E-4567-9481-A0FCF118595B}" srcOrd="29" destOrd="0" presId="urn:microsoft.com/office/officeart/2005/8/layout/cycle8"/>
    <dgm:cxn modelId="{B92CDC1E-E347-4EFC-A41E-93CE54E3F6CE}" type="presParOf" srcId="{B7238CD3-B5F5-46A7-A37F-432FC5D48010}" destId="{5D137F36-9634-43E3-9CF9-EF650ADF92E6}" srcOrd="30" destOrd="0" presId="urn:microsoft.com/office/officeart/2005/8/layout/cycle8"/>
    <dgm:cxn modelId="{4E4F8A42-9857-435A-8734-2935B884F967}" type="presParOf" srcId="{B7238CD3-B5F5-46A7-A37F-432FC5D48010}" destId="{E276AA2D-AB6C-46D3-B496-D6534CFFEE47}" srcOrd="31" destOrd="0" presId="urn:microsoft.com/office/officeart/2005/8/layout/cycle8"/>
    <dgm:cxn modelId="{3A2DDA3A-6889-4D26-90D4-4D15EEF264A8}" type="presParOf" srcId="{B7238CD3-B5F5-46A7-A37F-432FC5D48010}" destId="{DF0A0174-4F6B-42A1-A781-85527DDA61AE}" srcOrd="32" destOrd="0" presId="urn:microsoft.com/office/officeart/2005/8/layout/cycle8"/>
    <dgm:cxn modelId="{A4E74EEE-0D58-4A5A-B3FF-AB4EE5766ACF}" type="presParOf" srcId="{B7238CD3-B5F5-46A7-A37F-432FC5D48010}" destId="{89A0EAA3-324B-4D74-9179-E118531D00CF}" srcOrd="33" destOrd="0" presId="urn:microsoft.com/office/officeart/2005/8/layout/cycle8"/>
    <dgm:cxn modelId="{02A333FE-24D5-40DB-8D4D-26A5F97F8626}" type="presParOf" srcId="{B7238CD3-B5F5-46A7-A37F-432FC5D48010}" destId="{C2BF1B82-74DC-4C84-9E11-EE0038BC9927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E45CA-4EE3-42DD-B674-16A6AE30B1F3}">
      <dsp:nvSpPr>
        <dsp:cNvPr id="0" name=""/>
        <dsp:cNvSpPr/>
      </dsp:nvSpPr>
      <dsp:spPr>
        <a:xfrm>
          <a:off x="3038349" y="281037"/>
          <a:ext cx="3870021" cy="3870021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1</a:t>
          </a:r>
          <a:endParaRPr lang="ru-KG" sz="3800" kern="1200" dirty="0"/>
        </a:p>
      </dsp:txBody>
      <dsp:txXfrm>
        <a:off x="5071493" y="640396"/>
        <a:ext cx="921433" cy="737147"/>
      </dsp:txXfrm>
    </dsp:sp>
    <dsp:sp modelId="{E3DE0C4A-396A-4DD3-AF57-36740EAB3EBA}">
      <dsp:nvSpPr>
        <dsp:cNvPr id="0" name=""/>
        <dsp:cNvSpPr/>
      </dsp:nvSpPr>
      <dsp:spPr>
        <a:xfrm>
          <a:off x="3088107" y="343234"/>
          <a:ext cx="3870021" cy="3870021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2</a:t>
          </a:r>
          <a:endParaRPr lang="ru-KG" sz="3800" kern="1200" dirty="0"/>
        </a:p>
      </dsp:txBody>
      <dsp:txXfrm>
        <a:off x="5716497" y="1746117"/>
        <a:ext cx="1059648" cy="645003"/>
      </dsp:txXfrm>
    </dsp:sp>
    <dsp:sp modelId="{0462A689-EA3F-4CE7-9ED9-4DC2C03149E4}">
      <dsp:nvSpPr>
        <dsp:cNvPr id="0" name=""/>
        <dsp:cNvSpPr/>
      </dsp:nvSpPr>
      <dsp:spPr>
        <a:xfrm>
          <a:off x="3070139" y="421555"/>
          <a:ext cx="3870021" cy="3870021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3</a:t>
          </a:r>
          <a:endParaRPr lang="ru-KG" sz="3800" kern="1200" dirty="0"/>
        </a:p>
      </dsp:txBody>
      <dsp:txXfrm>
        <a:off x="5555246" y="2713622"/>
        <a:ext cx="921433" cy="714111"/>
      </dsp:txXfrm>
    </dsp:sp>
    <dsp:sp modelId="{845AF74D-A516-4331-BF99-73B1078CB1C5}">
      <dsp:nvSpPr>
        <dsp:cNvPr id="0" name=""/>
        <dsp:cNvSpPr/>
      </dsp:nvSpPr>
      <dsp:spPr>
        <a:xfrm>
          <a:off x="3007091" y="476543"/>
          <a:ext cx="3870021" cy="3870021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4</a:t>
          </a:r>
          <a:endParaRPr lang="ru-KG" sz="3800" kern="1200" dirty="0"/>
        </a:p>
      </dsp:txBody>
      <dsp:txXfrm>
        <a:off x="4492903" y="3517274"/>
        <a:ext cx="898397" cy="645003"/>
      </dsp:txXfrm>
    </dsp:sp>
    <dsp:sp modelId="{41934A59-3A86-4B5F-8847-9C19866026FF}">
      <dsp:nvSpPr>
        <dsp:cNvPr id="0" name=""/>
        <dsp:cNvSpPr/>
      </dsp:nvSpPr>
      <dsp:spPr>
        <a:xfrm>
          <a:off x="2926395" y="421555"/>
          <a:ext cx="3870021" cy="3870021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5</a:t>
          </a:r>
          <a:endParaRPr lang="ru-KG" sz="3800" kern="1200" dirty="0"/>
        </a:p>
      </dsp:txBody>
      <dsp:txXfrm>
        <a:off x="3389876" y="2713622"/>
        <a:ext cx="921433" cy="714111"/>
      </dsp:txXfrm>
    </dsp:sp>
    <dsp:sp modelId="{DCC7F5EF-F88E-41E0-81AF-B4ADFBA24566}">
      <dsp:nvSpPr>
        <dsp:cNvPr id="0" name=""/>
        <dsp:cNvSpPr/>
      </dsp:nvSpPr>
      <dsp:spPr>
        <a:xfrm>
          <a:off x="2926036" y="349193"/>
          <a:ext cx="3870021" cy="3870021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6</a:t>
          </a:r>
          <a:endParaRPr lang="ru-KG" sz="3800" kern="1200" dirty="0"/>
        </a:p>
      </dsp:txBody>
      <dsp:txXfrm>
        <a:off x="3108019" y="1752076"/>
        <a:ext cx="1059648" cy="645003"/>
      </dsp:txXfrm>
    </dsp:sp>
    <dsp:sp modelId="{867AE4C2-2404-4A7E-9411-686C5D6657A3}">
      <dsp:nvSpPr>
        <dsp:cNvPr id="0" name=""/>
        <dsp:cNvSpPr/>
      </dsp:nvSpPr>
      <dsp:spPr>
        <a:xfrm>
          <a:off x="2958185" y="281037"/>
          <a:ext cx="3870021" cy="3870021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7</a:t>
          </a:r>
          <a:endParaRPr lang="ru-KG" sz="3800" kern="1200" dirty="0"/>
        </a:p>
      </dsp:txBody>
      <dsp:txXfrm>
        <a:off x="3873629" y="640396"/>
        <a:ext cx="921433" cy="737147"/>
      </dsp:txXfrm>
    </dsp:sp>
    <dsp:sp modelId="{02926E67-99EE-4E1A-8D82-92F9B97391BA}">
      <dsp:nvSpPr>
        <dsp:cNvPr id="0" name=""/>
        <dsp:cNvSpPr/>
      </dsp:nvSpPr>
      <dsp:spPr>
        <a:xfrm>
          <a:off x="2798584" y="41464"/>
          <a:ext cx="4349167" cy="4349167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E03944A-D92E-4567-9481-A0FCF118595B}">
      <dsp:nvSpPr>
        <dsp:cNvPr id="0" name=""/>
        <dsp:cNvSpPr/>
      </dsp:nvSpPr>
      <dsp:spPr>
        <a:xfrm>
          <a:off x="2848654" y="103936"/>
          <a:ext cx="4349167" cy="4349167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D137F36-9634-43E3-9CF9-EF650ADF92E6}">
      <dsp:nvSpPr>
        <dsp:cNvPr id="0" name=""/>
        <dsp:cNvSpPr/>
      </dsp:nvSpPr>
      <dsp:spPr>
        <a:xfrm>
          <a:off x="2830622" y="182076"/>
          <a:ext cx="4349167" cy="4349167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276AA2D-AB6C-46D3-B496-D6534CFFEE47}">
      <dsp:nvSpPr>
        <dsp:cNvPr id="0" name=""/>
        <dsp:cNvSpPr/>
      </dsp:nvSpPr>
      <dsp:spPr>
        <a:xfrm>
          <a:off x="2767518" y="236869"/>
          <a:ext cx="4349167" cy="4349167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F0A0174-4F6B-42A1-A781-85527DDA61AE}">
      <dsp:nvSpPr>
        <dsp:cNvPr id="0" name=""/>
        <dsp:cNvSpPr/>
      </dsp:nvSpPr>
      <dsp:spPr>
        <a:xfrm>
          <a:off x="2686766" y="182076"/>
          <a:ext cx="4349167" cy="4349167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9A0EAA3-324B-4D74-9179-E118531D00CF}">
      <dsp:nvSpPr>
        <dsp:cNvPr id="0" name=""/>
        <dsp:cNvSpPr/>
      </dsp:nvSpPr>
      <dsp:spPr>
        <a:xfrm>
          <a:off x="2686343" y="109896"/>
          <a:ext cx="4349167" cy="4349167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2BF1B82-74DC-4C84-9E11-EE0038BC9927}">
      <dsp:nvSpPr>
        <dsp:cNvPr id="0" name=""/>
        <dsp:cNvSpPr/>
      </dsp:nvSpPr>
      <dsp:spPr>
        <a:xfrm>
          <a:off x="2718805" y="41464"/>
          <a:ext cx="4349167" cy="4349167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9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3578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9416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9475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760175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8793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109328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00760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33016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94355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37762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78696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42508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239571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84517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935431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28601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6A5E54E-C28A-4298-9068-D1C89F05136B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A3BD8F2-D59C-45DD-9AF1-2C9CF20BF1F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4075337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246781-F92E-1AD6-F28B-7C977EB631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Интерактивная игра</a:t>
            </a:r>
            <a:endParaRPr lang="ru-K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584B6F6-1F2A-99D0-EC5A-9DF87FB2FD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По предмету биологии.</a:t>
            </a:r>
            <a:endParaRPr lang="ru-K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695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FD337B09-41E6-537E-9613-EE40BD556E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3445741"/>
              </p:ext>
            </p:extLst>
          </p:nvPr>
        </p:nvGraphicFramePr>
        <p:xfrm>
          <a:off x="684212" y="685799"/>
          <a:ext cx="9866557" cy="4607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221B4519-05D2-3246-5C66-B60050E93D28}"/>
              </a:ext>
            </a:extLst>
          </p:cNvPr>
          <p:cNvSpPr/>
          <p:nvPr/>
        </p:nvSpPr>
        <p:spPr>
          <a:xfrm>
            <a:off x="1406085" y="3487473"/>
            <a:ext cx="2085174" cy="99985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Старт стоп</a:t>
            </a:r>
            <a:endParaRPr lang="ru-KG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F3C668D-9D35-6E93-60A2-5B4BFF55CB28}"/>
              </a:ext>
            </a:extLst>
          </p:cNvPr>
          <p:cNvSpPr/>
          <p:nvPr/>
        </p:nvSpPr>
        <p:spPr>
          <a:xfrm>
            <a:off x="783229" y="195351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Жизненные формы растений.</a:t>
            </a:r>
            <a:endParaRPr lang="ru-KG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388CD80-306B-32E4-69D5-F93F1A80DE47}"/>
              </a:ext>
            </a:extLst>
          </p:cNvPr>
          <p:cNvSpPr/>
          <p:nvPr/>
        </p:nvSpPr>
        <p:spPr>
          <a:xfrm>
            <a:off x="287216" y="2148760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Что изучает биология</a:t>
            </a:r>
            <a:endParaRPr lang="ru-KG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547AF9F-5483-2316-CF6D-B18D11F02724}"/>
              </a:ext>
            </a:extLst>
          </p:cNvPr>
          <p:cNvSpPr/>
          <p:nvPr/>
        </p:nvSpPr>
        <p:spPr>
          <a:xfrm>
            <a:off x="287216" y="4388776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Что изучает зоология</a:t>
            </a:r>
            <a:endParaRPr lang="ru-KG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BEFFF72-3EF9-000E-A4DA-7CAD43FE0382}"/>
              </a:ext>
            </a:extLst>
          </p:cNvPr>
          <p:cNvSpPr/>
          <p:nvPr/>
        </p:nvSpPr>
        <p:spPr>
          <a:xfrm>
            <a:off x="8150993" y="247611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Функции корня</a:t>
            </a:r>
            <a:endParaRPr lang="ru-KG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D8AAE797-E7C3-4E46-6587-C17B2EE1B345}"/>
              </a:ext>
            </a:extLst>
          </p:cNvPr>
          <p:cNvSpPr/>
          <p:nvPr/>
        </p:nvSpPr>
        <p:spPr>
          <a:xfrm>
            <a:off x="8700743" y="2221265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Где находятся хромосомы</a:t>
            </a:r>
            <a:endParaRPr lang="ru-KG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6ECEE965-A196-2A35-ACE0-69EB9BC640AC}"/>
              </a:ext>
            </a:extLst>
          </p:cNvPr>
          <p:cNvSpPr/>
          <p:nvPr/>
        </p:nvSpPr>
        <p:spPr>
          <a:xfrm>
            <a:off x="8507339" y="3898787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Как называются плоды гороха</a:t>
            </a:r>
            <a:endParaRPr lang="ru-KG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D4D17830-5520-9086-09F4-0F666DAC43DF}"/>
              </a:ext>
            </a:extLst>
          </p:cNvPr>
          <p:cNvSpPr/>
          <p:nvPr/>
        </p:nvSpPr>
        <p:spPr>
          <a:xfrm>
            <a:off x="3917728" y="5390095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Что выделяется при фотосинтезе</a:t>
            </a:r>
            <a:endParaRPr lang="ru-KG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A234CE3C-AEC3-ECBD-E137-41F099B7F324}"/>
              </a:ext>
            </a:extLst>
          </p:cNvPr>
          <p:cNvSpPr/>
          <p:nvPr/>
        </p:nvSpPr>
        <p:spPr>
          <a:xfrm>
            <a:off x="783229" y="272013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  <a:endParaRPr lang="ru-KG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27ECE0F5-134A-16E8-056A-795FAFBDD36A}"/>
              </a:ext>
            </a:extLst>
          </p:cNvPr>
          <p:cNvSpPr/>
          <p:nvPr/>
        </p:nvSpPr>
        <p:spPr>
          <a:xfrm>
            <a:off x="287216" y="2148162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  <a:endParaRPr lang="ru-KG" dirty="0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CEBD75CD-E3FB-8FE9-9CE1-7EEEFF50EA75}"/>
              </a:ext>
            </a:extLst>
          </p:cNvPr>
          <p:cNvSpPr/>
          <p:nvPr/>
        </p:nvSpPr>
        <p:spPr>
          <a:xfrm>
            <a:off x="268908" y="4388178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endParaRPr lang="ru-KG" dirty="0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19EA100-8D43-1EF1-36ED-743FEB8FE328}"/>
              </a:ext>
            </a:extLst>
          </p:cNvPr>
          <p:cNvSpPr/>
          <p:nvPr/>
        </p:nvSpPr>
        <p:spPr>
          <a:xfrm>
            <a:off x="3936036" y="5425832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endParaRPr lang="ru-KG" dirty="0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0548D6FB-62AD-D49F-3676-A24C7B76CCF2}"/>
              </a:ext>
            </a:extLst>
          </p:cNvPr>
          <p:cNvSpPr/>
          <p:nvPr/>
        </p:nvSpPr>
        <p:spPr>
          <a:xfrm>
            <a:off x="8507339" y="3892623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endParaRPr lang="ru-KG" dirty="0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982FA4D6-1253-C7E5-3152-94D314EF43F9}"/>
              </a:ext>
            </a:extLst>
          </p:cNvPr>
          <p:cNvSpPr/>
          <p:nvPr/>
        </p:nvSpPr>
        <p:spPr>
          <a:xfrm>
            <a:off x="8700743" y="2221265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  <a:endParaRPr lang="ru-KG" dirty="0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B2CB37E5-A4CE-33B9-2D07-B19258490A02}"/>
              </a:ext>
            </a:extLst>
          </p:cNvPr>
          <p:cNvSpPr/>
          <p:nvPr/>
        </p:nvSpPr>
        <p:spPr>
          <a:xfrm>
            <a:off x="8175039" y="260060"/>
            <a:ext cx="2708030" cy="1492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408803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6" grpId="1">
        <p:bldAsOne/>
      </p:bldGraphic>
      <p:bldP spid="15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138</TotalTime>
  <Words>45</Words>
  <Application>Microsoft Office PowerPoint</Application>
  <PresentationFormat>Широкоэкранный</PresentationFormat>
  <Paragraphs>24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Century Gothic</vt:lpstr>
      <vt:lpstr>Wingdings 3</vt:lpstr>
      <vt:lpstr>Сектор</vt:lpstr>
      <vt:lpstr>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1</dc:creator>
  <cp:lastModifiedBy>1</cp:lastModifiedBy>
  <cp:revision>1</cp:revision>
  <dcterms:created xsi:type="dcterms:W3CDTF">2023-06-10T07:55:33Z</dcterms:created>
  <dcterms:modified xsi:type="dcterms:W3CDTF">2023-06-10T10:14:25Z</dcterms:modified>
</cp:coreProperties>
</file>