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4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A9877B-5D9B-4297-8CAF-2A0F042C84AA}" type="doc">
      <dgm:prSet loTypeId="urn:microsoft.com/office/officeart/2005/8/layout/cycle8" loCatId="cycle" qsTypeId="urn:microsoft.com/office/officeart/2005/8/quickstyle/simple5" qsCatId="simple" csTypeId="urn:microsoft.com/office/officeart/2005/8/colors/colorful3" csCatId="colorful" phldr="1"/>
      <dgm:spPr/>
    </dgm:pt>
    <dgm:pt modelId="{03147923-7075-4A13-B7DC-E8FF939DEBD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D79C8440-C8AD-4C87-9EF2-7F3C32D9D8AC}" type="parTrans" cxnId="{9AACB569-CE9A-4C46-9DF2-F65E9CB38014}">
      <dgm:prSet/>
      <dgm:spPr/>
      <dgm:t>
        <a:bodyPr/>
        <a:lstStyle/>
        <a:p>
          <a:endParaRPr lang="ru-RU"/>
        </a:p>
      </dgm:t>
    </dgm:pt>
    <dgm:pt modelId="{1DB6231A-72F2-4EBE-8225-B7397473A6F6}" type="sibTrans" cxnId="{9AACB569-CE9A-4C46-9DF2-F65E9CB38014}">
      <dgm:prSet/>
      <dgm:spPr/>
      <dgm:t>
        <a:bodyPr/>
        <a:lstStyle/>
        <a:p>
          <a:endParaRPr lang="ru-RU"/>
        </a:p>
      </dgm:t>
    </dgm:pt>
    <dgm:pt modelId="{10EDE981-BD0C-43E1-9778-1FCE7F5BA36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D4BC9919-F0AF-4A1D-B519-440F5EAF1C67}" type="parTrans" cxnId="{6EE26EEB-B1CE-4A1C-A57A-3D19BDF41B3E}">
      <dgm:prSet/>
      <dgm:spPr/>
      <dgm:t>
        <a:bodyPr/>
        <a:lstStyle/>
        <a:p>
          <a:endParaRPr lang="ru-RU"/>
        </a:p>
      </dgm:t>
    </dgm:pt>
    <dgm:pt modelId="{6BD4EC7C-DC52-4E4F-9081-975C50B03F68}" type="sibTrans" cxnId="{6EE26EEB-B1CE-4A1C-A57A-3D19BDF41B3E}">
      <dgm:prSet/>
      <dgm:spPr/>
      <dgm:t>
        <a:bodyPr/>
        <a:lstStyle/>
        <a:p>
          <a:endParaRPr lang="ru-RU"/>
        </a:p>
      </dgm:t>
    </dgm:pt>
    <dgm:pt modelId="{B3D65255-5CEA-44ED-BED1-ECD00A7ACB9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23FA305-91EE-4F5A-BB7D-9069FE8ED43C}" type="parTrans" cxnId="{8A2A24AD-7204-4BCA-A83A-920B69B6C489}">
      <dgm:prSet/>
      <dgm:spPr/>
      <dgm:t>
        <a:bodyPr/>
        <a:lstStyle/>
        <a:p>
          <a:endParaRPr lang="ru-RU"/>
        </a:p>
      </dgm:t>
    </dgm:pt>
    <dgm:pt modelId="{0EFA787B-E090-4AF2-9437-03B5C10A027D}" type="sibTrans" cxnId="{8A2A24AD-7204-4BCA-A83A-920B69B6C489}">
      <dgm:prSet/>
      <dgm:spPr/>
      <dgm:t>
        <a:bodyPr/>
        <a:lstStyle/>
        <a:p>
          <a:endParaRPr lang="ru-RU"/>
        </a:p>
      </dgm:t>
    </dgm:pt>
    <dgm:pt modelId="{2F72CFCD-3720-445F-BB0E-9BE91459A9BF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C0386156-3632-48CA-9EF5-B1D1CF630328}" type="parTrans" cxnId="{B37FBD49-CEE1-4BC1-8F7B-B680274605F7}">
      <dgm:prSet/>
      <dgm:spPr/>
      <dgm:t>
        <a:bodyPr/>
        <a:lstStyle/>
        <a:p>
          <a:endParaRPr lang="ru-RU"/>
        </a:p>
      </dgm:t>
    </dgm:pt>
    <dgm:pt modelId="{679A605D-68A0-4F45-9252-6539F2478884}" type="sibTrans" cxnId="{B37FBD49-CEE1-4BC1-8F7B-B680274605F7}">
      <dgm:prSet/>
      <dgm:spPr/>
      <dgm:t>
        <a:bodyPr/>
        <a:lstStyle/>
        <a:p>
          <a:endParaRPr lang="ru-RU"/>
        </a:p>
      </dgm:t>
    </dgm:pt>
    <dgm:pt modelId="{841EC857-34D9-4461-B35E-C8B6425FD14D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604F24DF-A662-4F95-BDE6-973960290F24}" type="parTrans" cxnId="{138B6E66-4C5B-4934-927A-57D429D025FC}">
      <dgm:prSet/>
      <dgm:spPr/>
      <dgm:t>
        <a:bodyPr/>
        <a:lstStyle/>
        <a:p>
          <a:endParaRPr lang="ru-RU"/>
        </a:p>
      </dgm:t>
    </dgm:pt>
    <dgm:pt modelId="{15C631C3-BA10-4680-A514-26AFAF3816BA}" type="sibTrans" cxnId="{138B6E66-4C5B-4934-927A-57D429D025FC}">
      <dgm:prSet/>
      <dgm:spPr/>
      <dgm:t>
        <a:bodyPr/>
        <a:lstStyle/>
        <a:p>
          <a:endParaRPr lang="ru-RU"/>
        </a:p>
      </dgm:t>
    </dgm:pt>
    <dgm:pt modelId="{082C172D-1B81-4BD8-AF58-E9239E071DFB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D7A7808-A940-49BB-A7FD-742852D35D50}" type="parTrans" cxnId="{BBB0BB55-A9AC-46D7-AEC7-9A76DF4C093A}">
      <dgm:prSet/>
      <dgm:spPr/>
      <dgm:t>
        <a:bodyPr/>
        <a:lstStyle/>
        <a:p>
          <a:endParaRPr lang="ru-RU"/>
        </a:p>
      </dgm:t>
    </dgm:pt>
    <dgm:pt modelId="{BEAAB7CF-9CDA-428D-9F53-E3E0C7A90A43}" type="sibTrans" cxnId="{BBB0BB55-A9AC-46D7-AEC7-9A76DF4C093A}">
      <dgm:prSet/>
      <dgm:spPr/>
      <dgm:t>
        <a:bodyPr/>
        <a:lstStyle/>
        <a:p>
          <a:endParaRPr lang="ru-RU"/>
        </a:p>
      </dgm:t>
    </dgm:pt>
    <dgm:pt modelId="{8332A807-EAAF-4DD9-AE24-0AA451616048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1212F3C5-80A6-4F84-872D-EF459CF8E065}" type="parTrans" cxnId="{CED9EC55-C309-40EC-B224-A438E6F0DB6C}">
      <dgm:prSet/>
      <dgm:spPr/>
      <dgm:t>
        <a:bodyPr/>
        <a:lstStyle/>
        <a:p>
          <a:endParaRPr lang="ru-RU"/>
        </a:p>
      </dgm:t>
    </dgm:pt>
    <dgm:pt modelId="{76824AD7-23F4-4B8E-8250-E13A272A3365}" type="sibTrans" cxnId="{CED9EC55-C309-40EC-B224-A438E6F0DB6C}">
      <dgm:prSet/>
      <dgm:spPr/>
      <dgm:t>
        <a:bodyPr/>
        <a:lstStyle/>
        <a:p>
          <a:endParaRPr lang="ru-RU"/>
        </a:p>
      </dgm:t>
    </dgm:pt>
    <dgm:pt modelId="{06F90763-6520-4298-8FE7-ADA27D130C87}" type="pres">
      <dgm:prSet presAssocID="{BBA9877B-5D9B-4297-8CAF-2A0F042C84AA}" presName="compositeShape" presStyleCnt="0">
        <dgm:presLayoutVars>
          <dgm:chMax val="7"/>
          <dgm:dir/>
          <dgm:resizeHandles val="exact"/>
        </dgm:presLayoutVars>
      </dgm:prSet>
      <dgm:spPr/>
    </dgm:pt>
    <dgm:pt modelId="{4E791AD2-301A-4539-A660-A5E9B00184BC}" type="pres">
      <dgm:prSet presAssocID="{BBA9877B-5D9B-4297-8CAF-2A0F042C84AA}" presName="wedge1" presStyleLbl="node1" presStyleIdx="0" presStyleCnt="7"/>
      <dgm:spPr/>
    </dgm:pt>
    <dgm:pt modelId="{E75BE8EE-170F-495A-BB51-05BA786ECA9E}" type="pres">
      <dgm:prSet presAssocID="{BBA9877B-5D9B-4297-8CAF-2A0F042C84AA}" presName="dummy1a" presStyleCnt="0"/>
      <dgm:spPr/>
    </dgm:pt>
    <dgm:pt modelId="{FA55A7E7-A0E9-46CD-9F18-48C62D26888B}" type="pres">
      <dgm:prSet presAssocID="{BBA9877B-5D9B-4297-8CAF-2A0F042C84AA}" presName="dummy1b" presStyleCnt="0"/>
      <dgm:spPr/>
    </dgm:pt>
    <dgm:pt modelId="{F0F9C6D8-C119-41CB-A2EB-680B06A715F8}" type="pres">
      <dgm:prSet presAssocID="{BBA9877B-5D9B-4297-8CAF-2A0F042C84AA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2CD0E8FB-6BE2-406D-8BDB-D61EE712295B}" type="pres">
      <dgm:prSet presAssocID="{BBA9877B-5D9B-4297-8CAF-2A0F042C84AA}" presName="wedge2" presStyleLbl="node1" presStyleIdx="1" presStyleCnt="7"/>
      <dgm:spPr/>
    </dgm:pt>
    <dgm:pt modelId="{F435A134-A8DB-43FD-B265-8328168FF279}" type="pres">
      <dgm:prSet presAssocID="{BBA9877B-5D9B-4297-8CAF-2A0F042C84AA}" presName="dummy2a" presStyleCnt="0"/>
      <dgm:spPr/>
    </dgm:pt>
    <dgm:pt modelId="{F0D2FAD4-D92B-48F2-BD60-81719F4D61CD}" type="pres">
      <dgm:prSet presAssocID="{BBA9877B-5D9B-4297-8CAF-2A0F042C84AA}" presName="dummy2b" presStyleCnt="0"/>
      <dgm:spPr/>
    </dgm:pt>
    <dgm:pt modelId="{4F05F685-18D6-48EC-BA6A-FB6FA0EBC90C}" type="pres">
      <dgm:prSet presAssocID="{BBA9877B-5D9B-4297-8CAF-2A0F042C84AA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E05B0509-BA50-46C3-8FF2-10360D734CB7}" type="pres">
      <dgm:prSet presAssocID="{BBA9877B-5D9B-4297-8CAF-2A0F042C84AA}" presName="wedge3" presStyleLbl="node1" presStyleIdx="2" presStyleCnt="7"/>
      <dgm:spPr/>
    </dgm:pt>
    <dgm:pt modelId="{3155A202-3E53-48BC-BFF6-93D4C3296C70}" type="pres">
      <dgm:prSet presAssocID="{BBA9877B-5D9B-4297-8CAF-2A0F042C84AA}" presName="dummy3a" presStyleCnt="0"/>
      <dgm:spPr/>
    </dgm:pt>
    <dgm:pt modelId="{6A2B735A-AAD4-4EA1-B826-610BF169EB46}" type="pres">
      <dgm:prSet presAssocID="{BBA9877B-5D9B-4297-8CAF-2A0F042C84AA}" presName="dummy3b" presStyleCnt="0"/>
      <dgm:spPr/>
    </dgm:pt>
    <dgm:pt modelId="{04E93D65-165A-4C0B-A66D-5A9619CD5D2B}" type="pres">
      <dgm:prSet presAssocID="{BBA9877B-5D9B-4297-8CAF-2A0F042C84AA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D8E71D9F-4AD5-4708-BA06-B1920A700056}" type="pres">
      <dgm:prSet presAssocID="{BBA9877B-5D9B-4297-8CAF-2A0F042C84AA}" presName="wedge4" presStyleLbl="node1" presStyleIdx="3" presStyleCnt="7"/>
      <dgm:spPr/>
    </dgm:pt>
    <dgm:pt modelId="{A1236406-55BC-41E0-9159-CE5E1DF536F9}" type="pres">
      <dgm:prSet presAssocID="{BBA9877B-5D9B-4297-8CAF-2A0F042C84AA}" presName="dummy4a" presStyleCnt="0"/>
      <dgm:spPr/>
    </dgm:pt>
    <dgm:pt modelId="{4AE2E1A1-D658-4A75-B096-8D71EA73EEE6}" type="pres">
      <dgm:prSet presAssocID="{BBA9877B-5D9B-4297-8CAF-2A0F042C84AA}" presName="dummy4b" presStyleCnt="0"/>
      <dgm:spPr/>
    </dgm:pt>
    <dgm:pt modelId="{2E350A74-273D-4364-865A-A7A4EAECE44A}" type="pres">
      <dgm:prSet presAssocID="{BBA9877B-5D9B-4297-8CAF-2A0F042C84AA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D354649E-4857-4B44-AE59-852A10B080DA}" type="pres">
      <dgm:prSet presAssocID="{BBA9877B-5D9B-4297-8CAF-2A0F042C84AA}" presName="wedge5" presStyleLbl="node1" presStyleIdx="4" presStyleCnt="7" custLinFactNeighborX="582" custLinFactNeighborY="-982"/>
      <dgm:spPr/>
    </dgm:pt>
    <dgm:pt modelId="{3F791C8B-A4DA-41FB-B74E-709C4C63F919}" type="pres">
      <dgm:prSet presAssocID="{BBA9877B-5D9B-4297-8CAF-2A0F042C84AA}" presName="dummy5a" presStyleCnt="0"/>
      <dgm:spPr/>
    </dgm:pt>
    <dgm:pt modelId="{963CABF2-36ED-4CF9-8E47-ACF1EDC9218F}" type="pres">
      <dgm:prSet presAssocID="{BBA9877B-5D9B-4297-8CAF-2A0F042C84AA}" presName="dummy5b" presStyleCnt="0"/>
      <dgm:spPr/>
    </dgm:pt>
    <dgm:pt modelId="{13AE4596-2788-4010-9DEC-815F09A22076}" type="pres">
      <dgm:prSet presAssocID="{BBA9877B-5D9B-4297-8CAF-2A0F042C84AA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10B96874-50AA-4DC1-BAAE-CF4FB2D84E87}" type="pres">
      <dgm:prSet presAssocID="{BBA9877B-5D9B-4297-8CAF-2A0F042C84AA}" presName="wedge6" presStyleLbl="node1" presStyleIdx="5" presStyleCnt="7"/>
      <dgm:spPr/>
    </dgm:pt>
    <dgm:pt modelId="{018DD229-263C-4584-BE24-85172347EB55}" type="pres">
      <dgm:prSet presAssocID="{BBA9877B-5D9B-4297-8CAF-2A0F042C84AA}" presName="dummy6a" presStyleCnt="0"/>
      <dgm:spPr/>
    </dgm:pt>
    <dgm:pt modelId="{20065C66-3465-49B7-8555-158F871FA278}" type="pres">
      <dgm:prSet presAssocID="{BBA9877B-5D9B-4297-8CAF-2A0F042C84AA}" presName="dummy6b" presStyleCnt="0"/>
      <dgm:spPr/>
    </dgm:pt>
    <dgm:pt modelId="{EA656F10-E995-4284-823F-01DFD7AB5D13}" type="pres">
      <dgm:prSet presAssocID="{BBA9877B-5D9B-4297-8CAF-2A0F042C84AA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55DF6BEB-2360-456F-895F-DD01ECD9967E}" type="pres">
      <dgm:prSet presAssocID="{BBA9877B-5D9B-4297-8CAF-2A0F042C84AA}" presName="wedge7" presStyleLbl="node1" presStyleIdx="6" presStyleCnt="7"/>
      <dgm:spPr/>
    </dgm:pt>
    <dgm:pt modelId="{BCF93F52-8A2F-487F-9EEB-503FF687237C}" type="pres">
      <dgm:prSet presAssocID="{BBA9877B-5D9B-4297-8CAF-2A0F042C84AA}" presName="dummy7a" presStyleCnt="0"/>
      <dgm:spPr/>
    </dgm:pt>
    <dgm:pt modelId="{325F655D-8D63-41A9-AFFC-9C6EC36DEF7E}" type="pres">
      <dgm:prSet presAssocID="{BBA9877B-5D9B-4297-8CAF-2A0F042C84AA}" presName="dummy7b" presStyleCnt="0"/>
      <dgm:spPr/>
    </dgm:pt>
    <dgm:pt modelId="{2CBFF1F6-3153-4D37-AFEA-6F450DC50236}" type="pres">
      <dgm:prSet presAssocID="{BBA9877B-5D9B-4297-8CAF-2A0F042C84AA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19C06DA1-4236-403A-AD53-C5277E8EED06}" type="pres">
      <dgm:prSet presAssocID="{1DB6231A-72F2-4EBE-8225-B7397473A6F6}" presName="arrowWedge1" presStyleLbl="fgSibTrans2D1" presStyleIdx="0" presStyleCnt="7"/>
      <dgm:spPr/>
    </dgm:pt>
    <dgm:pt modelId="{171049A4-F3C5-4126-BF00-E40D3CD59D2C}" type="pres">
      <dgm:prSet presAssocID="{6BD4EC7C-DC52-4E4F-9081-975C50B03F68}" presName="arrowWedge2" presStyleLbl="fgSibTrans2D1" presStyleIdx="1" presStyleCnt="7"/>
      <dgm:spPr/>
    </dgm:pt>
    <dgm:pt modelId="{C2AAB020-580F-41B1-8EB6-4161E1237A58}" type="pres">
      <dgm:prSet presAssocID="{0EFA787B-E090-4AF2-9437-03B5C10A027D}" presName="arrowWedge3" presStyleLbl="fgSibTrans2D1" presStyleIdx="2" presStyleCnt="7"/>
      <dgm:spPr/>
    </dgm:pt>
    <dgm:pt modelId="{DAE9D635-212C-4188-81AD-38A9683C84DF}" type="pres">
      <dgm:prSet presAssocID="{15C631C3-BA10-4680-A514-26AFAF3816BA}" presName="arrowWedge4" presStyleLbl="fgSibTrans2D1" presStyleIdx="3" presStyleCnt="7"/>
      <dgm:spPr/>
    </dgm:pt>
    <dgm:pt modelId="{88B1A26D-9D24-411D-96BD-AD4194D3154D}" type="pres">
      <dgm:prSet presAssocID="{BEAAB7CF-9CDA-428D-9F53-E3E0C7A90A43}" presName="arrowWedge5" presStyleLbl="fgSibTrans2D1" presStyleIdx="4" presStyleCnt="7"/>
      <dgm:spPr/>
    </dgm:pt>
    <dgm:pt modelId="{7CAE67F3-755F-4245-905C-980C766E5510}" type="pres">
      <dgm:prSet presAssocID="{76824AD7-23F4-4B8E-8250-E13A272A3365}" presName="arrowWedge6" presStyleLbl="fgSibTrans2D1" presStyleIdx="5" presStyleCnt="7"/>
      <dgm:spPr/>
    </dgm:pt>
    <dgm:pt modelId="{0ED7AA6E-CE81-434A-BCCC-B530EEB90075}" type="pres">
      <dgm:prSet presAssocID="{679A605D-68A0-4F45-9252-6539F2478884}" presName="arrowWedge7" presStyleLbl="fgSibTrans2D1" presStyleIdx="6" presStyleCnt="7"/>
      <dgm:spPr/>
    </dgm:pt>
  </dgm:ptLst>
  <dgm:cxnLst>
    <dgm:cxn modelId="{B37FBD49-CEE1-4BC1-8F7B-B680274605F7}" srcId="{BBA9877B-5D9B-4297-8CAF-2A0F042C84AA}" destId="{2F72CFCD-3720-445F-BB0E-9BE91459A9BF}" srcOrd="6" destOrd="0" parTransId="{C0386156-3632-48CA-9EF5-B1D1CF630328}" sibTransId="{679A605D-68A0-4F45-9252-6539F2478884}"/>
    <dgm:cxn modelId="{CA007DF0-178D-401E-8A58-D412BD187EAE}" type="presOf" srcId="{B3D65255-5CEA-44ED-BED1-ECD00A7ACB90}" destId="{E05B0509-BA50-46C3-8FF2-10360D734CB7}" srcOrd="0" destOrd="0" presId="urn:microsoft.com/office/officeart/2005/8/layout/cycle8"/>
    <dgm:cxn modelId="{C420E46F-4164-4417-8931-263BD0F859A0}" type="presOf" srcId="{8332A807-EAAF-4DD9-AE24-0AA451616048}" destId="{EA656F10-E995-4284-823F-01DFD7AB5D13}" srcOrd="1" destOrd="0" presId="urn:microsoft.com/office/officeart/2005/8/layout/cycle8"/>
    <dgm:cxn modelId="{46A90CFD-EF8D-4EEA-B332-0B1BFB9CD441}" type="presOf" srcId="{10EDE981-BD0C-43E1-9778-1FCE7F5BA369}" destId="{4F05F685-18D6-48EC-BA6A-FB6FA0EBC90C}" srcOrd="1" destOrd="0" presId="urn:microsoft.com/office/officeart/2005/8/layout/cycle8"/>
    <dgm:cxn modelId="{9AACB569-CE9A-4C46-9DF2-F65E9CB38014}" srcId="{BBA9877B-5D9B-4297-8CAF-2A0F042C84AA}" destId="{03147923-7075-4A13-B7DC-E8FF939DEBD6}" srcOrd="0" destOrd="0" parTransId="{D79C8440-C8AD-4C87-9EF2-7F3C32D9D8AC}" sibTransId="{1DB6231A-72F2-4EBE-8225-B7397473A6F6}"/>
    <dgm:cxn modelId="{AA35934F-A30E-4D92-9ECB-1F276D89D217}" type="presOf" srcId="{03147923-7075-4A13-B7DC-E8FF939DEBD6}" destId="{4E791AD2-301A-4539-A660-A5E9B00184BC}" srcOrd="0" destOrd="0" presId="urn:microsoft.com/office/officeart/2005/8/layout/cycle8"/>
    <dgm:cxn modelId="{5AB9F6D2-C1CF-43DB-AA9A-5220C3D95CC6}" type="presOf" srcId="{2F72CFCD-3720-445F-BB0E-9BE91459A9BF}" destId="{2CBFF1F6-3153-4D37-AFEA-6F450DC50236}" srcOrd="1" destOrd="0" presId="urn:microsoft.com/office/officeart/2005/8/layout/cycle8"/>
    <dgm:cxn modelId="{7F43FE40-7F1E-473A-BCA5-A58030FC9DC2}" type="presOf" srcId="{082C172D-1B81-4BD8-AF58-E9239E071DFB}" destId="{13AE4596-2788-4010-9DEC-815F09A22076}" srcOrd="1" destOrd="0" presId="urn:microsoft.com/office/officeart/2005/8/layout/cycle8"/>
    <dgm:cxn modelId="{6EE26EEB-B1CE-4A1C-A57A-3D19BDF41B3E}" srcId="{BBA9877B-5D9B-4297-8CAF-2A0F042C84AA}" destId="{10EDE981-BD0C-43E1-9778-1FCE7F5BA369}" srcOrd="1" destOrd="0" parTransId="{D4BC9919-F0AF-4A1D-B519-440F5EAF1C67}" sibTransId="{6BD4EC7C-DC52-4E4F-9081-975C50B03F68}"/>
    <dgm:cxn modelId="{138B6E66-4C5B-4934-927A-57D429D025FC}" srcId="{BBA9877B-5D9B-4297-8CAF-2A0F042C84AA}" destId="{841EC857-34D9-4461-B35E-C8B6425FD14D}" srcOrd="3" destOrd="0" parTransId="{604F24DF-A662-4F95-BDE6-973960290F24}" sibTransId="{15C631C3-BA10-4680-A514-26AFAF3816BA}"/>
    <dgm:cxn modelId="{F634DB31-749A-438D-85AE-0013BD3BFE1D}" type="presOf" srcId="{B3D65255-5CEA-44ED-BED1-ECD00A7ACB90}" destId="{04E93D65-165A-4C0B-A66D-5A9619CD5D2B}" srcOrd="1" destOrd="0" presId="urn:microsoft.com/office/officeart/2005/8/layout/cycle8"/>
    <dgm:cxn modelId="{CED9EC55-C309-40EC-B224-A438E6F0DB6C}" srcId="{BBA9877B-5D9B-4297-8CAF-2A0F042C84AA}" destId="{8332A807-EAAF-4DD9-AE24-0AA451616048}" srcOrd="5" destOrd="0" parTransId="{1212F3C5-80A6-4F84-872D-EF459CF8E065}" sibTransId="{76824AD7-23F4-4B8E-8250-E13A272A3365}"/>
    <dgm:cxn modelId="{091ABD77-EA75-43E8-90A3-76E2AA25A739}" type="presOf" srcId="{BBA9877B-5D9B-4297-8CAF-2A0F042C84AA}" destId="{06F90763-6520-4298-8FE7-ADA27D130C87}" srcOrd="0" destOrd="0" presId="urn:microsoft.com/office/officeart/2005/8/layout/cycle8"/>
    <dgm:cxn modelId="{1FE61774-77F3-4F36-9DD4-462375EF15E9}" type="presOf" srcId="{082C172D-1B81-4BD8-AF58-E9239E071DFB}" destId="{D354649E-4857-4B44-AE59-852A10B080DA}" srcOrd="0" destOrd="0" presId="urn:microsoft.com/office/officeart/2005/8/layout/cycle8"/>
    <dgm:cxn modelId="{57656FDA-8D74-401F-A3DF-4E96392B11D3}" type="presOf" srcId="{841EC857-34D9-4461-B35E-C8B6425FD14D}" destId="{D8E71D9F-4AD5-4708-BA06-B1920A700056}" srcOrd="0" destOrd="0" presId="urn:microsoft.com/office/officeart/2005/8/layout/cycle8"/>
    <dgm:cxn modelId="{BBB0BB55-A9AC-46D7-AEC7-9A76DF4C093A}" srcId="{BBA9877B-5D9B-4297-8CAF-2A0F042C84AA}" destId="{082C172D-1B81-4BD8-AF58-E9239E071DFB}" srcOrd="4" destOrd="0" parTransId="{ED7A7808-A940-49BB-A7FD-742852D35D50}" sibTransId="{BEAAB7CF-9CDA-428D-9F53-E3E0C7A90A43}"/>
    <dgm:cxn modelId="{B2AE7B1E-D3DC-42D4-A7D8-7C5615C6C7E4}" type="presOf" srcId="{2F72CFCD-3720-445F-BB0E-9BE91459A9BF}" destId="{55DF6BEB-2360-456F-895F-DD01ECD9967E}" srcOrd="0" destOrd="0" presId="urn:microsoft.com/office/officeart/2005/8/layout/cycle8"/>
    <dgm:cxn modelId="{8A2A24AD-7204-4BCA-A83A-920B69B6C489}" srcId="{BBA9877B-5D9B-4297-8CAF-2A0F042C84AA}" destId="{B3D65255-5CEA-44ED-BED1-ECD00A7ACB90}" srcOrd="2" destOrd="0" parTransId="{F23FA305-91EE-4F5A-BB7D-9069FE8ED43C}" sibTransId="{0EFA787B-E090-4AF2-9437-03B5C10A027D}"/>
    <dgm:cxn modelId="{08714581-6D95-4F77-A9B1-6C1471534942}" type="presOf" srcId="{841EC857-34D9-4461-B35E-C8B6425FD14D}" destId="{2E350A74-273D-4364-865A-A7A4EAECE44A}" srcOrd="1" destOrd="0" presId="urn:microsoft.com/office/officeart/2005/8/layout/cycle8"/>
    <dgm:cxn modelId="{1885FC06-FDE1-4280-99D3-8A9F438A644D}" type="presOf" srcId="{03147923-7075-4A13-B7DC-E8FF939DEBD6}" destId="{F0F9C6D8-C119-41CB-A2EB-680B06A715F8}" srcOrd="1" destOrd="0" presId="urn:microsoft.com/office/officeart/2005/8/layout/cycle8"/>
    <dgm:cxn modelId="{9E4E7152-B9E7-4FF1-8E46-E9A45F2148E5}" type="presOf" srcId="{10EDE981-BD0C-43E1-9778-1FCE7F5BA369}" destId="{2CD0E8FB-6BE2-406D-8BDB-D61EE712295B}" srcOrd="0" destOrd="0" presId="urn:microsoft.com/office/officeart/2005/8/layout/cycle8"/>
    <dgm:cxn modelId="{A69743AB-A2A4-4B42-A20D-0774641DCD3D}" type="presOf" srcId="{8332A807-EAAF-4DD9-AE24-0AA451616048}" destId="{10B96874-50AA-4DC1-BAAE-CF4FB2D84E87}" srcOrd="0" destOrd="0" presId="urn:microsoft.com/office/officeart/2005/8/layout/cycle8"/>
    <dgm:cxn modelId="{D3DA60CB-2B29-40AB-9C48-6424ACACB125}" type="presParOf" srcId="{06F90763-6520-4298-8FE7-ADA27D130C87}" destId="{4E791AD2-301A-4539-A660-A5E9B00184BC}" srcOrd="0" destOrd="0" presId="urn:microsoft.com/office/officeart/2005/8/layout/cycle8"/>
    <dgm:cxn modelId="{1BE4846B-8851-4BF0-A28C-EBB0335BCE26}" type="presParOf" srcId="{06F90763-6520-4298-8FE7-ADA27D130C87}" destId="{E75BE8EE-170F-495A-BB51-05BA786ECA9E}" srcOrd="1" destOrd="0" presId="urn:microsoft.com/office/officeart/2005/8/layout/cycle8"/>
    <dgm:cxn modelId="{0F6B28EF-BA04-44BA-8AA3-F3696E0A5F50}" type="presParOf" srcId="{06F90763-6520-4298-8FE7-ADA27D130C87}" destId="{FA55A7E7-A0E9-46CD-9F18-48C62D26888B}" srcOrd="2" destOrd="0" presId="urn:microsoft.com/office/officeart/2005/8/layout/cycle8"/>
    <dgm:cxn modelId="{ECF0826B-7EA1-4507-85D0-C74A1CDCA41C}" type="presParOf" srcId="{06F90763-6520-4298-8FE7-ADA27D130C87}" destId="{F0F9C6D8-C119-41CB-A2EB-680B06A715F8}" srcOrd="3" destOrd="0" presId="urn:microsoft.com/office/officeart/2005/8/layout/cycle8"/>
    <dgm:cxn modelId="{F82747D5-C256-4DFF-B669-AB8FEAB8E349}" type="presParOf" srcId="{06F90763-6520-4298-8FE7-ADA27D130C87}" destId="{2CD0E8FB-6BE2-406D-8BDB-D61EE712295B}" srcOrd="4" destOrd="0" presId="urn:microsoft.com/office/officeart/2005/8/layout/cycle8"/>
    <dgm:cxn modelId="{90C610C4-C8D4-4BAC-9BFC-8CDF9FD334E6}" type="presParOf" srcId="{06F90763-6520-4298-8FE7-ADA27D130C87}" destId="{F435A134-A8DB-43FD-B265-8328168FF279}" srcOrd="5" destOrd="0" presId="urn:microsoft.com/office/officeart/2005/8/layout/cycle8"/>
    <dgm:cxn modelId="{A17C265B-0A15-4D43-8E4A-641127E7BE8A}" type="presParOf" srcId="{06F90763-6520-4298-8FE7-ADA27D130C87}" destId="{F0D2FAD4-D92B-48F2-BD60-81719F4D61CD}" srcOrd="6" destOrd="0" presId="urn:microsoft.com/office/officeart/2005/8/layout/cycle8"/>
    <dgm:cxn modelId="{1FB74EAB-F72C-4EA2-85B8-A6E93DF37BF4}" type="presParOf" srcId="{06F90763-6520-4298-8FE7-ADA27D130C87}" destId="{4F05F685-18D6-48EC-BA6A-FB6FA0EBC90C}" srcOrd="7" destOrd="0" presId="urn:microsoft.com/office/officeart/2005/8/layout/cycle8"/>
    <dgm:cxn modelId="{B397422D-319B-4D38-90C8-59F1A90FF2DF}" type="presParOf" srcId="{06F90763-6520-4298-8FE7-ADA27D130C87}" destId="{E05B0509-BA50-46C3-8FF2-10360D734CB7}" srcOrd="8" destOrd="0" presId="urn:microsoft.com/office/officeart/2005/8/layout/cycle8"/>
    <dgm:cxn modelId="{F7F3FA3D-E114-412E-8C10-DF1ECF88459A}" type="presParOf" srcId="{06F90763-6520-4298-8FE7-ADA27D130C87}" destId="{3155A202-3E53-48BC-BFF6-93D4C3296C70}" srcOrd="9" destOrd="0" presId="urn:microsoft.com/office/officeart/2005/8/layout/cycle8"/>
    <dgm:cxn modelId="{5540A9DF-8BCD-433F-BD0A-D8E8C75AD232}" type="presParOf" srcId="{06F90763-6520-4298-8FE7-ADA27D130C87}" destId="{6A2B735A-AAD4-4EA1-B826-610BF169EB46}" srcOrd="10" destOrd="0" presId="urn:microsoft.com/office/officeart/2005/8/layout/cycle8"/>
    <dgm:cxn modelId="{FC5F4F55-AD33-436B-A3BE-7E0C49252A9F}" type="presParOf" srcId="{06F90763-6520-4298-8FE7-ADA27D130C87}" destId="{04E93D65-165A-4C0B-A66D-5A9619CD5D2B}" srcOrd="11" destOrd="0" presId="urn:microsoft.com/office/officeart/2005/8/layout/cycle8"/>
    <dgm:cxn modelId="{E0848DE9-DB0B-4BD0-867E-854F5E97DFDF}" type="presParOf" srcId="{06F90763-6520-4298-8FE7-ADA27D130C87}" destId="{D8E71D9F-4AD5-4708-BA06-B1920A700056}" srcOrd="12" destOrd="0" presId="urn:microsoft.com/office/officeart/2005/8/layout/cycle8"/>
    <dgm:cxn modelId="{670E703B-D1E0-42F9-B3A0-C2F498177B7A}" type="presParOf" srcId="{06F90763-6520-4298-8FE7-ADA27D130C87}" destId="{A1236406-55BC-41E0-9159-CE5E1DF536F9}" srcOrd="13" destOrd="0" presId="urn:microsoft.com/office/officeart/2005/8/layout/cycle8"/>
    <dgm:cxn modelId="{F5D995C2-960D-4BC4-9C67-E4A0C13D97F9}" type="presParOf" srcId="{06F90763-6520-4298-8FE7-ADA27D130C87}" destId="{4AE2E1A1-D658-4A75-B096-8D71EA73EEE6}" srcOrd="14" destOrd="0" presId="urn:microsoft.com/office/officeart/2005/8/layout/cycle8"/>
    <dgm:cxn modelId="{FAC134B8-5DEF-4F21-AF49-0DAD8AFF9336}" type="presParOf" srcId="{06F90763-6520-4298-8FE7-ADA27D130C87}" destId="{2E350A74-273D-4364-865A-A7A4EAECE44A}" srcOrd="15" destOrd="0" presId="urn:microsoft.com/office/officeart/2005/8/layout/cycle8"/>
    <dgm:cxn modelId="{2D13E3D8-4D49-4DF3-94D9-2836D3090045}" type="presParOf" srcId="{06F90763-6520-4298-8FE7-ADA27D130C87}" destId="{D354649E-4857-4B44-AE59-852A10B080DA}" srcOrd="16" destOrd="0" presId="urn:microsoft.com/office/officeart/2005/8/layout/cycle8"/>
    <dgm:cxn modelId="{BDCF7A55-DF98-4E08-BCE1-91D5BE90BEA8}" type="presParOf" srcId="{06F90763-6520-4298-8FE7-ADA27D130C87}" destId="{3F791C8B-A4DA-41FB-B74E-709C4C63F919}" srcOrd="17" destOrd="0" presId="urn:microsoft.com/office/officeart/2005/8/layout/cycle8"/>
    <dgm:cxn modelId="{CE297BB6-255F-4D7E-89C8-8DAE0117FE3C}" type="presParOf" srcId="{06F90763-6520-4298-8FE7-ADA27D130C87}" destId="{963CABF2-36ED-4CF9-8E47-ACF1EDC9218F}" srcOrd="18" destOrd="0" presId="urn:microsoft.com/office/officeart/2005/8/layout/cycle8"/>
    <dgm:cxn modelId="{EB8FA3FC-10BC-4098-BA1C-BD664675237D}" type="presParOf" srcId="{06F90763-6520-4298-8FE7-ADA27D130C87}" destId="{13AE4596-2788-4010-9DEC-815F09A22076}" srcOrd="19" destOrd="0" presId="urn:microsoft.com/office/officeart/2005/8/layout/cycle8"/>
    <dgm:cxn modelId="{15EF1E59-C73C-45F8-8DDD-A8CB13B2B41A}" type="presParOf" srcId="{06F90763-6520-4298-8FE7-ADA27D130C87}" destId="{10B96874-50AA-4DC1-BAAE-CF4FB2D84E87}" srcOrd="20" destOrd="0" presId="urn:microsoft.com/office/officeart/2005/8/layout/cycle8"/>
    <dgm:cxn modelId="{219EAB7A-938E-415E-9507-06CC3BB52981}" type="presParOf" srcId="{06F90763-6520-4298-8FE7-ADA27D130C87}" destId="{018DD229-263C-4584-BE24-85172347EB55}" srcOrd="21" destOrd="0" presId="urn:microsoft.com/office/officeart/2005/8/layout/cycle8"/>
    <dgm:cxn modelId="{8004A4DA-E1BC-4427-93B6-075EF5D68AE7}" type="presParOf" srcId="{06F90763-6520-4298-8FE7-ADA27D130C87}" destId="{20065C66-3465-49B7-8555-158F871FA278}" srcOrd="22" destOrd="0" presId="urn:microsoft.com/office/officeart/2005/8/layout/cycle8"/>
    <dgm:cxn modelId="{E612CC76-9D8F-4C2A-84B4-A411884E7537}" type="presParOf" srcId="{06F90763-6520-4298-8FE7-ADA27D130C87}" destId="{EA656F10-E995-4284-823F-01DFD7AB5D13}" srcOrd="23" destOrd="0" presId="urn:microsoft.com/office/officeart/2005/8/layout/cycle8"/>
    <dgm:cxn modelId="{C07784F5-13F3-4490-ADEE-FF3C5355C05D}" type="presParOf" srcId="{06F90763-6520-4298-8FE7-ADA27D130C87}" destId="{55DF6BEB-2360-456F-895F-DD01ECD9967E}" srcOrd="24" destOrd="0" presId="urn:microsoft.com/office/officeart/2005/8/layout/cycle8"/>
    <dgm:cxn modelId="{BCB542BC-C558-46BB-8E3A-446E5B5F2776}" type="presParOf" srcId="{06F90763-6520-4298-8FE7-ADA27D130C87}" destId="{BCF93F52-8A2F-487F-9EEB-503FF687237C}" srcOrd="25" destOrd="0" presId="urn:microsoft.com/office/officeart/2005/8/layout/cycle8"/>
    <dgm:cxn modelId="{021D3A72-D53F-47D8-B10C-17C380F5B42E}" type="presParOf" srcId="{06F90763-6520-4298-8FE7-ADA27D130C87}" destId="{325F655D-8D63-41A9-AFFC-9C6EC36DEF7E}" srcOrd="26" destOrd="0" presId="urn:microsoft.com/office/officeart/2005/8/layout/cycle8"/>
    <dgm:cxn modelId="{5257E4FD-A209-4C9D-900F-C61D213817DA}" type="presParOf" srcId="{06F90763-6520-4298-8FE7-ADA27D130C87}" destId="{2CBFF1F6-3153-4D37-AFEA-6F450DC50236}" srcOrd="27" destOrd="0" presId="urn:microsoft.com/office/officeart/2005/8/layout/cycle8"/>
    <dgm:cxn modelId="{AE7DF90D-7B24-4754-98D9-D9E3006CD615}" type="presParOf" srcId="{06F90763-6520-4298-8FE7-ADA27D130C87}" destId="{19C06DA1-4236-403A-AD53-C5277E8EED06}" srcOrd="28" destOrd="0" presId="urn:microsoft.com/office/officeart/2005/8/layout/cycle8"/>
    <dgm:cxn modelId="{B8CDF1E1-EE17-4C84-BADA-648EE17F6010}" type="presParOf" srcId="{06F90763-6520-4298-8FE7-ADA27D130C87}" destId="{171049A4-F3C5-4126-BF00-E40D3CD59D2C}" srcOrd="29" destOrd="0" presId="urn:microsoft.com/office/officeart/2005/8/layout/cycle8"/>
    <dgm:cxn modelId="{CF1C2DAD-D82B-43DC-989F-CE7B53D86622}" type="presParOf" srcId="{06F90763-6520-4298-8FE7-ADA27D130C87}" destId="{C2AAB020-580F-41B1-8EB6-4161E1237A58}" srcOrd="30" destOrd="0" presId="urn:microsoft.com/office/officeart/2005/8/layout/cycle8"/>
    <dgm:cxn modelId="{4172B35A-1931-402D-B060-F246BC47DACA}" type="presParOf" srcId="{06F90763-6520-4298-8FE7-ADA27D130C87}" destId="{DAE9D635-212C-4188-81AD-38A9683C84DF}" srcOrd="31" destOrd="0" presId="urn:microsoft.com/office/officeart/2005/8/layout/cycle8"/>
    <dgm:cxn modelId="{778B0CBB-6CAC-45CD-87C9-6AC453C24E9E}" type="presParOf" srcId="{06F90763-6520-4298-8FE7-ADA27D130C87}" destId="{88B1A26D-9D24-411D-96BD-AD4194D3154D}" srcOrd="32" destOrd="0" presId="urn:microsoft.com/office/officeart/2005/8/layout/cycle8"/>
    <dgm:cxn modelId="{A733A489-4386-4FCB-B7D1-CCBA4E32E156}" type="presParOf" srcId="{06F90763-6520-4298-8FE7-ADA27D130C87}" destId="{7CAE67F3-755F-4245-905C-980C766E5510}" srcOrd="33" destOrd="0" presId="urn:microsoft.com/office/officeart/2005/8/layout/cycle8"/>
    <dgm:cxn modelId="{A99DA676-1215-4196-BBEE-8C362707AD18}" type="presParOf" srcId="{06F90763-6520-4298-8FE7-ADA27D130C87}" destId="{0ED7AA6E-CE81-434A-BCCC-B530EEB9007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91AD2-301A-4539-A660-A5E9B00184BC}">
      <dsp:nvSpPr>
        <dsp:cNvPr id="0" name=""/>
        <dsp:cNvSpPr/>
      </dsp:nvSpPr>
      <dsp:spPr>
        <a:xfrm>
          <a:off x="2701720" y="236767"/>
          <a:ext cx="3260407" cy="3260407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>
        <a:off x="4414599" y="539519"/>
        <a:ext cx="776287" cy="621029"/>
      </dsp:txXfrm>
    </dsp:sp>
    <dsp:sp modelId="{2CD0E8FB-6BE2-406D-8BDB-D61EE712295B}">
      <dsp:nvSpPr>
        <dsp:cNvPr id="0" name=""/>
        <dsp:cNvSpPr/>
      </dsp:nvSpPr>
      <dsp:spPr>
        <a:xfrm>
          <a:off x="2743640" y="289167"/>
          <a:ext cx="3260407" cy="3260407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3">
                <a:hueOff val="-238900"/>
                <a:satOff val="197"/>
                <a:lumOff val="-164"/>
                <a:alphaOff val="0"/>
                <a:tint val="96000"/>
                <a:lumMod val="100000"/>
              </a:schemeClr>
            </a:gs>
            <a:gs pos="78000">
              <a:schemeClr val="accent3">
                <a:hueOff val="-238900"/>
                <a:satOff val="197"/>
                <a:lumOff val="-16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>
        <a:off x="4958000" y="1471064"/>
        <a:ext cx="892730" cy="543401"/>
      </dsp:txXfrm>
    </dsp:sp>
    <dsp:sp modelId="{E05B0509-BA50-46C3-8FF2-10360D734CB7}">
      <dsp:nvSpPr>
        <dsp:cNvPr id="0" name=""/>
        <dsp:cNvSpPr/>
      </dsp:nvSpPr>
      <dsp:spPr>
        <a:xfrm>
          <a:off x="2728502" y="355151"/>
          <a:ext cx="3260407" cy="3260407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3">
                <a:hueOff val="-477801"/>
                <a:satOff val="393"/>
                <a:lumOff val="-327"/>
                <a:alphaOff val="0"/>
                <a:tint val="96000"/>
                <a:lumMod val="100000"/>
              </a:schemeClr>
            </a:gs>
            <a:gs pos="78000">
              <a:schemeClr val="accent3">
                <a:hueOff val="-477801"/>
                <a:satOff val="393"/>
                <a:lumOff val="-32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>
        <a:off x="4822149" y="2286166"/>
        <a:ext cx="776287" cy="601622"/>
      </dsp:txXfrm>
    </dsp:sp>
    <dsp:sp modelId="{D8E71D9F-4AD5-4708-BA06-B1920A700056}">
      <dsp:nvSpPr>
        <dsp:cNvPr id="0" name=""/>
        <dsp:cNvSpPr/>
      </dsp:nvSpPr>
      <dsp:spPr>
        <a:xfrm>
          <a:off x="2667952" y="384262"/>
          <a:ext cx="3260407" cy="3260407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3">
                <a:hueOff val="-716701"/>
                <a:satOff val="590"/>
                <a:lumOff val="-491"/>
                <a:alphaOff val="0"/>
                <a:tint val="96000"/>
                <a:lumMod val="100000"/>
              </a:schemeClr>
            </a:gs>
            <a:gs pos="78000">
              <a:schemeClr val="accent3">
                <a:hueOff val="-716701"/>
                <a:satOff val="590"/>
                <a:lumOff val="-49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4</a:t>
          </a:r>
          <a:endParaRPr lang="ru-RU" sz="3400" kern="1200" dirty="0"/>
        </a:p>
      </dsp:txBody>
      <dsp:txXfrm>
        <a:off x="3919715" y="2946010"/>
        <a:ext cx="756880" cy="543401"/>
      </dsp:txXfrm>
    </dsp:sp>
    <dsp:sp modelId="{D354649E-4857-4B44-AE59-852A10B080DA}">
      <dsp:nvSpPr>
        <dsp:cNvPr id="0" name=""/>
        <dsp:cNvSpPr/>
      </dsp:nvSpPr>
      <dsp:spPr>
        <a:xfrm>
          <a:off x="2626377" y="323134"/>
          <a:ext cx="3260407" cy="3260407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3">
                <a:hueOff val="-955602"/>
                <a:satOff val="787"/>
                <a:lumOff val="-654"/>
                <a:alphaOff val="0"/>
                <a:tint val="96000"/>
                <a:lumMod val="100000"/>
              </a:schemeClr>
            </a:gs>
            <a:gs pos="78000">
              <a:schemeClr val="accent3">
                <a:hueOff val="-955602"/>
                <a:satOff val="787"/>
                <a:lumOff val="-65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5</a:t>
          </a:r>
          <a:endParaRPr lang="ru-RU" sz="3400" kern="1200" dirty="0"/>
        </a:p>
      </dsp:txBody>
      <dsp:txXfrm>
        <a:off x="3016850" y="2254149"/>
        <a:ext cx="776287" cy="601622"/>
      </dsp:txXfrm>
    </dsp:sp>
    <dsp:sp modelId="{10B96874-50AA-4DC1-BAAE-CF4FB2D84E87}">
      <dsp:nvSpPr>
        <dsp:cNvPr id="0" name=""/>
        <dsp:cNvSpPr/>
      </dsp:nvSpPr>
      <dsp:spPr>
        <a:xfrm>
          <a:off x="2592264" y="289167"/>
          <a:ext cx="3260407" cy="3260407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3">
                <a:hueOff val="-1194502"/>
                <a:satOff val="983"/>
                <a:lumOff val="-818"/>
                <a:alphaOff val="0"/>
                <a:tint val="96000"/>
                <a:lumMod val="100000"/>
              </a:schemeClr>
            </a:gs>
            <a:gs pos="78000">
              <a:schemeClr val="accent3">
                <a:hueOff val="-1194502"/>
                <a:satOff val="983"/>
                <a:lumOff val="-818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6</a:t>
          </a:r>
          <a:endParaRPr lang="ru-RU" sz="3400" kern="1200" dirty="0"/>
        </a:p>
      </dsp:txBody>
      <dsp:txXfrm>
        <a:off x="2745581" y="1471064"/>
        <a:ext cx="892730" cy="543401"/>
      </dsp:txXfrm>
    </dsp:sp>
    <dsp:sp modelId="{55DF6BEB-2360-456F-895F-DD01ECD9967E}">
      <dsp:nvSpPr>
        <dsp:cNvPr id="0" name=""/>
        <dsp:cNvSpPr/>
      </dsp:nvSpPr>
      <dsp:spPr>
        <a:xfrm>
          <a:off x="2634183" y="236767"/>
          <a:ext cx="3260407" cy="3260407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7</a:t>
          </a:r>
          <a:endParaRPr lang="ru-RU" sz="3400" kern="1200" dirty="0"/>
        </a:p>
      </dsp:txBody>
      <dsp:txXfrm>
        <a:off x="3405425" y="539519"/>
        <a:ext cx="776287" cy="621029"/>
      </dsp:txXfrm>
    </dsp:sp>
    <dsp:sp modelId="{19C06DA1-4236-403A-AD53-C5277E8EED06}">
      <dsp:nvSpPr>
        <dsp:cNvPr id="0" name=""/>
        <dsp:cNvSpPr/>
      </dsp:nvSpPr>
      <dsp:spPr>
        <a:xfrm>
          <a:off x="2499723" y="34932"/>
          <a:ext cx="3664076" cy="366407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71049A4-F3C5-4126-BF00-E40D3CD59D2C}">
      <dsp:nvSpPr>
        <dsp:cNvPr id="0" name=""/>
        <dsp:cNvSpPr/>
      </dsp:nvSpPr>
      <dsp:spPr>
        <a:xfrm>
          <a:off x="2541906" y="87564"/>
          <a:ext cx="3664076" cy="366407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3">
                <a:hueOff val="-238900"/>
                <a:satOff val="197"/>
                <a:lumOff val="-164"/>
                <a:alphaOff val="0"/>
                <a:tint val="96000"/>
                <a:lumMod val="100000"/>
              </a:schemeClr>
            </a:gs>
            <a:gs pos="78000">
              <a:schemeClr val="accent3">
                <a:hueOff val="-238900"/>
                <a:satOff val="197"/>
                <a:lumOff val="-16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AAB020-580F-41B1-8EB6-4161E1237A58}">
      <dsp:nvSpPr>
        <dsp:cNvPr id="0" name=""/>
        <dsp:cNvSpPr/>
      </dsp:nvSpPr>
      <dsp:spPr>
        <a:xfrm>
          <a:off x="2526715" y="153395"/>
          <a:ext cx="3664076" cy="366407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3">
                <a:hueOff val="-477801"/>
                <a:satOff val="393"/>
                <a:lumOff val="-327"/>
                <a:alphaOff val="0"/>
                <a:tint val="96000"/>
                <a:lumMod val="100000"/>
              </a:schemeClr>
            </a:gs>
            <a:gs pos="78000">
              <a:schemeClr val="accent3">
                <a:hueOff val="-477801"/>
                <a:satOff val="393"/>
                <a:lumOff val="-32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E9D635-212C-4188-81AD-38A9683C84DF}">
      <dsp:nvSpPr>
        <dsp:cNvPr id="0" name=""/>
        <dsp:cNvSpPr/>
      </dsp:nvSpPr>
      <dsp:spPr>
        <a:xfrm>
          <a:off x="2466117" y="182342"/>
          <a:ext cx="3664076" cy="366407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3">
                <a:hueOff val="-716701"/>
                <a:satOff val="590"/>
                <a:lumOff val="-491"/>
                <a:alphaOff val="0"/>
                <a:tint val="96000"/>
                <a:lumMod val="100000"/>
              </a:schemeClr>
            </a:gs>
            <a:gs pos="78000">
              <a:schemeClr val="accent3">
                <a:hueOff val="-716701"/>
                <a:satOff val="590"/>
                <a:lumOff val="-49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8B1A26D-9D24-411D-96BD-AD4194D3154D}">
      <dsp:nvSpPr>
        <dsp:cNvPr id="0" name=""/>
        <dsp:cNvSpPr/>
      </dsp:nvSpPr>
      <dsp:spPr>
        <a:xfrm>
          <a:off x="2424495" y="121378"/>
          <a:ext cx="3664076" cy="366407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3">
                <a:hueOff val="-955602"/>
                <a:satOff val="787"/>
                <a:lumOff val="-654"/>
                <a:alphaOff val="0"/>
                <a:tint val="96000"/>
                <a:lumMod val="100000"/>
              </a:schemeClr>
            </a:gs>
            <a:gs pos="78000">
              <a:schemeClr val="accent3">
                <a:hueOff val="-955602"/>
                <a:satOff val="787"/>
                <a:lumOff val="-654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AE67F3-755F-4245-905C-980C766E5510}">
      <dsp:nvSpPr>
        <dsp:cNvPr id="0" name=""/>
        <dsp:cNvSpPr/>
      </dsp:nvSpPr>
      <dsp:spPr>
        <a:xfrm>
          <a:off x="2390328" y="87564"/>
          <a:ext cx="3664076" cy="366407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3">
                <a:hueOff val="-1194502"/>
                <a:satOff val="983"/>
                <a:lumOff val="-818"/>
                <a:alphaOff val="0"/>
                <a:tint val="96000"/>
                <a:lumMod val="100000"/>
              </a:schemeClr>
            </a:gs>
            <a:gs pos="78000">
              <a:schemeClr val="accent3">
                <a:hueOff val="-1194502"/>
                <a:satOff val="983"/>
                <a:lumOff val="-818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ED7AA6E-CE81-434A-BCCC-B530EEB90075}">
      <dsp:nvSpPr>
        <dsp:cNvPr id="0" name=""/>
        <dsp:cNvSpPr/>
      </dsp:nvSpPr>
      <dsp:spPr>
        <a:xfrm>
          <a:off x="2432511" y="34932"/>
          <a:ext cx="3664076" cy="366407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90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9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0028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57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9901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28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521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68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03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8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4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3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65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195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97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439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C75FF-AFA6-4A64-89BE-238B2D0A22F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92890F-534D-4C48-A605-6933345A68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94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ИНТЕРАКТИВНАЯ ИГРА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МЕНИН УЙ БУЛОМ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79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0030254"/>
              </p:ext>
            </p:extLst>
          </p:nvPr>
        </p:nvGraphicFramePr>
        <p:xfrm>
          <a:off x="805174" y="2976563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569843" y="4181474"/>
            <a:ext cx="2743200" cy="1471613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СТАРТ-СТОП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596" y="10031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УЙ </a:t>
            </a:r>
            <a:r>
              <a:rPr lang="ru-RU" dirty="0" err="1" smtClean="0"/>
              <a:t>булондо</a:t>
            </a:r>
            <a:r>
              <a:rPr lang="ru-RU" dirty="0" smtClean="0"/>
              <a:t> </a:t>
            </a:r>
            <a:r>
              <a:rPr lang="ru-RU" dirty="0" err="1" smtClean="0"/>
              <a:t>канча</a:t>
            </a:r>
            <a:r>
              <a:rPr lang="ru-RU" dirty="0" smtClean="0"/>
              <a:t> </a:t>
            </a:r>
            <a:r>
              <a:rPr lang="ru-RU" dirty="0" err="1" smtClean="0"/>
              <a:t>адам</a:t>
            </a:r>
            <a:r>
              <a:rPr lang="ru-RU" dirty="0" smtClean="0"/>
              <a:t> </a:t>
            </a:r>
            <a:r>
              <a:rPr lang="ru-RU" dirty="0" err="1" smtClean="0"/>
              <a:t>жашайт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72963" y="10031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ТАЕНЕ ДЕГЕН КИМ?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0396" y="93153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СЕНИН АТАНДЫН АТАСЫ САГА КИМ?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33697" y="10031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АПАНДЫН ТУУЛГАН КУНУ КАЧАН?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64065" y="10031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БОБОГУНДУН АТЫ КИМ?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606322" y="3090259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АПАНДЫН БИР ТУУГФНЫ САГА КИМ?»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26142" y="307430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АГАНДЫН АЯЛЫ САГА КИМ?</a:t>
            </a:r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3574" y="100315"/>
            <a:ext cx="2103120" cy="2883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</a:t>
            </a:r>
            <a:endParaRPr lang="ru-RU" sz="48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71007" y="145606"/>
            <a:ext cx="2103120" cy="288340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</a:t>
            </a:r>
            <a:endParaRPr lang="ru-RU" sz="4800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36727" y="100315"/>
            <a:ext cx="2103120" cy="288340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</a:t>
            </a:r>
            <a:endParaRPr lang="ru-RU" sz="4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184305" y="100315"/>
            <a:ext cx="2103120" cy="288340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483151" y="100315"/>
            <a:ext cx="2103120" cy="297399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9994493" y="100316"/>
            <a:ext cx="2103120" cy="28762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615066" y="3106213"/>
            <a:ext cx="2103120" cy="288340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RU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034886" y="3106213"/>
            <a:ext cx="2103120" cy="2883408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95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</TotalTime>
  <Words>57</Words>
  <Application>Microsoft Office PowerPoint</Application>
  <PresentationFormat>Широкоэкранный</PresentationFormat>
  <Paragraphs>26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Пользователь</dc:creator>
  <cp:lastModifiedBy>Пользователь</cp:lastModifiedBy>
  <cp:revision>12</cp:revision>
  <dcterms:created xsi:type="dcterms:W3CDTF">2023-06-10T07:54:50Z</dcterms:created>
  <dcterms:modified xsi:type="dcterms:W3CDTF">2023-06-10T10:13:08Z</dcterms:modified>
</cp:coreProperties>
</file>