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73" r:id="rId11"/>
    <p:sldId id="274" r:id="rId12"/>
    <p:sldId id="276" r:id="rId13"/>
    <p:sldId id="278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904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Проект подготовительной группы</a:t>
            </a:r>
            <a:br>
              <a:rPr lang="ru-RU" dirty="0" smtClean="0"/>
            </a:br>
            <a:r>
              <a:rPr lang="ru-RU" dirty="0" smtClean="0"/>
              <a:t>                   «Звездочки»</a:t>
            </a:r>
            <a:br>
              <a:rPr lang="ru-RU" dirty="0" smtClean="0"/>
            </a:br>
            <a:r>
              <a:rPr lang="ru-RU" dirty="0" smtClean="0"/>
              <a:t>                 «Скоро в школу!»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</a:t>
            </a:r>
            <a:br>
              <a:rPr lang="ru-RU" dirty="0" smtClean="0"/>
            </a:b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8" name="Picture 2" descr="C:\Users\Lenovo\Desktop\загружен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35" y="3645024"/>
            <a:ext cx="165735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74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Users\Lenovo\Desktop\IMG_20210406_151442[1]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76672"/>
            <a:ext cx="7992888" cy="6048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098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Users\Lenovo\Desktop\IMG_20210406_131530[1]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40959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600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Users\Lenovo\Desktop\IMG_20210414_100219[1]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5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902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Users\user\Desktop\IMG_212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280920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451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Lenovo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56188"/>
            <a:ext cx="7848872" cy="559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61682" y="3244334"/>
            <a:ext cx="25005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Гр «Звездочки»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87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59"/>
            <a:ext cx="74888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Актуальность проекта</a:t>
            </a:r>
            <a:r>
              <a:rPr lang="ru-RU" b="1" dirty="0" smtClean="0"/>
              <a:t>:</a:t>
            </a:r>
          </a:p>
          <a:p>
            <a:endParaRPr lang="ru-RU" dirty="0"/>
          </a:p>
          <a:p>
            <a:r>
              <a:rPr lang="ru-RU" dirty="0" smtClean="0"/>
              <a:t>                  Жизнь </a:t>
            </a:r>
            <a:r>
              <a:rPr lang="ru-RU" dirty="0"/>
              <a:t>ребенка, поступающего в школу, перестраивается полностью! В школе ребенок попадает в новые социальные условия. Меняется его обычный образ жизни, возникают новые отношения с людьми. Смена окружения может сопровождаться повышением тревожности, снижением активности. Результатом этого может стать появление неадекватных механизмов приспособления, которые принято называть школьной </a:t>
            </a:r>
            <a:r>
              <a:rPr lang="ru-RU" dirty="0" err="1"/>
              <a:t>дезадаптацией</a:t>
            </a:r>
            <a:r>
              <a:rPr lang="ru-RU" dirty="0"/>
              <a:t>. Как помочь ребенку адаптироваться к новой жизненной ситуации? </a:t>
            </a:r>
            <a:r>
              <a:rPr lang="ru-RU" dirty="0" smtClean="0"/>
              <a:t>Воспитатель </a:t>
            </a:r>
            <a:r>
              <a:rPr lang="ru-RU" dirty="0"/>
              <a:t>и родители заинтересованы в том, чтобы быстрее и легче дети вошли в школьную жизнь, чтобы высокий уровень тревожности уступил место положительным эмоциям связанным со школой. Современному </a:t>
            </a:r>
            <a:r>
              <a:rPr lang="ru-RU" dirty="0" smtClean="0"/>
              <a:t>педагогу </a:t>
            </a:r>
            <a:r>
              <a:rPr lang="ru-RU" dirty="0"/>
              <a:t>необходимо стать мудрее и ближе к ребенку, чтобы обучение стало ценным и позитивным и способствовало бы личностному развитию ребенка, а так же установлению положительного эмоционального контакта между будущим учеником и его первым учителем.</a:t>
            </a:r>
          </a:p>
        </p:txBody>
      </p:sp>
    </p:spTree>
    <p:extLst>
      <p:ext uri="{BB962C8B-B14F-4D97-AF65-F5344CB8AC3E}">
        <p14:creationId xmlns:p14="http://schemas.microsoft.com/office/powerpoint/2010/main" val="111013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836712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 здесь важную роль  играет информация  о  школе  и  способ  ее  подачи  со стороны родителей и воспитателей детского сада. </a:t>
            </a:r>
          </a:p>
        </p:txBody>
      </p:sp>
      <p:pic>
        <p:nvPicPr>
          <p:cNvPr id="5122" name="Picture 2" descr="C:\Users\Lenovo\Desktop\Картинки-профессии-воспитатель-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517" y="3429000"/>
            <a:ext cx="4092020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Lenovo\Desktop\vospitatel_i_uchite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832" y="3284984"/>
            <a:ext cx="29685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66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173184"/>
          </a:xfrm>
        </p:spPr>
        <p:txBody>
          <a:bodyPr>
            <a:noAutofit/>
          </a:bodyPr>
          <a:lstStyle/>
          <a:p>
            <a:r>
              <a:rPr lang="ru-RU" sz="2000" b="1" dirty="0"/>
              <a:t>Цель проекта:</a:t>
            </a:r>
            <a:r>
              <a:rPr lang="ru-RU" sz="2000" dirty="0"/>
              <a:t> Стимулировать развитие познавательной активности и деятельности детей. Повысить интерес к школе и сформировать у детей подготовительной группы положительное отношение к предстоящему обучению, подготовить к принятию новой социальной позиции «школьника», повысить грамотность и компетенцию родителей по вопросу подготовки детей к школе.</a:t>
            </a:r>
            <a:br>
              <a:rPr lang="ru-RU" sz="2000" dirty="0"/>
            </a:br>
            <a:r>
              <a:rPr lang="ru-RU" sz="2000" b="1" dirty="0"/>
              <a:t>Задачи проекта: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1. Организация процесса обучения, воспитания и развития детей на этапе </a:t>
            </a:r>
            <a:r>
              <a:rPr lang="ru-RU" sz="2000" dirty="0" err="1"/>
              <a:t>предшкольного</a:t>
            </a:r>
            <a:r>
              <a:rPr lang="ru-RU" sz="2000" dirty="0"/>
              <a:t> образования с учетом потребностей и возможностей детей данного возраста.</a:t>
            </a:r>
            <a:br>
              <a:rPr lang="ru-RU" sz="2000" dirty="0"/>
            </a:br>
            <a:r>
              <a:rPr lang="ru-RU" sz="2000" dirty="0"/>
              <a:t>2. Укрепление и развитие эмоционально – положительного отношения ребенка к школе, желания учиться.</a:t>
            </a:r>
            <a:br>
              <a:rPr lang="ru-RU" sz="2000" dirty="0"/>
            </a:br>
            <a:r>
              <a:rPr lang="ru-RU" sz="2000" dirty="0"/>
              <a:t>3. Формирование социальных черт личности будущего первоклассника, необходимых для благополучной адаптации к школе.</a:t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9220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16507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 smtClean="0"/>
              <a:t>Принципы </a:t>
            </a:r>
            <a:r>
              <a:rPr lang="ru-RU" sz="1800" b="1" dirty="0"/>
              <a:t>реализации проекта: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- личностно-ориентированный подход в целенаправленном процессе воспитания положительного отношения к школе</a:t>
            </a:r>
            <a:r>
              <a:rPr lang="ru-RU" sz="1800" dirty="0" smtClean="0"/>
              <a:t>;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- принцип сотворчества детей, педагогов и родителей;</a:t>
            </a:r>
            <a:br>
              <a:rPr lang="ru-RU" sz="1800" dirty="0"/>
            </a:br>
            <a:r>
              <a:rPr lang="ru-RU" sz="1800" dirty="0"/>
              <a:t>- принцип доступности;</a:t>
            </a:r>
            <a:br>
              <a:rPr lang="ru-RU" sz="1800" dirty="0"/>
            </a:br>
            <a:r>
              <a:rPr lang="ru-RU" sz="1800" dirty="0"/>
              <a:t>- принцип системности и последовательности.</a:t>
            </a:r>
            <a:br>
              <a:rPr lang="ru-RU" sz="1800" dirty="0"/>
            </a:br>
            <a:r>
              <a:rPr lang="ru-RU" sz="1800" b="1" dirty="0"/>
              <a:t>Направления проекта совместной деятельности  с детьми: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1. Уменьшение влияния психологического стресса перед школой</a:t>
            </a:r>
            <a:br>
              <a:rPr lang="ru-RU" sz="1800" dirty="0"/>
            </a:br>
            <a:r>
              <a:rPr lang="ru-RU" sz="1800" dirty="0"/>
              <a:t>2. Формирование навыков учебного сотрудничества: умение договариваться, обмениваться мнениями, понимать и оценивать себя и других</a:t>
            </a:r>
            <a:br>
              <a:rPr lang="ru-RU" sz="1800" dirty="0"/>
            </a:br>
            <a:r>
              <a:rPr lang="ru-RU" sz="1800" dirty="0"/>
              <a:t>3. Развитие речи и мелкой моторики</a:t>
            </a:r>
            <a:br>
              <a:rPr lang="ru-RU" sz="1800" dirty="0"/>
            </a:br>
            <a:r>
              <a:rPr lang="ru-RU" sz="1800" dirty="0"/>
              <a:t>4. Развитие фонематического слуха, анализа, синтеза. Подготовка к обучению грамоте</a:t>
            </a:r>
            <a:br>
              <a:rPr lang="ru-RU" sz="1800" dirty="0"/>
            </a:br>
            <a:r>
              <a:rPr lang="ru-RU" sz="1800" dirty="0"/>
              <a:t>5. Развитие элементарных математических представлений.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26678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305800" cy="4392488"/>
          </a:xfrm>
        </p:spPr>
        <p:txBody>
          <a:bodyPr>
            <a:normAutofit/>
          </a:bodyPr>
          <a:lstStyle/>
          <a:p>
            <a:r>
              <a:rPr lang="ru-RU" sz="1600" b="1" dirty="0"/>
              <a:t>Сроки реализации</a:t>
            </a:r>
            <a:r>
              <a:rPr lang="ru-RU" sz="1600" dirty="0" smtClean="0"/>
              <a:t>: </a:t>
            </a:r>
            <a:r>
              <a:rPr lang="ru-RU" sz="1600" dirty="0"/>
              <a:t> </a:t>
            </a:r>
            <a:r>
              <a:rPr lang="ru-RU" sz="1600" dirty="0" smtClean="0"/>
              <a:t>29.03.2022 </a:t>
            </a:r>
            <a:r>
              <a:rPr lang="ru-RU" sz="1600" dirty="0"/>
              <a:t>г. – </a:t>
            </a:r>
            <a:r>
              <a:rPr lang="ru-RU" sz="1600" dirty="0" smtClean="0"/>
              <a:t>03.04 2022 </a:t>
            </a:r>
            <a:r>
              <a:rPr lang="ru-RU" sz="1600" dirty="0"/>
              <a:t>г</a:t>
            </a:r>
            <a:r>
              <a:rPr lang="ru-RU" sz="1600" dirty="0" smtClean="0"/>
              <a:t>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Вид проекта</a:t>
            </a:r>
            <a:r>
              <a:rPr lang="ru-RU" sz="1600" dirty="0"/>
              <a:t>: детско-педагогический, информационный, практико-ориентированный.</a:t>
            </a:r>
            <a:br>
              <a:rPr lang="ru-RU" sz="1600" dirty="0"/>
            </a:br>
            <a:r>
              <a:rPr lang="ru-RU" sz="1600" b="1" dirty="0"/>
              <a:t>Участники проекта:</a:t>
            </a:r>
            <a:r>
              <a:rPr lang="ru-RU" sz="1600" dirty="0"/>
              <a:t> педагоги </a:t>
            </a:r>
            <a:r>
              <a:rPr lang="ru-RU" sz="1600" dirty="0" smtClean="0"/>
              <a:t>, </a:t>
            </a:r>
            <a:r>
              <a:rPr lang="ru-RU" sz="1600" dirty="0"/>
              <a:t>дети подготовительной </a:t>
            </a:r>
            <a:r>
              <a:rPr lang="ru-RU" sz="1600" dirty="0" smtClean="0"/>
              <a:t>группы.</a:t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400" b="1" dirty="0"/>
              <a:t>Ожидаемый результат: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- наличие у детей правильных и четких представлений и знаний о школе;</a:t>
            </a:r>
            <a:br>
              <a:rPr lang="ru-RU" sz="1400" dirty="0"/>
            </a:br>
            <a:r>
              <a:rPr lang="ru-RU" sz="1400" dirty="0"/>
              <a:t>- </a:t>
            </a:r>
            <a:r>
              <a:rPr lang="ru-RU" sz="1400" dirty="0" err="1"/>
              <a:t>сформированность</a:t>
            </a:r>
            <a:r>
              <a:rPr lang="ru-RU" sz="1400" dirty="0"/>
              <a:t> учебного и социального мотива учебной деятельности;</a:t>
            </a:r>
            <a:br>
              <a:rPr lang="ru-RU" sz="1400" dirty="0"/>
            </a:br>
            <a:r>
              <a:rPr lang="ru-RU" sz="1400" dirty="0"/>
              <a:t>- эмоционально положительное отношение к школе</a:t>
            </a:r>
            <a:r>
              <a:rPr lang="ru-RU" sz="1400" dirty="0" smtClean="0"/>
              <a:t>.</a:t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01909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5256584"/>
          </a:xfrm>
        </p:spPr>
        <p:txBody>
          <a:bodyPr>
            <a:normAutofit fontScale="90000"/>
          </a:bodyPr>
          <a:lstStyle/>
          <a:p>
            <a:r>
              <a:rPr lang="ru-RU" sz="1600" b="1" dirty="0"/>
              <a:t>1. Н</a:t>
            </a:r>
            <a:r>
              <a:rPr lang="ru-RU" sz="1600" b="1" dirty="0" smtClean="0"/>
              <a:t>ОД</a:t>
            </a:r>
            <a:r>
              <a:rPr lang="ru-RU" sz="1600" b="1" dirty="0"/>
              <a:t>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— Составление рассказа по теме: «Экскурсия в школу»;</a:t>
            </a:r>
            <a:br>
              <a:rPr lang="ru-RU" sz="1600" dirty="0"/>
            </a:br>
            <a:r>
              <a:rPr lang="ru-RU" sz="1600" dirty="0"/>
              <a:t>— Рисование на тему: </a:t>
            </a:r>
            <a:r>
              <a:rPr lang="ru-RU" sz="1600" dirty="0" smtClean="0"/>
              <a:t>«Школа»;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— Конструирование </a:t>
            </a:r>
            <a:r>
              <a:rPr lang="ru-RU" sz="1600" dirty="0" smtClean="0"/>
              <a:t> и рисование на </a:t>
            </a:r>
            <a:r>
              <a:rPr lang="ru-RU" sz="1600" dirty="0"/>
              <a:t>тему: «Портфель</a:t>
            </a:r>
            <a:r>
              <a:rPr lang="ru-RU" sz="1600" dirty="0" smtClean="0"/>
              <a:t>».</a:t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2. 1.Сюжетно-ролевые игры: «Школа», «Магазин. Школьные товары»;</a:t>
            </a:r>
            <a:br>
              <a:rPr lang="ru-RU" sz="1600" dirty="0"/>
            </a:br>
            <a:r>
              <a:rPr lang="ru-RU" sz="1600" dirty="0"/>
              <a:t>2.2. Дидактические игры на школьную тематику.</a:t>
            </a:r>
            <a:br>
              <a:rPr lang="ru-RU" sz="1600" dirty="0"/>
            </a:br>
            <a:r>
              <a:rPr lang="ru-RU" sz="1600" dirty="0"/>
              <a:t>2.3. Дидактические и пальчиковые игры, направленные на подготовку руки к письму.</a:t>
            </a:r>
            <a:br>
              <a:rPr lang="ru-RU" sz="1600" dirty="0"/>
            </a:br>
            <a:r>
              <a:rPr lang="ru-RU" sz="1600" dirty="0"/>
              <a:t>2.4. Решение ребусов, шарад, кроссвордов по теме: «Школа».</a:t>
            </a:r>
            <a:br>
              <a:rPr lang="ru-RU" sz="1600" dirty="0"/>
            </a:br>
            <a:r>
              <a:rPr lang="ru-RU" sz="1600" dirty="0"/>
              <a:t>3. Ознакомление с пословицами и поговорками русского народа об учении, труде и книгах.</a:t>
            </a:r>
            <a:br>
              <a:rPr lang="ru-RU" sz="1600" dirty="0"/>
            </a:br>
            <a:r>
              <a:rPr lang="ru-RU" sz="1600" dirty="0"/>
              <a:t>4. Заучивание стихотворений о школе и школьной жизни.</a:t>
            </a:r>
            <a:br>
              <a:rPr lang="ru-RU" sz="1600" dirty="0"/>
            </a:br>
            <a:r>
              <a:rPr lang="ru-RU" sz="1600" dirty="0"/>
              <a:t>5. Ознакомление детей с произведениями литературы о школьной жизни и учебе в школе.</a:t>
            </a:r>
            <a:br>
              <a:rPr lang="ru-RU" sz="1600" dirty="0"/>
            </a:br>
            <a:r>
              <a:rPr lang="ru-RU" sz="1600" dirty="0" smtClean="0"/>
              <a:t>6. </a:t>
            </a:r>
            <a:r>
              <a:rPr lang="ru-RU" sz="1600" dirty="0"/>
              <a:t>Просмотр мультипликационных фильмов «Маша идет в школу», «Лесная школа».</a:t>
            </a:r>
            <a:br>
              <a:rPr lang="ru-RU" sz="1600" dirty="0"/>
            </a:br>
            <a:r>
              <a:rPr lang="ru-RU" sz="1600" dirty="0" smtClean="0"/>
              <a:t>7. </a:t>
            </a:r>
            <a:r>
              <a:rPr lang="ru-RU" sz="1600" dirty="0"/>
              <a:t>Рассказы педагогов с показом иллюстраций о школе, учителях и школьных правилах;</a:t>
            </a:r>
            <a:br>
              <a:rPr lang="ru-RU" sz="1600" dirty="0"/>
            </a:br>
            <a:r>
              <a:rPr lang="ru-RU" sz="1600" dirty="0" smtClean="0"/>
              <a:t>8. </a:t>
            </a:r>
            <a:r>
              <a:rPr lang="ru-RU" sz="1600" dirty="0"/>
              <a:t>Беседы о школе, режиме, правилах поведения в школе, об отношении к учёбе и оценках и т.д.</a:t>
            </a:r>
            <a:br>
              <a:rPr lang="ru-RU" sz="1600" dirty="0"/>
            </a:br>
            <a:r>
              <a:rPr lang="ru-RU" sz="1600" dirty="0" smtClean="0"/>
              <a:t>10. </a:t>
            </a:r>
            <a:r>
              <a:rPr lang="ru-RU" sz="1600" dirty="0"/>
              <a:t>Слушание и заучивание песен о школе.</a:t>
            </a:r>
            <a:br>
              <a:rPr lang="ru-RU" sz="1600" dirty="0"/>
            </a:br>
            <a:r>
              <a:rPr lang="ru-RU" sz="1600" dirty="0" smtClean="0"/>
              <a:t>11. Вырезание букв и оформление коллективной работы «Я иду в школу».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2. Мероприятия: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2.1. </a:t>
            </a:r>
            <a:r>
              <a:rPr lang="ru-RU" sz="1600" dirty="0" smtClean="0"/>
              <a:t>Викторина «Что я знаю о школе»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2.2. Мини-проект «Я-учитель» .</a:t>
            </a:r>
            <a:br>
              <a:rPr lang="ru-RU" sz="1600" dirty="0" smtClean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271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436880"/>
          </a:xfrm>
        </p:spPr>
        <p:txBody>
          <a:bodyPr>
            <a:normAutofit/>
          </a:bodyPr>
          <a:lstStyle/>
          <a:p>
            <a:r>
              <a:rPr lang="ru-RU" sz="1600" b="1" dirty="0"/>
              <a:t>Практическая значимость: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Практическая значимость проекта  «Скоро в школу» в детском саду заключается в подготовке детей к обучению в школе. Проект является дополнением и продолжением накопленного раннее опыта работы с детьми и родителями подготовительной к школе группы.</a:t>
            </a:r>
            <a:br>
              <a:rPr lang="ru-RU" sz="1600" dirty="0"/>
            </a:br>
            <a:r>
              <a:rPr lang="ru-RU" sz="1600" dirty="0" smtClean="0"/>
              <a:t>Данный </a:t>
            </a:r>
            <a:r>
              <a:rPr lang="ru-RU" sz="1600" dirty="0"/>
              <a:t>проект позволит обогатить представления детей о школе и профессии учителя. Такая совместная работа и благоприятные условия для успешного развития ребенка и способствует полноценной, гармонично развитой личности. Повышение педагогической культуры родителей в вопросах успешного перехода детей на новую ступень образования.</a:t>
            </a:r>
            <a:br>
              <a:rPr lang="ru-RU" sz="16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3761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932824"/>
          </a:xfrm>
        </p:spPr>
        <p:txBody>
          <a:bodyPr>
            <a:normAutofit/>
          </a:bodyPr>
          <a:lstStyle/>
          <a:p>
            <a:r>
              <a:rPr lang="ru-RU" sz="1600" b="1" dirty="0"/>
              <a:t>Заключение.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Подводя итоги работы по разработке проекта «Скоро в школу», можно отметить, что работа по данному направлению действительно необходима и приносит результаты. В проекте показана система работы с детьми и раскрыто содержание основных форм взаимодействия с семьей.</a:t>
            </a:r>
            <a:br>
              <a:rPr lang="ru-RU" sz="1600" dirty="0"/>
            </a:br>
            <a:r>
              <a:rPr lang="ru-RU" sz="1600" dirty="0"/>
              <a:t>В первую очередь уделяется внимание личностной готовности ребенка к школе, мотивационной готовности.</a:t>
            </a:r>
          </a:p>
        </p:txBody>
      </p:sp>
    </p:spTree>
    <p:extLst>
      <p:ext uri="{BB962C8B-B14F-4D97-AF65-F5344CB8AC3E}">
        <p14:creationId xmlns:p14="http://schemas.microsoft.com/office/powerpoint/2010/main" val="123312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167</TotalTime>
  <Words>166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Проект подготовительной группы                    «Звездочки»                  «Скоро в школу!»                .</vt:lpstr>
      <vt:lpstr> </vt:lpstr>
      <vt:lpstr>      </vt:lpstr>
      <vt:lpstr>Цель проекта: Стимулировать развитие познавательной активности и деятельности детей. Повысить интерес к школе и сформировать у детей подготовительной группы положительное отношение к предстоящему обучению, подготовить к принятию новой социальной позиции «школьника», повысить грамотность и компетенцию родителей по вопросу подготовки детей к школе. Задачи проекта: 1. Организация процесса обучения, воспитания и развития детей на этапе предшкольного образования с учетом потребностей и возможностей детей данного возраста. 2. Укрепление и развитие эмоционально – положительного отношения ребенка к школе, желания учиться. 3. Формирование социальных черт личности будущего первоклассника, необходимых для благополучной адаптации к школе. </vt:lpstr>
      <vt:lpstr>  Принципы реализации проекта: - личностно-ориентированный подход в целенаправленном процессе воспитания положительного отношения к школе; - принцип сотворчества детей, педагогов и родителей; - принцип доступности; - принцип системности и последовательности. Направления проекта совместной деятельности  с детьми: 1. Уменьшение влияния психологического стресса перед школой 2. Формирование навыков учебного сотрудничества: умение договариваться, обмениваться мнениями, понимать и оценивать себя и других 3. Развитие речи и мелкой моторики 4. Развитие фонематического слуха, анализа, синтеза. Подготовка к обучению грамоте 5. Развитие элементарных математических представлений.  </vt:lpstr>
      <vt:lpstr>Сроки реализации:  29.03.2022 г. – 03.04 2022 г. Вид проекта: детско-педагогический, информационный, практико-ориентированный. Участники проекта: педагоги , дети подготовительной группы.  Ожидаемый результат: - наличие у детей правильных и четких представлений и знаний о школе; - сформированность учебного и социального мотива учебной деятельности; - эмоционально положительное отношение к школе.  </vt:lpstr>
      <vt:lpstr>1. НОД: — Составление рассказа по теме: «Экскурсия в школу»; — Рисование на тему: «Школа»; — Конструирование  и рисование на тему: «Портфель».  2. 1.Сюжетно-ролевые игры: «Школа», «Магазин. Школьные товары»; 2.2. Дидактические игры на школьную тематику. 2.3. Дидактические и пальчиковые игры, направленные на подготовку руки к письму. 2.4. Решение ребусов, шарад, кроссвордов по теме: «Школа». 3. Ознакомление с пословицами и поговорками русского народа об учении, труде и книгах. 4. Заучивание стихотворений о школе и школьной жизни. 5. Ознакомление детей с произведениями литературы о школьной жизни и учебе в школе. 6. Просмотр мультипликационных фильмов «Маша идет в школу», «Лесная школа». 7. Рассказы педагогов с показом иллюстраций о школе, учителях и школьных правилах; 8. Беседы о школе, режиме, правилах поведения в школе, об отношении к учёбе и оценках и т.д. 10. Слушание и заучивание песен о школе. 11. Вырезание букв и оформление коллективной работы «Я иду в школу».  2. Мероприятия: 2.1. Викторина «Что я знаю о школе»   2.2. Мини-проект «Я-учитель» . </vt:lpstr>
      <vt:lpstr>Практическая значимость: Практическая значимость проекта  «Скоро в школу» в детском саду заключается в подготовке детей к обучению в школе. Проект является дополнением и продолжением накопленного раннее опыта работы с детьми и родителями подготовительной к школе группы. Данный проект позволит обогатить представления детей о школе и профессии учителя. Такая совместная работа и благоприятные условия для успешного развития ребенка и способствует полноценной, гармонично развитой личности. Повышение педагогической культуры родителей в вопросах успешного перехода детей на новую ступень образования. </vt:lpstr>
      <vt:lpstr>Заключение. Подводя итоги работы по разработке проекта «Скоро в школу», можно отметить, что работа по данному направлению действительно необходима и приносит результаты. В проекте показана система работы с детьми и раскрыто содержание основных форм взаимодействия с семьей. В первую очередь уделяется внимание личностной готовности ребенка к школе, мотивационной готовности.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20</cp:revision>
  <dcterms:modified xsi:type="dcterms:W3CDTF">2023-06-12T00:45:28Z</dcterms:modified>
</cp:coreProperties>
</file>