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3" r:id="rId4"/>
  </p:sldMasterIdLst>
  <p:handoutMasterIdLst>
    <p:handoutMasterId r:id="rId19"/>
  </p:handoutMasterIdLst>
  <p:sldIdLst>
    <p:sldId id="263" r:id="rId5"/>
    <p:sldId id="264" r:id="rId6"/>
    <p:sldId id="265" r:id="rId7"/>
    <p:sldId id="267" r:id="rId8"/>
    <p:sldId id="268" r:id="rId9"/>
    <p:sldId id="269" r:id="rId10"/>
    <p:sldId id="270" r:id="rId11"/>
    <p:sldId id="271" r:id="rId12"/>
    <p:sldId id="272" r:id="rId13"/>
    <p:sldId id="273" r:id="rId14"/>
    <p:sldId id="274" r:id="rId15"/>
    <p:sldId id="276" r:id="rId16"/>
    <p:sldId id="277" r:id="rId17"/>
    <p:sldId id="26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Автор"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0AA6"/>
    <a:srgbClr val="52D0D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3052" autoAdjust="0"/>
  </p:normalViewPr>
  <p:slideViewPr>
    <p:cSldViewPr snapToGrid="0">
      <p:cViewPr varScale="1">
        <p:scale>
          <a:sx n="92" d="100"/>
          <a:sy n="92" d="100"/>
        </p:scale>
        <p:origin x="498" y="90"/>
      </p:cViewPr>
      <p:guideLst/>
    </p:cSldViewPr>
  </p:slideViewPr>
  <p:notesTextViewPr>
    <p:cViewPr>
      <p:scale>
        <a:sx n="1" d="1"/>
        <a:sy n="1" d="1"/>
      </p:scale>
      <p:origin x="0" y="0"/>
    </p:cViewPr>
  </p:notesTextViewPr>
  <p:notesViewPr>
    <p:cSldViewPr snapToGrid="0">
      <p:cViewPr varScale="1">
        <p:scale>
          <a:sx n="89" d="100"/>
          <a:sy n="89" d="100"/>
        </p:scale>
        <p:origin x="379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EDF3F9-A383-40CF-841B-6426D82ECB85}" type="datetimeFigureOut">
              <a:rPr lang="ru-RU" smtClean="0"/>
              <a:t>01.03.2022</a:t>
            </a:fld>
            <a:endParaRPr lang="ru-RU"/>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BDF9E2-D527-45E4-B727-833247D273AD}" type="slidenum">
              <a:rPr lang="ru-RU" smtClean="0"/>
              <a:t>‹#›</a:t>
            </a:fld>
            <a:endParaRPr lang="ru-RU"/>
          </a:p>
        </p:txBody>
      </p:sp>
    </p:spTree>
    <p:extLst>
      <p:ext uri="{BB962C8B-B14F-4D97-AF65-F5344CB8AC3E}">
        <p14:creationId xmlns:p14="http://schemas.microsoft.com/office/powerpoint/2010/main" val="19552758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audio" Target="../media/audio1.wav"/><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pic>
        <p:nvPicPr>
          <p:cNvPr id="18" name="Рисунок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1887" y="4919472"/>
            <a:ext cx="780779" cy="1813213"/>
          </a:xfrm>
          <a:prstGeom prst="rect">
            <a:avLst/>
          </a:prstGeom>
        </p:spPr>
      </p:pic>
      <p:pic>
        <p:nvPicPr>
          <p:cNvPr id="20" name="Рисунок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21887" y="2486190"/>
            <a:ext cx="6529105" cy="3339888"/>
          </a:xfrm>
          <a:prstGeom prst="rect">
            <a:avLst/>
          </a:prstGeom>
        </p:spPr>
      </p:pic>
      <p:pic>
        <p:nvPicPr>
          <p:cNvPr id="22" name="Рисунок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4288" y="3148546"/>
            <a:ext cx="946995" cy="888846"/>
          </a:xfrm>
          <a:prstGeom prst="rect">
            <a:avLst/>
          </a:prstGeom>
        </p:spPr>
      </p:pic>
      <p:pic>
        <p:nvPicPr>
          <p:cNvPr id="23" name="Рисунок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21284064" flipH="1">
            <a:off x="9040091" y="280346"/>
            <a:ext cx="1620000" cy="1449746"/>
          </a:xfrm>
          <a:prstGeom prst="rect">
            <a:avLst/>
          </a:prstGeom>
        </p:spPr>
      </p:pic>
      <p:pic>
        <p:nvPicPr>
          <p:cNvPr id="25" name="Рисунок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922264">
            <a:off x="432872" y="866690"/>
            <a:ext cx="2281516" cy="1341106"/>
          </a:xfrm>
          <a:prstGeom prst="rect">
            <a:avLst/>
          </a:prstGeom>
        </p:spPr>
      </p:pic>
      <p:pic>
        <p:nvPicPr>
          <p:cNvPr id="33" name="Рисунок 3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01078" y="5120640"/>
            <a:ext cx="462607" cy="910292"/>
          </a:xfrm>
          <a:prstGeom prst="rect">
            <a:avLst/>
          </a:prstGeom>
        </p:spPr>
      </p:pic>
      <p:pic>
        <p:nvPicPr>
          <p:cNvPr id="34" name="Рисунок 3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12276" y="-494119"/>
            <a:ext cx="2726006" cy="2888194"/>
          </a:xfrm>
          <a:prstGeom prst="rect">
            <a:avLst/>
          </a:prstGeom>
        </p:spPr>
      </p:pic>
      <p:pic>
        <p:nvPicPr>
          <p:cNvPr id="35" name="Рисунок 3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645520" y="785524"/>
            <a:ext cx="521596" cy="818616"/>
          </a:xfrm>
          <a:prstGeom prst="rect">
            <a:avLst/>
          </a:prstGeom>
        </p:spPr>
      </p:pic>
    </p:spTree>
    <p:extLst>
      <p:ext uri="{BB962C8B-B14F-4D97-AF65-F5344CB8AC3E}">
        <p14:creationId xmlns:p14="http://schemas.microsoft.com/office/powerpoint/2010/main" val="5439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046447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728244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41721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84104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301971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607972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3053480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Результат">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12940" y="1171075"/>
            <a:ext cx="1844592" cy="1954339"/>
          </a:xfrm>
          <a:prstGeom prst="rect">
            <a:avLst/>
          </a:prstGeom>
        </p:spPr>
      </p:pic>
      <p:sp>
        <p:nvSpPr>
          <p:cNvPr id="5" name="Заголовок 1"/>
          <p:cNvSpPr>
            <a:spLocks noGrp="1"/>
          </p:cNvSpPr>
          <p:nvPr>
            <p:ph type="title"/>
          </p:nvPr>
        </p:nvSpPr>
        <p:spPr>
          <a:xfrm>
            <a:off x="2980944" y="1964368"/>
            <a:ext cx="6210373" cy="1161046"/>
          </a:xfrm>
          <a:prstGeom prst="rect">
            <a:avLst/>
          </a:prstGeom>
        </p:spPr>
        <p:txBody>
          <a:bodyPr/>
          <a:lstStyle>
            <a:lvl1pPr>
              <a:defRPr sz="5400" b="0">
                <a:solidFill>
                  <a:schemeClr val="accent1">
                    <a:lumMod val="75000"/>
                  </a:schemeClr>
                </a:solidFill>
                <a:latin typeface="Segoe UI Light" panose="020B0502040204020203" pitchFamily="34" charset="0"/>
                <a:cs typeface="Segoe UI Light" panose="020B0502040204020203" pitchFamily="34" charset="0"/>
              </a:defRPr>
            </a:lvl1pPr>
          </a:lstStyle>
          <a:p>
            <a:r>
              <a:rPr lang="ru-RU" smtClean="0"/>
              <a:t>Образец заголовка</a:t>
            </a:r>
            <a:endParaRPr lang="ru-RU" dirty="0"/>
          </a:p>
        </p:txBody>
      </p:sp>
      <p:pic>
        <p:nvPicPr>
          <p:cNvPr id="2" name="Рисунок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22240" y="-1521677"/>
            <a:ext cx="869033" cy="815671"/>
          </a:xfrm>
          <a:prstGeom prst="rect">
            <a:avLst/>
          </a:prstGeom>
        </p:spPr>
      </p:pic>
      <p:pic>
        <p:nvPicPr>
          <p:cNvPr id="3" name="Рисунок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493017" y="6858000"/>
            <a:ext cx="1143002" cy="938786"/>
          </a:xfrm>
          <a:prstGeom prst="rect">
            <a:avLst/>
          </a:prstGeom>
        </p:spPr>
      </p:pic>
      <p:pic>
        <p:nvPicPr>
          <p:cNvPr id="4" name="Рисунок 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321188" y="4246511"/>
            <a:ext cx="1063754" cy="1008890"/>
          </a:xfrm>
          <a:prstGeom prst="rect">
            <a:avLst/>
          </a:prstGeom>
        </p:spPr>
      </p:pic>
      <p:pic>
        <p:nvPicPr>
          <p:cNvPr id="6" name="Рисунок 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263276" y="247307"/>
            <a:ext cx="1005842" cy="862586"/>
          </a:xfrm>
          <a:prstGeom prst="rect">
            <a:avLst/>
          </a:prstGeom>
        </p:spPr>
      </p:pic>
      <p:pic>
        <p:nvPicPr>
          <p:cNvPr id="9" name="Рисунок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58672" y="5255401"/>
            <a:ext cx="398728" cy="784592"/>
          </a:xfrm>
          <a:prstGeom prst="rect">
            <a:avLst/>
          </a:prstGeom>
        </p:spPr>
      </p:pic>
      <p:pic>
        <p:nvPicPr>
          <p:cNvPr id="10" name="Рисунок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2192000" y="4366661"/>
            <a:ext cx="1178004" cy="1281036"/>
          </a:xfrm>
          <a:prstGeom prst="rect">
            <a:avLst/>
          </a:prstGeom>
        </p:spPr>
      </p:pic>
    </p:spTree>
    <p:extLst>
      <p:ext uri="{BB962C8B-B14F-4D97-AF65-F5344CB8AC3E}">
        <p14:creationId xmlns:p14="http://schemas.microsoft.com/office/powerpoint/2010/main" val="3310121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08333E-7 -2.59259E-6 L 0.4944 0.03982 " pathEditMode="relative" rAng="0" ptsTypes="AA">
                                      <p:cBhvr>
                                        <p:cTn id="6" dur="3250" fill="hold"/>
                                        <p:tgtEl>
                                          <p:spTgt spid="6"/>
                                        </p:tgtEl>
                                        <p:attrNameLst>
                                          <p:attrName>ppt_x</p:attrName>
                                          <p:attrName>ppt_y</p:attrName>
                                        </p:attrNameLst>
                                      </p:cBhvr>
                                      <p:rCtr x="24714" y="1991"/>
                                    </p:animMotion>
                                  </p:childTnLst>
                                </p:cTn>
                              </p:par>
                              <p:par>
                                <p:cTn id="7" presetID="63" presetClass="path" presetSubtype="0" accel="50000" decel="50000" fill="hold" nodeType="withEffect">
                                  <p:stCondLst>
                                    <p:cond delay="0"/>
                                  </p:stCondLst>
                                  <p:childTnLst>
                                    <p:animMotion origin="layout" path="M -1.66667E-6 -2.77556E-17 L 0.26823 0.75972 " pathEditMode="relative" rAng="0" ptsTypes="AA">
                                      <p:cBhvr>
                                        <p:cTn id="8" dur="3500" fill="hold"/>
                                        <p:tgtEl>
                                          <p:spTgt spid="2"/>
                                        </p:tgtEl>
                                        <p:attrNameLst>
                                          <p:attrName>ppt_x</p:attrName>
                                          <p:attrName>ppt_y</p:attrName>
                                        </p:attrNameLst>
                                      </p:cBhvr>
                                      <p:rCtr x="13411" y="37986"/>
                                    </p:animMotion>
                                  </p:childTnLst>
                                </p:cTn>
                              </p:par>
                              <p:par>
                                <p:cTn id="9" presetID="64" presetClass="path" presetSubtype="0" accel="50000" decel="50000" fill="hold" nodeType="withEffect">
                                  <p:stCondLst>
                                    <p:cond delay="0"/>
                                  </p:stCondLst>
                                  <p:childTnLst>
                                    <p:animMotion origin="layout" path="M 3.54167E-6 -2.59259E-6 L 0.74127 -0.53078 " pathEditMode="relative" rAng="0" ptsTypes="AA">
                                      <p:cBhvr>
                                        <p:cTn id="10" dur="4000" fill="hold"/>
                                        <p:tgtEl>
                                          <p:spTgt spid="4"/>
                                        </p:tgtEl>
                                        <p:attrNameLst>
                                          <p:attrName>ppt_x</p:attrName>
                                          <p:attrName>ppt_y</p:attrName>
                                        </p:attrNameLst>
                                      </p:cBhvr>
                                      <p:rCtr x="37057" y="-26551"/>
                                    </p:animMotion>
                                  </p:childTnLst>
                                </p:cTn>
                              </p:par>
                              <p:par>
                                <p:cTn id="11" presetID="35" presetClass="path" presetSubtype="0" accel="50000" decel="50000" fill="hold" nodeType="withEffect">
                                  <p:stCondLst>
                                    <p:cond delay="0"/>
                                  </p:stCondLst>
                                  <p:childTnLst>
                                    <p:animMotion origin="layout" path="M 0.19636 0.32106 L -0.23802 -0.46945 " pathEditMode="relative" rAng="0" ptsTypes="AA">
                                      <p:cBhvr>
                                        <p:cTn id="12" dur="3500" fill="hold"/>
                                        <p:tgtEl>
                                          <p:spTgt spid="3"/>
                                        </p:tgtEl>
                                        <p:attrNameLst>
                                          <p:attrName>ppt_x</p:attrName>
                                          <p:attrName>ppt_y</p:attrName>
                                        </p:attrNameLst>
                                      </p:cBhvr>
                                      <p:rCtr x="-21719" y="-39537"/>
                                    </p:animMotion>
                                  </p:childTnLst>
                                </p:cTn>
                              </p:par>
                              <p:par>
                                <p:cTn id="13" presetID="44" presetClass="path" presetSubtype="0" accel="45143" decel="45143" fill="hold" nodeType="withEffect">
                                  <p:stCondLst>
                                    <p:cond delay="0"/>
                                  </p:stCondLst>
                                  <p:childTnLst>
                                    <p:animMotion origin="layout" path="M 2.70833E-6 -2.59259E-6 C -0.06966 0.12616 -0.2306 0.11273 -0.23867 0.10695 C -0.2405 0.10533 -0.42617 0.13426 -0.50482 0.10093 C -0.58373 0.06783 -0.65964 -0.01967 -0.71185 -0.09236 C -0.76185 -0.18102 -0.79128 -0.24815 -0.81133 -0.3169 C -0.83151 -0.38588 -0.84271 -0.53379 -0.85026 -0.55416 " pathEditMode="relative" rAng="0" ptsTypes="AAAAAA">
                                      <p:cBhvr>
                                        <p:cTn id="14" dur="3500" fill="hold"/>
                                        <p:tgtEl>
                                          <p:spTgt spid="10"/>
                                        </p:tgtEl>
                                        <p:attrNameLst>
                                          <p:attrName>ppt_x</p:attrName>
                                          <p:attrName>ppt_y</p:attrName>
                                        </p:attrNameLst>
                                      </p:cBhvr>
                                      <p:rCtr x="-42513" y="-21852"/>
                                    </p:animMotion>
                                  </p:childTnLst>
                                </p:cTn>
                              </p:par>
                              <p:par>
                                <p:cTn id="15" presetID="3" presetClass="emph" presetSubtype="1" grpId="0" nodeType="withEffect">
                                  <p:stCondLst>
                                    <p:cond delay="0"/>
                                  </p:stCondLst>
                                  <p:childTnLst>
                                    <p:set>
                                      <p:cBhvr override="childStyle">
                                        <p:cTn id="16" dur="indefinite"/>
                                        <p:tgtEl>
                                          <p:spTgt spid="5"/>
                                        </p:tgtEl>
                                        <p:attrNameLst>
                                          <p:attrName>style.color</p:attrName>
                                        </p:attrNameLst>
                                      </p:cBhvr>
                                      <p:to>
                                        <p:clrVal>
                                          <a:srgbClr val="FF1F1F"/>
                                        </p:clrVal>
                                      </p:to>
                                    </p:set>
                                  </p:childTnLst>
                                  <p:subTnLst>
                                    <p:audio>
                                      <p:cMediaNode>
                                        <p:cTn display="0" masterRel="sameClick">
                                          <p:stCondLst>
                                            <p:cond evt="begin" delay="0">
                                              <p:tn val="15"/>
                                            </p:cond>
                                          </p:stCondLst>
                                          <p:endCondLst>
                                            <p:cond evt="onStopAudio" delay="0">
                                              <p:tgtEl>
                                                <p:sldTgt/>
                                              </p:tgtEl>
                                            </p:cond>
                                          </p:endCondLst>
                                        </p:cTn>
                                        <p:tgtEl>
                                          <p:sndTgt r:embed="rId1" name="chimes.wav"/>
                                        </p:tgtEl>
                                      </p:cMediaNode>
                                    </p:audio>
                                  </p:subTnLst>
                                </p:cTn>
                              </p:par>
                              <p:par>
                                <p:cTn id="17" presetID="26" presetClass="emph" presetSubtype="0" repeatCount="indefinite" fill="hold" grpId="1" nodeType="withEffect">
                                  <p:stCondLst>
                                    <p:cond delay="0"/>
                                  </p:stCondLst>
                                  <p:childTnLst>
                                    <p:animEffect transition="out" filter="fade">
                                      <p:cBhvr>
                                        <p:cTn id="18" dur="1000" tmFilter="0, 0; .2, .5; .8, .5; 1, 0"/>
                                        <p:tgtEl>
                                          <p:spTgt spid="5"/>
                                        </p:tgtEl>
                                      </p:cBhvr>
                                    </p:animEffect>
                                    <p:animScale>
                                      <p:cBhvr>
                                        <p:cTn id="19"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Макет_вопроса">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351927" y="1031437"/>
            <a:ext cx="4839012" cy="3795396"/>
          </a:xfrm>
          <a:prstGeom prst="rect">
            <a:avLst/>
          </a:prstGeom>
          <a:solidFill>
            <a:schemeClr val="bg1"/>
          </a:solidFill>
          <a:ln w="38100">
            <a:noFill/>
          </a:ln>
        </p:spPr>
        <p:txBody>
          <a:bodyPr vert="horz" lIns="91440" tIns="45720" rIns="91440" bIns="45720" rtlCol="0" anchor="ctr">
            <a:normAutofit/>
          </a:bodyPr>
          <a:lstStyle>
            <a:lvl1pPr algn="ctr">
              <a:defRPr sz="4000">
                <a:solidFill>
                  <a:schemeClr val="accent1">
                    <a:lumMod val="75000"/>
                  </a:schemeClr>
                </a:solidFill>
                <a:latin typeface="Segoe UI Light" panose="020B0502040204020203" pitchFamily="34" charset="0"/>
                <a:cs typeface="Segoe UI Light" panose="020B0502040204020203" pitchFamily="34" charset="0"/>
              </a:defRPr>
            </a:lvl1pPr>
          </a:lstStyle>
          <a:p>
            <a:r>
              <a:rPr lang="ru-RU" smtClean="0"/>
              <a:t>Образец заголовка</a:t>
            </a:r>
            <a:endParaRPr lang="ru-RU" dirty="0"/>
          </a:p>
        </p:txBody>
      </p:sp>
      <p:sp>
        <p:nvSpPr>
          <p:cNvPr id="10" name="Text Placeholder 3"/>
          <p:cNvSpPr>
            <a:spLocks noGrp="1"/>
          </p:cNvSpPr>
          <p:nvPr>
            <p:ph type="body" sz="quarter" idx="13" hasCustomPrompt="1"/>
          </p:nvPr>
        </p:nvSpPr>
        <p:spPr>
          <a:xfrm>
            <a:off x="6939226" y="1032932"/>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buFontTx/>
              <a:buNone/>
              <a:defRPr sz="1400">
                <a:solidFill>
                  <a:srgbClr val="418E03"/>
                </a:solidFill>
                <a:latin typeface="Segoe UI" panose="020B0502040204020203" pitchFamily="34" charset="0"/>
                <a:cs typeface="Segoe UI" panose="020B0502040204020203" pitchFamily="34" charset="0"/>
              </a:defRPr>
            </a:lvl2pPr>
            <a:lvl3pPr marL="685800" indent="0">
              <a:buFontTx/>
              <a:buNone/>
              <a:defRPr sz="1400">
                <a:solidFill>
                  <a:srgbClr val="418E03"/>
                </a:solidFill>
                <a:latin typeface="Segoe UI" panose="020B0502040204020203" pitchFamily="34" charset="0"/>
                <a:cs typeface="Segoe UI" panose="020B0502040204020203" pitchFamily="34" charset="0"/>
              </a:defRPr>
            </a:lvl3pPr>
            <a:lvl4pPr marL="1028700" indent="0">
              <a:buFontTx/>
              <a:buNone/>
              <a:defRPr sz="1400">
                <a:solidFill>
                  <a:srgbClr val="418E03"/>
                </a:solidFill>
                <a:latin typeface="Segoe UI" panose="020B0502040204020203" pitchFamily="34" charset="0"/>
                <a:cs typeface="Segoe UI" panose="020B0502040204020203" pitchFamily="34" charset="0"/>
              </a:defRPr>
            </a:lvl4pPr>
            <a:lvl5pPr marL="1371600" indent="0">
              <a:buFontTx/>
              <a:buNone/>
              <a:defRPr sz="140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1" name="Text Placeholder 6"/>
          <p:cNvSpPr>
            <a:spLocks noGrp="1"/>
          </p:cNvSpPr>
          <p:nvPr>
            <p:ph type="body" sz="quarter" idx="14" hasCustomPrompt="1"/>
          </p:nvPr>
        </p:nvSpPr>
        <p:spPr>
          <a:xfrm>
            <a:off x="6939226" y="2497135"/>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a:defRPr sz="1400">
                <a:latin typeface="Segoe UI" panose="020B0502040204020203" pitchFamily="34" charset="0"/>
                <a:cs typeface="Segoe UI" panose="020B0502040204020203" pitchFamily="34" charset="0"/>
              </a:defRPr>
            </a:lvl2pPr>
            <a:lvl3pPr>
              <a:defRPr sz="1400">
                <a:latin typeface="Segoe UI" panose="020B0502040204020203" pitchFamily="34" charset="0"/>
                <a:cs typeface="Segoe UI" panose="020B0502040204020203" pitchFamily="34" charset="0"/>
              </a:defRPr>
            </a:lvl3pPr>
            <a:lvl4pPr>
              <a:defRPr sz="1400">
                <a:latin typeface="Segoe UI" panose="020B0502040204020203" pitchFamily="34" charset="0"/>
                <a:cs typeface="Segoe UI" panose="020B0502040204020203" pitchFamily="34" charset="0"/>
              </a:defRPr>
            </a:lvl4pPr>
            <a:lvl5pPr>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2" name="Text Placeholder 10"/>
          <p:cNvSpPr>
            <a:spLocks noGrp="1"/>
          </p:cNvSpPr>
          <p:nvPr>
            <p:ph type="body" sz="quarter" idx="15" hasCustomPrompt="1"/>
          </p:nvPr>
        </p:nvSpPr>
        <p:spPr>
          <a:xfrm>
            <a:off x="6906035" y="3962833"/>
            <a:ext cx="3408397"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lgn="ctr">
              <a:buFontTx/>
              <a:buNone/>
              <a:defRPr sz="1400">
                <a:latin typeface="Segoe UI" panose="020B0502040204020203" pitchFamily="34" charset="0"/>
                <a:cs typeface="Segoe UI" panose="020B0502040204020203" pitchFamily="34" charset="0"/>
              </a:defRPr>
            </a:lvl2pPr>
            <a:lvl3pPr marL="685800" indent="0" algn="ctr">
              <a:buFontTx/>
              <a:buNone/>
              <a:defRPr sz="1400">
                <a:latin typeface="Segoe UI" panose="020B0502040204020203" pitchFamily="34" charset="0"/>
                <a:cs typeface="Segoe UI" panose="020B0502040204020203" pitchFamily="34" charset="0"/>
              </a:defRPr>
            </a:lvl3pPr>
            <a:lvl4pPr marL="1028700" indent="0" algn="ctr">
              <a:buFontTx/>
              <a:buNone/>
              <a:defRPr sz="1400">
                <a:latin typeface="Segoe UI" panose="020B0502040204020203" pitchFamily="34" charset="0"/>
                <a:cs typeface="Segoe UI" panose="020B0502040204020203" pitchFamily="34" charset="0"/>
              </a:defRPr>
            </a:lvl4pPr>
            <a:lvl5pPr marL="1371600" indent="0" algn="ctr">
              <a:buFontTx/>
              <a:buNone/>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pic>
        <p:nvPicPr>
          <p:cNvPr id="2" name="Рисунок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66479" y="4982080"/>
            <a:ext cx="2264474" cy="1331089"/>
          </a:xfrm>
          <a:prstGeom prst="rect">
            <a:avLst/>
          </a:prstGeom>
        </p:spPr>
      </p:pic>
      <p:pic>
        <p:nvPicPr>
          <p:cNvPr id="3" name="Рисунок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518841" y="624268"/>
            <a:ext cx="1087755" cy="1019175"/>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18841" y="2288674"/>
            <a:ext cx="1378875" cy="1280922"/>
          </a:xfrm>
          <a:prstGeom prst="rect">
            <a:avLst/>
          </a:prstGeom>
        </p:spPr>
      </p:pic>
      <p:pic>
        <p:nvPicPr>
          <p:cNvPr id="8" name="Рисунок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21546" y="160762"/>
            <a:ext cx="844933" cy="793051"/>
          </a:xfrm>
          <a:prstGeom prst="rect">
            <a:avLst/>
          </a:prstGeom>
        </p:spPr>
      </p:pic>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14345" y="1896931"/>
            <a:ext cx="413035" cy="812747"/>
          </a:xfrm>
          <a:prstGeom prst="rect">
            <a:avLst/>
          </a:prstGeom>
        </p:spPr>
      </p:pic>
      <p:pic>
        <p:nvPicPr>
          <p:cNvPr id="13" name="Рисунок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834828" y="3776471"/>
            <a:ext cx="1062888" cy="1357383"/>
          </a:xfrm>
          <a:prstGeom prst="rect">
            <a:avLst/>
          </a:prstGeom>
        </p:spPr>
      </p:pic>
    </p:spTree>
    <p:extLst>
      <p:ext uri="{BB962C8B-B14F-4D97-AF65-F5344CB8AC3E}">
        <p14:creationId xmlns:p14="http://schemas.microsoft.com/office/powerpoint/2010/main" val="1061611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Макет_вопроса">
    <p:spTree>
      <p:nvGrpSpPr>
        <p:cNvPr id="1" name=""/>
        <p:cNvGrpSpPr/>
        <p:nvPr/>
      </p:nvGrpSpPr>
      <p:grpSpPr>
        <a:xfrm>
          <a:off x="0" y="0"/>
          <a:ext cx="0" cy="0"/>
          <a:chOff x="0" y="0"/>
          <a:chExt cx="0" cy="0"/>
        </a:xfrm>
      </p:grpSpPr>
      <p:pic>
        <p:nvPicPr>
          <p:cNvPr id="4" name="Рисунок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00616" y="-416425"/>
            <a:ext cx="2105596" cy="2230872"/>
          </a:xfrm>
          <a:prstGeom prst="rect">
            <a:avLst/>
          </a:prstGeom>
        </p:spPr>
      </p:pic>
      <p:sp>
        <p:nvSpPr>
          <p:cNvPr id="6" name="Заголовок 1"/>
          <p:cNvSpPr>
            <a:spLocks noGrp="1"/>
          </p:cNvSpPr>
          <p:nvPr>
            <p:ph type="title"/>
          </p:nvPr>
        </p:nvSpPr>
        <p:spPr>
          <a:xfrm>
            <a:off x="1351927" y="1031437"/>
            <a:ext cx="4839012" cy="3795396"/>
          </a:xfrm>
          <a:prstGeom prst="rect">
            <a:avLst/>
          </a:prstGeom>
          <a:solidFill>
            <a:schemeClr val="bg1"/>
          </a:solidFill>
          <a:ln w="38100">
            <a:noFill/>
          </a:ln>
        </p:spPr>
        <p:txBody>
          <a:bodyPr vert="horz" lIns="91440" tIns="45720" rIns="91440" bIns="45720" rtlCol="0" anchor="ctr">
            <a:normAutofit/>
          </a:bodyPr>
          <a:lstStyle>
            <a:lvl1pPr algn="ctr">
              <a:defRPr sz="4000">
                <a:solidFill>
                  <a:schemeClr val="accent1">
                    <a:lumMod val="75000"/>
                  </a:schemeClr>
                </a:solidFill>
                <a:latin typeface="Segoe UI Light" panose="020B0502040204020203" pitchFamily="34" charset="0"/>
                <a:cs typeface="Segoe UI Light" panose="020B0502040204020203" pitchFamily="34" charset="0"/>
              </a:defRPr>
            </a:lvl1pPr>
          </a:lstStyle>
          <a:p>
            <a:r>
              <a:rPr lang="ru-RU" smtClean="0"/>
              <a:t>Образец заголовка</a:t>
            </a:r>
            <a:endParaRPr lang="ru-RU" dirty="0"/>
          </a:p>
        </p:txBody>
      </p:sp>
      <p:sp>
        <p:nvSpPr>
          <p:cNvPr id="10" name="Text Placeholder 3"/>
          <p:cNvSpPr>
            <a:spLocks noGrp="1"/>
          </p:cNvSpPr>
          <p:nvPr>
            <p:ph type="body" sz="quarter" idx="13" hasCustomPrompt="1"/>
          </p:nvPr>
        </p:nvSpPr>
        <p:spPr>
          <a:xfrm>
            <a:off x="6939226" y="1032932"/>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buFontTx/>
              <a:buNone/>
              <a:defRPr sz="1400">
                <a:solidFill>
                  <a:srgbClr val="418E03"/>
                </a:solidFill>
                <a:latin typeface="Segoe UI" panose="020B0502040204020203" pitchFamily="34" charset="0"/>
                <a:cs typeface="Segoe UI" panose="020B0502040204020203" pitchFamily="34" charset="0"/>
              </a:defRPr>
            </a:lvl2pPr>
            <a:lvl3pPr marL="685800" indent="0">
              <a:buFontTx/>
              <a:buNone/>
              <a:defRPr sz="1400">
                <a:solidFill>
                  <a:srgbClr val="418E03"/>
                </a:solidFill>
                <a:latin typeface="Segoe UI" panose="020B0502040204020203" pitchFamily="34" charset="0"/>
                <a:cs typeface="Segoe UI" panose="020B0502040204020203" pitchFamily="34" charset="0"/>
              </a:defRPr>
            </a:lvl3pPr>
            <a:lvl4pPr marL="1028700" indent="0">
              <a:buFontTx/>
              <a:buNone/>
              <a:defRPr sz="1400">
                <a:solidFill>
                  <a:srgbClr val="418E03"/>
                </a:solidFill>
                <a:latin typeface="Segoe UI" panose="020B0502040204020203" pitchFamily="34" charset="0"/>
                <a:cs typeface="Segoe UI" panose="020B0502040204020203" pitchFamily="34" charset="0"/>
              </a:defRPr>
            </a:lvl4pPr>
            <a:lvl5pPr marL="1371600" indent="0">
              <a:buFontTx/>
              <a:buNone/>
              <a:defRPr sz="140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1" name="Text Placeholder 6"/>
          <p:cNvSpPr>
            <a:spLocks noGrp="1"/>
          </p:cNvSpPr>
          <p:nvPr>
            <p:ph type="body" sz="quarter" idx="14" hasCustomPrompt="1"/>
          </p:nvPr>
        </p:nvSpPr>
        <p:spPr>
          <a:xfrm>
            <a:off x="6939226" y="2497135"/>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a:defRPr sz="1400">
                <a:latin typeface="Segoe UI" panose="020B0502040204020203" pitchFamily="34" charset="0"/>
                <a:cs typeface="Segoe UI" panose="020B0502040204020203" pitchFamily="34" charset="0"/>
              </a:defRPr>
            </a:lvl2pPr>
            <a:lvl3pPr>
              <a:defRPr sz="1400">
                <a:latin typeface="Segoe UI" panose="020B0502040204020203" pitchFamily="34" charset="0"/>
                <a:cs typeface="Segoe UI" panose="020B0502040204020203" pitchFamily="34" charset="0"/>
              </a:defRPr>
            </a:lvl3pPr>
            <a:lvl4pPr>
              <a:defRPr sz="1400">
                <a:latin typeface="Segoe UI" panose="020B0502040204020203" pitchFamily="34" charset="0"/>
                <a:cs typeface="Segoe UI" panose="020B0502040204020203" pitchFamily="34" charset="0"/>
              </a:defRPr>
            </a:lvl4pPr>
            <a:lvl5pPr>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2" name="Text Placeholder 10"/>
          <p:cNvSpPr>
            <a:spLocks noGrp="1"/>
          </p:cNvSpPr>
          <p:nvPr>
            <p:ph type="body" sz="quarter" idx="15" hasCustomPrompt="1"/>
          </p:nvPr>
        </p:nvSpPr>
        <p:spPr>
          <a:xfrm>
            <a:off x="6906035" y="3962833"/>
            <a:ext cx="3408397"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lgn="ctr">
              <a:buFontTx/>
              <a:buNone/>
              <a:defRPr sz="1400">
                <a:latin typeface="Segoe UI" panose="020B0502040204020203" pitchFamily="34" charset="0"/>
                <a:cs typeface="Segoe UI" panose="020B0502040204020203" pitchFamily="34" charset="0"/>
              </a:defRPr>
            </a:lvl2pPr>
            <a:lvl3pPr marL="685800" indent="0" algn="ctr">
              <a:buFontTx/>
              <a:buNone/>
              <a:defRPr sz="1400">
                <a:latin typeface="Segoe UI" panose="020B0502040204020203" pitchFamily="34" charset="0"/>
                <a:cs typeface="Segoe UI" panose="020B0502040204020203" pitchFamily="34" charset="0"/>
              </a:defRPr>
            </a:lvl3pPr>
            <a:lvl4pPr marL="1028700" indent="0" algn="ctr">
              <a:buFontTx/>
              <a:buNone/>
              <a:defRPr sz="1400">
                <a:latin typeface="Segoe UI" panose="020B0502040204020203" pitchFamily="34" charset="0"/>
                <a:cs typeface="Segoe UI" panose="020B0502040204020203" pitchFamily="34" charset="0"/>
              </a:defRPr>
            </a:lvl4pPr>
            <a:lvl5pPr marL="1371600" indent="0" algn="ctr">
              <a:buFontTx/>
              <a:buNone/>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pic>
        <p:nvPicPr>
          <p:cNvPr id="5" name="Рисунок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42744" y="105247"/>
            <a:ext cx="748195" cy="702253"/>
          </a:xfrm>
          <a:prstGeom prst="rect">
            <a:avLst/>
          </a:prstGeom>
        </p:spPr>
      </p:pic>
      <p:pic>
        <p:nvPicPr>
          <p:cNvPr id="14" name="Рисунок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5528" y="1617231"/>
            <a:ext cx="590550" cy="1162050"/>
          </a:xfrm>
          <a:prstGeom prst="rect">
            <a:avLst/>
          </a:prstGeom>
        </p:spPr>
      </p:pic>
      <p:pic>
        <p:nvPicPr>
          <p:cNvPr id="15" name="Рисунок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012478" y="4179048"/>
            <a:ext cx="832257" cy="1062851"/>
          </a:xfrm>
          <a:prstGeom prst="rect">
            <a:avLst/>
          </a:prstGeom>
        </p:spPr>
      </p:pic>
      <p:pic>
        <p:nvPicPr>
          <p:cNvPr id="17" name="Рисунок 16"/>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670825" y="4768561"/>
            <a:ext cx="1497976" cy="946676"/>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695101" y="5605930"/>
            <a:ext cx="1359952" cy="1263343"/>
          </a:xfrm>
          <a:prstGeom prst="rect">
            <a:avLst/>
          </a:prstGeom>
        </p:spPr>
      </p:pic>
      <p:pic>
        <p:nvPicPr>
          <p:cNvPr id="16" name="Рисунок 1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849272" y="5631447"/>
            <a:ext cx="1384005" cy="662763"/>
          </a:xfrm>
          <a:prstGeom prst="rect">
            <a:avLst/>
          </a:prstGeom>
        </p:spPr>
      </p:pic>
    </p:spTree>
    <p:extLst>
      <p:ext uri="{BB962C8B-B14F-4D97-AF65-F5344CB8AC3E}">
        <p14:creationId xmlns:p14="http://schemas.microsoft.com/office/powerpoint/2010/main" val="2331266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74482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Макет_вопрос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39587" y="-347322"/>
            <a:ext cx="2348721" cy="2488462"/>
          </a:xfrm>
          <a:prstGeom prst="rect">
            <a:avLst/>
          </a:prstGeom>
        </p:spPr>
      </p:pic>
      <p:sp>
        <p:nvSpPr>
          <p:cNvPr id="6" name="Заголовок 1"/>
          <p:cNvSpPr>
            <a:spLocks noGrp="1"/>
          </p:cNvSpPr>
          <p:nvPr>
            <p:ph type="title"/>
          </p:nvPr>
        </p:nvSpPr>
        <p:spPr>
          <a:xfrm>
            <a:off x="1351927" y="1031437"/>
            <a:ext cx="4839012" cy="3795396"/>
          </a:xfrm>
          <a:prstGeom prst="rect">
            <a:avLst/>
          </a:prstGeom>
          <a:solidFill>
            <a:schemeClr val="bg1"/>
          </a:solidFill>
          <a:ln w="38100">
            <a:noFill/>
          </a:ln>
        </p:spPr>
        <p:txBody>
          <a:bodyPr vert="horz" lIns="91440" tIns="45720" rIns="91440" bIns="45720" rtlCol="0" anchor="ctr">
            <a:normAutofit/>
          </a:bodyPr>
          <a:lstStyle>
            <a:lvl1pPr algn="ctr">
              <a:defRPr sz="4000">
                <a:solidFill>
                  <a:schemeClr val="accent1">
                    <a:lumMod val="75000"/>
                  </a:schemeClr>
                </a:solidFill>
                <a:latin typeface="Segoe UI Light" panose="020B0502040204020203" pitchFamily="34" charset="0"/>
                <a:cs typeface="Segoe UI Light" panose="020B0502040204020203" pitchFamily="34" charset="0"/>
              </a:defRPr>
            </a:lvl1pPr>
          </a:lstStyle>
          <a:p>
            <a:r>
              <a:rPr lang="ru-RU" smtClean="0"/>
              <a:t>Образец заголовка</a:t>
            </a:r>
            <a:endParaRPr lang="ru-RU" dirty="0"/>
          </a:p>
        </p:txBody>
      </p:sp>
      <p:sp>
        <p:nvSpPr>
          <p:cNvPr id="10" name="Text Placeholder 3"/>
          <p:cNvSpPr>
            <a:spLocks noGrp="1"/>
          </p:cNvSpPr>
          <p:nvPr>
            <p:ph type="body" sz="quarter" idx="13" hasCustomPrompt="1"/>
          </p:nvPr>
        </p:nvSpPr>
        <p:spPr>
          <a:xfrm>
            <a:off x="6939226" y="1032932"/>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buFontTx/>
              <a:buNone/>
              <a:defRPr sz="1400">
                <a:solidFill>
                  <a:srgbClr val="418E03"/>
                </a:solidFill>
                <a:latin typeface="Segoe UI" panose="020B0502040204020203" pitchFamily="34" charset="0"/>
                <a:cs typeface="Segoe UI" panose="020B0502040204020203" pitchFamily="34" charset="0"/>
              </a:defRPr>
            </a:lvl2pPr>
            <a:lvl3pPr marL="685800" indent="0">
              <a:buFontTx/>
              <a:buNone/>
              <a:defRPr sz="1400">
                <a:solidFill>
                  <a:srgbClr val="418E03"/>
                </a:solidFill>
                <a:latin typeface="Segoe UI" panose="020B0502040204020203" pitchFamily="34" charset="0"/>
                <a:cs typeface="Segoe UI" panose="020B0502040204020203" pitchFamily="34" charset="0"/>
              </a:defRPr>
            </a:lvl3pPr>
            <a:lvl4pPr marL="1028700" indent="0">
              <a:buFontTx/>
              <a:buNone/>
              <a:defRPr sz="1400">
                <a:solidFill>
                  <a:srgbClr val="418E03"/>
                </a:solidFill>
                <a:latin typeface="Segoe UI" panose="020B0502040204020203" pitchFamily="34" charset="0"/>
                <a:cs typeface="Segoe UI" panose="020B0502040204020203" pitchFamily="34" charset="0"/>
              </a:defRPr>
            </a:lvl4pPr>
            <a:lvl5pPr marL="1371600" indent="0">
              <a:buFontTx/>
              <a:buNone/>
              <a:defRPr sz="140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1" name="Text Placeholder 6"/>
          <p:cNvSpPr>
            <a:spLocks noGrp="1"/>
          </p:cNvSpPr>
          <p:nvPr>
            <p:ph type="body" sz="quarter" idx="14" hasCustomPrompt="1"/>
          </p:nvPr>
        </p:nvSpPr>
        <p:spPr>
          <a:xfrm>
            <a:off x="6939226" y="2497135"/>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a:defRPr sz="1400">
                <a:latin typeface="Segoe UI" panose="020B0502040204020203" pitchFamily="34" charset="0"/>
                <a:cs typeface="Segoe UI" panose="020B0502040204020203" pitchFamily="34" charset="0"/>
              </a:defRPr>
            </a:lvl2pPr>
            <a:lvl3pPr>
              <a:defRPr sz="1400">
                <a:latin typeface="Segoe UI" panose="020B0502040204020203" pitchFamily="34" charset="0"/>
                <a:cs typeface="Segoe UI" panose="020B0502040204020203" pitchFamily="34" charset="0"/>
              </a:defRPr>
            </a:lvl3pPr>
            <a:lvl4pPr>
              <a:defRPr sz="1400">
                <a:latin typeface="Segoe UI" panose="020B0502040204020203" pitchFamily="34" charset="0"/>
                <a:cs typeface="Segoe UI" panose="020B0502040204020203" pitchFamily="34" charset="0"/>
              </a:defRPr>
            </a:lvl4pPr>
            <a:lvl5pPr>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2" name="Text Placeholder 10"/>
          <p:cNvSpPr>
            <a:spLocks noGrp="1"/>
          </p:cNvSpPr>
          <p:nvPr>
            <p:ph type="body" sz="quarter" idx="15" hasCustomPrompt="1"/>
          </p:nvPr>
        </p:nvSpPr>
        <p:spPr>
          <a:xfrm>
            <a:off x="6906035" y="3962833"/>
            <a:ext cx="3408397"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lgn="ctr">
              <a:buFontTx/>
              <a:buNone/>
              <a:defRPr sz="1400">
                <a:latin typeface="Segoe UI" panose="020B0502040204020203" pitchFamily="34" charset="0"/>
                <a:cs typeface="Segoe UI" panose="020B0502040204020203" pitchFamily="34" charset="0"/>
              </a:defRPr>
            </a:lvl2pPr>
            <a:lvl3pPr marL="685800" indent="0" algn="ctr">
              <a:buFontTx/>
              <a:buNone/>
              <a:defRPr sz="1400">
                <a:latin typeface="Segoe UI" panose="020B0502040204020203" pitchFamily="34" charset="0"/>
                <a:cs typeface="Segoe UI" panose="020B0502040204020203" pitchFamily="34" charset="0"/>
              </a:defRPr>
            </a:lvl3pPr>
            <a:lvl4pPr marL="1028700" indent="0" algn="ctr">
              <a:buFontTx/>
              <a:buNone/>
              <a:defRPr sz="1400">
                <a:latin typeface="Segoe UI" panose="020B0502040204020203" pitchFamily="34" charset="0"/>
                <a:cs typeface="Segoe UI" panose="020B0502040204020203" pitchFamily="34" charset="0"/>
              </a:defRPr>
            </a:lvl4pPr>
            <a:lvl5pPr marL="1371600" indent="0" algn="ctr">
              <a:buFontTx/>
              <a:buNone/>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pic>
        <p:nvPicPr>
          <p:cNvPr id="2" name="Рисунок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24819" y="5166360"/>
            <a:ext cx="924802" cy="868016"/>
          </a:xfrm>
          <a:prstGeom prst="rect">
            <a:avLst/>
          </a:prstGeom>
        </p:spPr>
      </p:pic>
      <p:pic>
        <p:nvPicPr>
          <p:cNvPr id="3" name="Рисунок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70878" y="2020246"/>
            <a:ext cx="456953" cy="899166"/>
          </a:xfrm>
          <a:prstGeom prst="rect">
            <a:avLst/>
          </a:prstGeom>
        </p:spPr>
      </p:pic>
      <p:pic>
        <p:nvPicPr>
          <p:cNvPr id="4" name="Рисунок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459951" flipH="1">
            <a:off x="205829" y="3358523"/>
            <a:ext cx="971850" cy="1208618"/>
          </a:xfrm>
          <a:prstGeom prst="rect">
            <a:avLst/>
          </a:prstGeom>
        </p:spPr>
      </p:pic>
      <p:pic>
        <p:nvPicPr>
          <p:cNvPr id="7" name="Рисунок 6"/>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35827" y="89169"/>
            <a:ext cx="920345" cy="753900"/>
          </a:xfrm>
          <a:prstGeom prst="rect">
            <a:avLst/>
          </a:prstGeom>
        </p:spPr>
      </p:pic>
    </p:spTree>
    <p:extLst>
      <p:ext uri="{BB962C8B-B14F-4D97-AF65-F5344CB8AC3E}">
        <p14:creationId xmlns:p14="http://schemas.microsoft.com/office/powerpoint/2010/main" val="132213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Макет_вопроса">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351927" y="1031437"/>
            <a:ext cx="4839012" cy="3795396"/>
          </a:xfrm>
          <a:prstGeom prst="rect">
            <a:avLst/>
          </a:prstGeom>
          <a:solidFill>
            <a:schemeClr val="bg1"/>
          </a:solidFill>
          <a:ln w="38100">
            <a:noFill/>
          </a:ln>
        </p:spPr>
        <p:txBody>
          <a:bodyPr vert="horz" lIns="91440" tIns="45720" rIns="91440" bIns="45720" rtlCol="0" anchor="ctr">
            <a:normAutofit/>
          </a:bodyPr>
          <a:lstStyle>
            <a:lvl1pPr algn="ctr">
              <a:defRPr sz="4000">
                <a:solidFill>
                  <a:schemeClr val="accent1">
                    <a:lumMod val="75000"/>
                  </a:schemeClr>
                </a:solidFill>
                <a:latin typeface="Segoe UI Light" panose="020B0502040204020203" pitchFamily="34" charset="0"/>
                <a:cs typeface="Segoe UI Light" panose="020B0502040204020203" pitchFamily="34" charset="0"/>
              </a:defRPr>
            </a:lvl1pPr>
          </a:lstStyle>
          <a:p>
            <a:r>
              <a:rPr lang="ru-RU" smtClean="0"/>
              <a:t>Образец заголовка</a:t>
            </a:r>
            <a:endParaRPr lang="ru-RU" dirty="0"/>
          </a:p>
        </p:txBody>
      </p:sp>
      <p:sp>
        <p:nvSpPr>
          <p:cNvPr id="10" name="Text Placeholder 3"/>
          <p:cNvSpPr>
            <a:spLocks noGrp="1"/>
          </p:cNvSpPr>
          <p:nvPr>
            <p:ph type="body" sz="quarter" idx="13" hasCustomPrompt="1"/>
          </p:nvPr>
        </p:nvSpPr>
        <p:spPr>
          <a:xfrm>
            <a:off x="6939226" y="1032932"/>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buFontTx/>
              <a:buNone/>
              <a:defRPr sz="1400">
                <a:solidFill>
                  <a:srgbClr val="418E03"/>
                </a:solidFill>
                <a:latin typeface="Segoe UI" panose="020B0502040204020203" pitchFamily="34" charset="0"/>
                <a:cs typeface="Segoe UI" panose="020B0502040204020203" pitchFamily="34" charset="0"/>
              </a:defRPr>
            </a:lvl2pPr>
            <a:lvl3pPr marL="685800" indent="0">
              <a:buFontTx/>
              <a:buNone/>
              <a:defRPr sz="1400">
                <a:solidFill>
                  <a:srgbClr val="418E03"/>
                </a:solidFill>
                <a:latin typeface="Segoe UI" panose="020B0502040204020203" pitchFamily="34" charset="0"/>
                <a:cs typeface="Segoe UI" panose="020B0502040204020203" pitchFamily="34" charset="0"/>
              </a:defRPr>
            </a:lvl3pPr>
            <a:lvl4pPr marL="1028700" indent="0">
              <a:buFontTx/>
              <a:buNone/>
              <a:defRPr sz="1400">
                <a:solidFill>
                  <a:srgbClr val="418E03"/>
                </a:solidFill>
                <a:latin typeface="Segoe UI" panose="020B0502040204020203" pitchFamily="34" charset="0"/>
                <a:cs typeface="Segoe UI" panose="020B0502040204020203" pitchFamily="34" charset="0"/>
              </a:defRPr>
            </a:lvl4pPr>
            <a:lvl5pPr marL="1371600" indent="0">
              <a:buFontTx/>
              <a:buNone/>
              <a:defRPr sz="1400">
                <a:solidFill>
                  <a:srgbClr val="418E03"/>
                </a:solidFill>
                <a:latin typeface="Segoe UI" panose="020B0502040204020203" pitchFamily="34" charset="0"/>
                <a:cs typeface="Segoe UI" panose="020B0502040204020203" pitchFamily="34" charset="0"/>
              </a:defRPr>
            </a:lvl5pPr>
          </a:lstStyle>
          <a:p>
            <a:pPr lvl="0"/>
            <a:r>
              <a:rPr lang="ru-RU" dirty="0"/>
              <a:t>Правильный ответ</a:t>
            </a:r>
            <a:endParaRPr lang="en-US" dirty="0"/>
          </a:p>
        </p:txBody>
      </p:sp>
      <p:sp>
        <p:nvSpPr>
          <p:cNvPr id="11" name="Text Placeholder 6"/>
          <p:cNvSpPr>
            <a:spLocks noGrp="1"/>
          </p:cNvSpPr>
          <p:nvPr>
            <p:ph type="body" sz="quarter" idx="14" hasCustomPrompt="1"/>
          </p:nvPr>
        </p:nvSpPr>
        <p:spPr>
          <a:xfrm>
            <a:off x="6939226" y="2497135"/>
            <a:ext cx="3375206"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a:defRPr sz="1400">
                <a:latin typeface="Segoe UI" panose="020B0502040204020203" pitchFamily="34" charset="0"/>
                <a:cs typeface="Segoe UI" panose="020B0502040204020203" pitchFamily="34" charset="0"/>
              </a:defRPr>
            </a:lvl2pPr>
            <a:lvl3pPr>
              <a:defRPr sz="1400">
                <a:latin typeface="Segoe UI" panose="020B0502040204020203" pitchFamily="34" charset="0"/>
                <a:cs typeface="Segoe UI" panose="020B0502040204020203" pitchFamily="34" charset="0"/>
              </a:defRPr>
            </a:lvl3pPr>
            <a:lvl4pPr>
              <a:defRPr sz="1400">
                <a:latin typeface="Segoe UI" panose="020B0502040204020203" pitchFamily="34" charset="0"/>
                <a:cs typeface="Segoe UI" panose="020B0502040204020203" pitchFamily="34" charset="0"/>
              </a:defRPr>
            </a:lvl4pPr>
            <a:lvl5pPr>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sp>
        <p:nvSpPr>
          <p:cNvPr id="12" name="Text Placeholder 10"/>
          <p:cNvSpPr>
            <a:spLocks noGrp="1"/>
          </p:cNvSpPr>
          <p:nvPr>
            <p:ph type="body" sz="quarter" idx="15" hasCustomPrompt="1"/>
          </p:nvPr>
        </p:nvSpPr>
        <p:spPr>
          <a:xfrm>
            <a:off x="6906035" y="3962833"/>
            <a:ext cx="3408397" cy="864000"/>
          </a:xfrm>
          <a:prstGeom prst="rect">
            <a:avLst/>
          </a:prstGeom>
          <a:solidFill>
            <a:schemeClr val="bg1"/>
          </a:solidFill>
          <a:ln w="28575">
            <a:noFill/>
            <a:prstDash val="sysDash"/>
          </a:ln>
        </p:spPr>
        <p:txBody>
          <a:bodyPr anchor="ctr"/>
          <a:lstStyle>
            <a:lvl1pPr marL="0" indent="0" algn="ctr">
              <a:buFontTx/>
              <a:buNone/>
              <a:defRPr sz="2000">
                <a:solidFill>
                  <a:schemeClr val="accent1">
                    <a:lumMod val="75000"/>
                  </a:schemeClr>
                </a:solidFill>
                <a:latin typeface="Segoe UI Light" panose="020B0502040204020203" pitchFamily="34" charset="0"/>
                <a:cs typeface="Segoe UI Light" panose="020B0502040204020203" pitchFamily="34" charset="0"/>
              </a:defRPr>
            </a:lvl1pPr>
            <a:lvl2pPr marL="342900" indent="0" algn="ctr">
              <a:buFontTx/>
              <a:buNone/>
              <a:defRPr sz="1400">
                <a:latin typeface="Segoe UI" panose="020B0502040204020203" pitchFamily="34" charset="0"/>
                <a:cs typeface="Segoe UI" panose="020B0502040204020203" pitchFamily="34" charset="0"/>
              </a:defRPr>
            </a:lvl2pPr>
            <a:lvl3pPr marL="685800" indent="0" algn="ctr">
              <a:buFontTx/>
              <a:buNone/>
              <a:defRPr sz="1400">
                <a:latin typeface="Segoe UI" panose="020B0502040204020203" pitchFamily="34" charset="0"/>
                <a:cs typeface="Segoe UI" panose="020B0502040204020203" pitchFamily="34" charset="0"/>
              </a:defRPr>
            </a:lvl3pPr>
            <a:lvl4pPr marL="1028700" indent="0" algn="ctr">
              <a:buFontTx/>
              <a:buNone/>
              <a:defRPr sz="1400">
                <a:latin typeface="Segoe UI" panose="020B0502040204020203" pitchFamily="34" charset="0"/>
                <a:cs typeface="Segoe UI" panose="020B0502040204020203" pitchFamily="34" charset="0"/>
              </a:defRPr>
            </a:lvl4pPr>
            <a:lvl5pPr marL="1371600" indent="0" algn="ctr">
              <a:buFontTx/>
              <a:buNone/>
              <a:defRPr sz="1400">
                <a:latin typeface="Segoe UI" panose="020B0502040204020203" pitchFamily="34" charset="0"/>
                <a:cs typeface="Segoe UI" panose="020B0502040204020203" pitchFamily="34" charset="0"/>
              </a:defRPr>
            </a:lvl5pPr>
          </a:lstStyle>
          <a:p>
            <a:pPr lvl="0"/>
            <a:r>
              <a:rPr lang="ru-RU" dirty="0"/>
              <a:t>Неправильный ответ</a:t>
            </a:r>
            <a:endParaRPr lang="en-US" dirty="0"/>
          </a:p>
        </p:txBody>
      </p:sp>
      <p:pic>
        <p:nvPicPr>
          <p:cNvPr id="2" name="Рисунок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1399" y="169358"/>
            <a:ext cx="766227" cy="719178"/>
          </a:xfrm>
          <a:prstGeom prst="rect">
            <a:avLst/>
          </a:prstGeom>
        </p:spPr>
      </p:pic>
      <p:pic>
        <p:nvPicPr>
          <p:cNvPr id="3" name="Рисунок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70737" y="5047487"/>
            <a:ext cx="495264" cy="974551"/>
          </a:xfrm>
          <a:prstGeom prst="rect">
            <a:avLst/>
          </a:prstGeom>
        </p:spPr>
      </p:pic>
      <p:pic>
        <p:nvPicPr>
          <p:cNvPr id="4" name="Рисунок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89213" y="3233118"/>
            <a:ext cx="1383331" cy="1766611"/>
          </a:xfrm>
          <a:prstGeom prst="rect">
            <a:avLst/>
          </a:prstGeom>
        </p:spPr>
      </p:pic>
      <p:pic>
        <p:nvPicPr>
          <p:cNvPr id="5" name="Рисунок 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45847" y="5688912"/>
            <a:ext cx="1750047" cy="1169088"/>
          </a:xfrm>
          <a:prstGeom prst="rect">
            <a:avLst/>
          </a:prstGeom>
        </p:spPr>
      </p:pic>
      <p:pic>
        <p:nvPicPr>
          <p:cNvPr id="7" name="Рисунок 6"/>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239978" y="-281815"/>
            <a:ext cx="1913925" cy="2027797"/>
          </a:xfrm>
          <a:prstGeom prst="rect">
            <a:avLst/>
          </a:prstGeom>
        </p:spPr>
      </p:pic>
    </p:spTree>
    <p:extLst>
      <p:ext uri="{BB962C8B-B14F-4D97-AF65-F5344CB8AC3E}">
        <p14:creationId xmlns:p14="http://schemas.microsoft.com/office/powerpoint/2010/main" val="178310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858822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2525147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18249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68650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88843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dirty="0"/>
              <a:t>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1324794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62427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3/1/2022</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9747064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681" r:id="rId18"/>
    <p:sldLayoutId id="2147483687" r:id="rId19"/>
    <p:sldLayoutId id="2147483688" r:id="rId20"/>
    <p:sldLayoutId id="2147483689" r:id="rId21"/>
  </p:sldLayoutIdLst>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82302" y="228600"/>
            <a:ext cx="9144000" cy="2210591"/>
          </a:xfrm>
        </p:spPr>
        <p:txBody>
          <a:bodyPr/>
          <a:lstStyle/>
          <a:p>
            <a:pPr algn="ctr"/>
            <a:r>
              <a:rPr lang="ru-RU" b="1" dirty="0" err="1" smtClean="0">
                <a:solidFill>
                  <a:srgbClr val="FF0000"/>
                </a:solidFill>
                <a:latin typeface="Times New Roman" panose="02020603050405020304" pitchFamily="18" charset="0"/>
                <a:cs typeface="Times New Roman" panose="02020603050405020304" pitchFamily="18" charset="0"/>
              </a:rPr>
              <a:t>Саламатсы</a:t>
            </a:r>
            <a:r>
              <a:rPr lang="ky-KG" b="1" dirty="0" smtClean="0">
                <a:solidFill>
                  <a:srgbClr val="FF0000"/>
                </a:solidFill>
                <a:latin typeface="Times New Roman" panose="02020603050405020304" pitchFamily="18" charset="0"/>
                <a:cs typeface="Times New Roman" panose="02020603050405020304" pitchFamily="18" charset="0"/>
              </a:rPr>
              <a:t>ңарбы окуучулар!</a:t>
            </a:r>
            <a:endParaRPr lang="ru-RU" b="1" dirty="0">
              <a:solidFill>
                <a:srgbClr val="FF000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925033" y="2439191"/>
            <a:ext cx="9537403" cy="4163628"/>
          </a:xfrm>
        </p:spPr>
        <p:txBody>
          <a:bodyPr/>
          <a:lstStyle/>
          <a:p>
            <a:pPr algn="l"/>
            <a:r>
              <a:rPr lang="ky-KG" sz="3600" b="1" dirty="0" smtClean="0">
                <a:solidFill>
                  <a:schemeClr val="tx1"/>
                </a:solidFill>
                <a:latin typeface="Times New Roman" panose="02020603050405020304" pitchFamily="18" charset="0"/>
                <a:cs typeface="Times New Roman" panose="02020603050405020304" pitchFamily="18" charset="0"/>
              </a:rPr>
              <a:t>Асманда күн чыгат, батат ар дайым</a:t>
            </a:r>
          </a:p>
          <a:p>
            <a:pPr algn="l"/>
            <a:r>
              <a:rPr lang="ky-KG" sz="3600" b="1" dirty="0" smtClean="0">
                <a:solidFill>
                  <a:schemeClr val="tx1"/>
                </a:solidFill>
                <a:latin typeface="Times New Roman" panose="02020603050405020304" pitchFamily="18" charset="0"/>
                <a:cs typeface="Times New Roman" panose="02020603050405020304" pitchFamily="18" charset="0"/>
              </a:rPr>
              <a:t>Жер үстүндө жаныбарлар бар дайым.</a:t>
            </a:r>
          </a:p>
          <a:p>
            <a:pPr algn="l"/>
            <a:r>
              <a:rPr lang="ky-KG" sz="3600" b="1" dirty="0" smtClean="0">
                <a:solidFill>
                  <a:schemeClr val="tx1"/>
                </a:solidFill>
                <a:latin typeface="Times New Roman" panose="02020603050405020304" pitchFamily="18" charset="0"/>
                <a:cs typeface="Times New Roman" panose="02020603050405020304" pitchFamily="18" charset="0"/>
              </a:rPr>
              <a:t>Өзөн толо суулар агат жээкти тээп,</a:t>
            </a:r>
          </a:p>
          <a:p>
            <a:pPr algn="l"/>
            <a:r>
              <a:rPr lang="ky-KG" sz="3600" b="1" dirty="0" smtClean="0">
                <a:solidFill>
                  <a:schemeClr val="tx1"/>
                </a:solidFill>
                <a:latin typeface="Times New Roman" panose="02020603050405020304" pitchFamily="18" charset="0"/>
                <a:cs typeface="Times New Roman" panose="02020603050405020304" pitchFamily="18" charset="0"/>
              </a:rPr>
              <a:t>Мунун баарын коргоо – биздин зор милдет.</a:t>
            </a:r>
          </a:p>
          <a:p>
            <a:pPr algn="l"/>
            <a:r>
              <a:rPr lang="ky-KG" sz="3600" b="1" dirty="0" smtClean="0">
                <a:solidFill>
                  <a:schemeClr val="tx1"/>
                </a:solidFill>
                <a:latin typeface="Times New Roman" panose="02020603050405020304" pitchFamily="18" charset="0"/>
                <a:cs typeface="Times New Roman" panose="02020603050405020304" pitchFamily="18" charset="0"/>
              </a:rPr>
              <a:t>Жер – бешигим, сенин, менин энебиз,</a:t>
            </a:r>
          </a:p>
          <a:p>
            <a:pPr algn="l"/>
            <a:r>
              <a:rPr lang="ky-KG" sz="3600" b="1" dirty="0" smtClean="0">
                <a:solidFill>
                  <a:schemeClr val="tx1"/>
                </a:solidFill>
                <a:latin typeface="Times New Roman" panose="02020603050405020304" pitchFamily="18" charset="0"/>
                <a:cs typeface="Times New Roman" panose="02020603050405020304" pitchFamily="18" charset="0"/>
              </a:rPr>
              <a:t>Ыйык сактап урпактарга беребиз.</a:t>
            </a:r>
            <a:endParaRPr lang="ru-RU" sz="3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98684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5636" y="303650"/>
            <a:ext cx="9933709" cy="1278466"/>
          </a:xfrm>
        </p:spPr>
        <p:txBody>
          <a:bodyPr>
            <a:noAutofit/>
          </a:bodyPr>
          <a:lstStyle/>
          <a:p>
            <a:pPr algn="ctr"/>
            <a:r>
              <a:rPr lang="ky-KG" sz="4400" b="1" dirty="0" smtClean="0">
                <a:solidFill>
                  <a:srgbClr val="FF0000"/>
                </a:solidFill>
                <a:latin typeface="Times New Roman" panose="02020603050405020304" pitchFamily="18" charset="0"/>
                <a:cs typeface="Times New Roman" panose="02020603050405020304" pitchFamily="18" charset="0"/>
              </a:rPr>
              <a:t>Жаратылышты сактоо үчүн адамдар эмне жасоо керек?</a:t>
            </a:r>
            <a:endParaRPr lang="ru-RU" sz="4400" b="1" dirty="0">
              <a:solidFill>
                <a:srgbClr val="FF0000"/>
              </a:solidFill>
              <a:latin typeface="Times New Roman" panose="02020603050405020304" pitchFamily="18" charset="0"/>
              <a:cs typeface="Times New Roman" panose="02020603050405020304" pitchFamily="18" charset="0"/>
            </a:endParaRPr>
          </a:p>
        </p:txBody>
      </p:sp>
      <p:pic>
        <p:nvPicPr>
          <p:cNvPr id="8" name="Объект 7"/>
          <p:cNvPicPr>
            <a:picLocks noGrp="1" noChangeAspect="1"/>
          </p:cNvPicPr>
          <p:nvPr>
            <p:ph idx="1"/>
          </p:nvPr>
        </p:nvPicPr>
        <p:blipFill>
          <a:blip r:embed="rId2"/>
          <a:stretch>
            <a:fillRect/>
          </a:stretch>
        </p:blipFill>
        <p:spPr>
          <a:xfrm>
            <a:off x="4644736" y="1582116"/>
            <a:ext cx="4031961" cy="2687974"/>
          </a:xfrm>
          <a:prstGeom prst="rect">
            <a:avLst/>
          </a:prstGeom>
        </p:spPr>
      </p:pic>
      <p:pic>
        <p:nvPicPr>
          <p:cNvPr id="7" name="Рисунок 6"/>
          <p:cNvPicPr>
            <a:picLocks noChangeAspect="1"/>
          </p:cNvPicPr>
          <p:nvPr/>
        </p:nvPicPr>
        <p:blipFill>
          <a:blip r:embed="rId3"/>
          <a:stretch>
            <a:fillRect/>
          </a:stretch>
        </p:blipFill>
        <p:spPr>
          <a:xfrm>
            <a:off x="415636" y="1704109"/>
            <a:ext cx="4116226" cy="4762500"/>
          </a:xfrm>
          <a:prstGeom prst="rect">
            <a:avLst/>
          </a:prstGeom>
        </p:spPr>
      </p:pic>
      <p:sp>
        <p:nvSpPr>
          <p:cNvPr id="4" name="Текст 3"/>
          <p:cNvSpPr>
            <a:spLocks noGrp="1"/>
          </p:cNvSpPr>
          <p:nvPr>
            <p:ph type="body" sz="half" idx="2"/>
          </p:nvPr>
        </p:nvSpPr>
        <p:spPr>
          <a:xfrm>
            <a:off x="415636" y="1704109"/>
            <a:ext cx="4116226" cy="4762500"/>
          </a:xfrm>
        </p:spPr>
        <p:txBody>
          <a:bodyPr/>
          <a:lstStyle/>
          <a:p>
            <a:endParaRPr lang="ru-RU" dirty="0"/>
          </a:p>
        </p:txBody>
      </p:sp>
      <p:pic>
        <p:nvPicPr>
          <p:cNvPr id="9" name="Рисунок 8"/>
          <p:cNvPicPr>
            <a:picLocks noChangeAspect="1"/>
          </p:cNvPicPr>
          <p:nvPr/>
        </p:nvPicPr>
        <p:blipFill>
          <a:blip r:embed="rId4"/>
          <a:stretch>
            <a:fillRect/>
          </a:stretch>
        </p:blipFill>
        <p:spPr>
          <a:xfrm>
            <a:off x="8676697" y="1028698"/>
            <a:ext cx="3315720" cy="2836719"/>
          </a:xfrm>
          <a:prstGeom prst="rect">
            <a:avLst/>
          </a:prstGeom>
        </p:spPr>
      </p:pic>
      <p:pic>
        <p:nvPicPr>
          <p:cNvPr id="10" name="Рисунок 9"/>
          <p:cNvPicPr>
            <a:picLocks noChangeAspect="1"/>
          </p:cNvPicPr>
          <p:nvPr/>
        </p:nvPicPr>
        <p:blipFill>
          <a:blip r:embed="rId5"/>
          <a:stretch>
            <a:fillRect/>
          </a:stretch>
        </p:blipFill>
        <p:spPr>
          <a:xfrm>
            <a:off x="4644736" y="4177146"/>
            <a:ext cx="2218677" cy="2447369"/>
          </a:xfrm>
          <a:prstGeom prst="rect">
            <a:avLst/>
          </a:prstGeom>
        </p:spPr>
      </p:pic>
      <p:pic>
        <p:nvPicPr>
          <p:cNvPr id="12" name="Рисунок 11"/>
          <p:cNvPicPr>
            <a:picLocks noChangeAspect="1"/>
          </p:cNvPicPr>
          <p:nvPr/>
        </p:nvPicPr>
        <p:blipFill>
          <a:blip r:embed="rId6"/>
          <a:stretch>
            <a:fillRect/>
          </a:stretch>
        </p:blipFill>
        <p:spPr>
          <a:xfrm>
            <a:off x="6976287" y="4270090"/>
            <a:ext cx="3042714" cy="2018434"/>
          </a:xfrm>
          <a:prstGeom prst="rect">
            <a:avLst/>
          </a:prstGeom>
        </p:spPr>
      </p:pic>
    </p:spTree>
    <p:extLst>
      <p:ext uri="{BB962C8B-B14F-4D97-AF65-F5344CB8AC3E}">
        <p14:creationId xmlns:p14="http://schemas.microsoft.com/office/powerpoint/2010/main" val="3240401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210131"/>
            <a:ext cx="8799175" cy="1278466"/>
          </a:xfrm>
        </p:spPr>
        <p:txBody>
          <a:bodyPr>
            <a:normAutofit/>
          </a:bodyPr>
          <a:lstStyle/>
          <a:p>
            <a:pPr algn="ctr"/>
            <a:r>
              <a:rPr lang="ky-KG" sz="7200" b="1" dirty="0" smtClean="0">
                <a:solidFill>
                  <a:srgbClr val="00B050"/>
                </a:solidFill>
                <a:latin typeface="Times New Roman" panose="02020603050405020304" pitchFamily="18" charset="0"/>
                <a:cs typeface="Times New Roman" panose="02020603050405020304" pitchFamily="18" charset="0"/>
              </a:rPr>
              <a:t>Топтордо иштөө</a:t>
            </a:r>
            <a:endParaRPr lang="ru-RU" sz="7200" b="1" dirty="0">
              <a:solidFill>
                <a:srgbClr val="00B050"/>
              </a:solidFill>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stretch>
            <a:fillRect/>
          </a:stretch>
        </p:blipFill>
        <p:spPr>
          <a:xfrm>
            <a:off x="7096993" y="1343515"/>
            <a:ext cx="4936836" cy="4936836"/>
          </a:xfrm>
          <a:prstGeom prst="rect">
            <a:avLst/>
          </a:prstGeom>
        </p:spPr>
      </p:pic>
      <p:pic>
        <p:nvPicPr>
          <p:cNvPr id="5" name="Рисунок 4"/>
          <p:cNvPicPr>
            <a:picLocks noChangeAspect="1"/>
          </p:cNvPicPr>
          <p:nvPr/>
        </p:nvPicPr>
        <p:blipFill>
          <a:blip r:embed="rId3"/>
          <a:stretch>
            <a:fillRect/>
          </a:stretch>
        </p:blipFill>
        <p:spPr>
          <a:xfrm>
            <a:off x="476407" y="1693718"/>
            <a:ext cx="4306907" cy="3231573"/>
          </a:xfrm>
          <a:prstGeom prst="rect">
            <a:avLst/>
          </a:prstGeom>
        </p:spPr>
      </p:pic>
      <p:pic>
        <p:nvPicPr>
          <p:cNvPr id="7" name="Рисунок 6"/>
          <p:cNvPicPr>
            <a:picLocks noChangeAspect="1"/>
          </p:cNvPicPr>
          <p:nvPr/>
        </p:nvPicPr>
        <p:blipFill>
          <a:blip r:embed="rId4"/>
          <a:stretch>
            <a:fillRect/>
          </a:stretch>
        </p:blipFill>
        <p:spPr>
          <a:xfrm>
            <a:off x="4035154" y="2999322"/>
            <a:ext cx="3810000" cy="3486150"/>
          </a:xfrm>
          <a:prstGeom prst="rect">
            <a:avLst/>
          </a:prstGeom>
        </p:spPr>
      </p:pic>
      <p:sp>
        <p:nvSpPr>
          <p:cNvPr id="4" name="Текст 3"/>
          <p:cNvSpPr>
            <a:spLocks noGrp="1"/>
          </p:cNvSpPr>
          <p:nvPr>
            <p:ph type="body" sz="half" idx="2"/>
          </p:nvPr>
        </p:nvSpPr>
        <p:spPr>
          <a:xfrm>
            <a:off x="381929" y="1343516"/>
            <a:ext cx="6715064" cy="4936836"/>
          </a:xfrm>
        </p:spPr>
        <p:txBody>
          <a:bodyPr/>
          <a:lstStyle/>
          <a:p>
            <a:endParaRPr lang="ru-RU" dirty="0"/>
          </a:p>
        </p:txBody>
      </p:sp>
    </p:spTree>
    <p:extLst>
      <p:ext uri="{BB962C8B-B14F-4D97-AF65-F5344CB8AC3E}">
        <p14:creationId xmlns:p14="http://schemas.microsoft.com/office/powerpoint/2010/main" val="4114951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98764" y="405245"/>
            <a:ext cx="10027227" cy="3645591"/>
          </a:xfrm>
        </p:spPr>
        <p:txBody>
          <a:bodyPr/>
          <a:lstStyle/>
          <a:p>
            <a:pPr algn="ctr"/>
            <a:r>
              <a:rPr lang="ky-KG" b="1" dirty="0" smtClean="0">
                <a:latin typeface="Times New Roman" panose="02020603050405020304" pitchFamily="18" charset="0"/>
                <a:cs typeface="Times New Roman" panose="02020603050405020304" pitchFamily="18" charset="0"/>
              </a:rPr>
              <a:t>Үйгө тапшырма: Жаратылышты кантип коргойм? </a:t>
            </a:r>
            <a:br>
              <a:rPr lang="ky-KG" b="1" dirty="0" smtClean="0">
                <a:latin typeface="Times New Roman" panose="02020603050405020304" pitchFamily="18" charset="0"/>
                <a:cs typeface="Times New Roman" panose="02020603050405020304" pitchFamily="18" charset="0"/>
              </a:rPr>
            </a:br>
            <a:r>
              <a:rPr lang="ky-KG" b="1" dirty="0" smtClean="0">
                <a:latin typeface="Times New Roman" panose="02020603050405020304" pitchFamily="18" charset="0"/>
                <a:cs typeface="Times New Roman" panose="02020603050405020304" pitchFamily="18" charset="0"/>
              </a:rPr>
              <a:t>Дилбаян жазып келүү</a:t>
            </a:r>
            <a:endParaRPr lang="ru-RU"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flipV="1">
            <a:off x="1507067" y="5147732"/>
            <a:ext cx="7766936" cy="45719"/>
          </a:xfrm>
        </p:spPr>
        <p:txBody>
          <a:bodyPr>
            <a:normAutofit fontScale="25000" lnSpcReduction="20000"/>
          </a:bodyPr>
          <a:lstStyle/>
          <a:p>
            <a:endParaRPr lang="ru-RU" dirty="0"/>
          </a:p>
        </p:txBody>
      </p:sp>
    </p:spTree>
    <p:extLst>
      <p:ext uri="{BB962C8B-B14F-4D97-AF65-F5344CB8AC3E}">
        <p14:creationId xmlns:p14="http://schemas.microsoft.com/office/powerpoint/2010/main" val="3503394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ky-KG" sz="4800" b="1" dirty="0" smtClean="0">
                <a:solidFill>
                  <a:srgbClr val="110AA6"/>
                </a:solidFill>
                <a:latin typeface="Times New Roman" panose="02020603050405020304" pitchFamily="18" charset="0"/>
                <a:cs typeface="Times New Roman" panose="02020603050405020304" pitchFamily="18" charset="0"/>
              </a:rPr>
              <a:t>Саламатта калгыла балдар!!</a:t>
            </a:r>
            <a:endParaRPr lang="ru-RU" sz="4800" b="1" dirty="0">
              <a:solidFill>
                <a:srgbClr val="110AA6"/>
              </a:solidFill>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stretch>
            <a:fillRect/>
          </a:stretch>
        </p:blipFill>
        <p:spPr>
          <a:xfrm>
            <a:off x="677334" y="1693718"/>
            <a:ext cx="3975468" cy="4769427"/>
          </a:xfrm>
          <a:prstGeom prst="rect">
            <a:avLst/>
          </a:prstGeom>
        </p:spPr>
      </p:pic>
      <p:pic>
        <p:nvPicPr>
          <p:cNvPr id="5" name="Рисунок 4"/>
          <p:cNvPicPr>
            <a:picLocks noChangeAspect="1"/>
          </p:cNvPicPr>
          <p:nvPr/>
        </p:nvPicPr>
        <p:blipFill>
          <a:blip r:embed="rId3"/>
          <a:stretch>
            <a:fillRect/>
          </a:stretch>
        </p:blipFill>
        <p:spPr>
          <a:xfrm>
            <a:off x="6368049" y="1857518"/>
            <a:ext cx="4106141" cy="4106141"/>
          </a:xfrm>
          <a:prstGeom prst="rect">
            <a:avLst/>
          </a:prstGeom>
        </p:spPr>
      </p:pic>
    </p:spTree>
    <p:extLst>
      <p:ext uri="{BB962C8B-B14F-4D97-AF65-F5344CB8AC3E}">
        <p14:creationId xmlns:p14="http://schemas.microsoft.com/office/powerpoint/2010/main" val="2727391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Молодец!</a:t>
            </a:r>
            <a:endParaRPr lang="ru-RU" dirty="0"/>
          </a:p>
        </p:txBody>
      </p:sp>
    </p:spTree>
    <p:extLst>
      <p:ext uri="{BB962C8B-B14F-4D97-AF65-F5344CB8AC3E}">
        <p14:creationId xmlns:p14="http://schemas.microsoft.com/office/powerpoint/2010/main" val="20822195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693" y="202018"/>
            <a:ext cx="9983972" cy="5964866"/>
          </a:xfrm>
        </p:spPr>
        <p:txBody>
          <a:bodyPr>
            <a:normAutofit fontScale="90000"/>
          </a:bodyPr>
          <a:lstStyle/>
          <a:p>
            <a:pPr algn="ctr"/>
            <a:r>
              <a:rPr lang="ky-KG" b="1" dirty="0" smtClean="0">
                <a:solidFill>
                  <a:srgbClr val="FF0000"/>
                </a:solidFill>
                <a:latin typeface="Times New Roman" panose="02020603050405020304" pitchFamily="18" charset="0"/>
                <a:cs typeface="Times New Roman" panose="02020603050405020304" pitchFamily="18" charset="0"/>
              </a:rPr>
              <a:t>Тема: Жаратылышты коргойлучу,  замандаш!</a:t>
            </a:r>
            <a:br>
              <a:rPr lang="ky-KG" b="1" dirty="0" smtClean="0">
                <a:solidFill>
                  <a:srgbClr val="FF0000"/>
                </a:solidFill>
                <a:latin typeface="Times New Roman" panose="02020603050405020304" pitchFamily="18" charset="0"/>
                <a:cs typeface="Times New Roman" panose="02020603050405020304" pitchFamily="18" charset="0"/>
              </a:rPr>
            </a:br>
            <a:r>
              <a:rPr lang="ky-KG" dirty="0" smtClean="0">
                <a:latin typeface="Times New Roman" panose="02020603050405020304" pitchFamily="18" charset="0"/>
                <a:cs typeface="Times New Roman" panose="02020603050405020304" pitchFamily="18" charset="0"/>
              </a:rPr>
              <a:t>Бүгүнкү сабактан силер:</a:t>
            </a:r>
            <a:br>
              <a:rPr lang="ky-KG" dirty="0" smtClean="0">
                <a:latin typeface="Times New Roman" panose="02020603050405020304" pitchFamily="18" charset="0"/>
                <a:cs typeface="Times New Roman" panose="02020603050405020304" pitchFamily="18" charset="0"/>
              </a:rPr>
            </a:br>
            <a:r>
              <a:rPr lang="ky-KG" dirty="0" smtClean="0">
                <a:latin typeface="Times New Roman" panose="02020603050405020304" pitchFamily="18" charset="0"/>
                <a:cs typeface="Times New Roman" panose="02020603050405020304" pitchFamily="18" charset="0"/>
              </a:rPr>
              <a:t>-   </a:t>
            </a:r>
            <a:r>
              <a:rPr lang="ky-KG" sz="4800" dirty="0" smtClean="0">
                <a:latin typeface="Times New Roman" panose="02020603050405020304" pitchFamily="18" charset="0"/>
                <a:cs typeface="Times New Roman" panose="02020603050405020304" pitchFamily="18" charset="0"/>
              </a:rPr>
              <a:t>Жаратылышты коргоо боюнча маалымат аласыңар;</a:t>
            </a:r>
            <a:br>
              <a:rPr lang="ky-KG" sz="4800" dirty="0" smtClean="0">
                <a:latin typeface="Times New Roman" panose="02020603050405020304" pitchFamily="18" charset="0"/>
                <a:cs typeface="Times New Roman" panose="02020603050405020304" pitchFamily="18" charset="0"/>
              </a:rPr>
            </a:br>
            <a:r>
              <a:rPr lang="ky-KG" sz="4800" dirty="0" smtClean="0">
                <a:latin typeface="Times New Roman" panose="02020603050405020304" pitchFamily="18" charset="0"/>
                <a:cs typeface="Times New Roman" panose="02020603050405020304" pitchFamily="18" charset="0"/>
              </a:rPr>
              <a:t>    - берилген суроолорго жооп бересиңер; </a:t>
            </a:r>
            <a:br>
              <a:rPr lang="ky-KG" sz="4800" dirty="0" smtClean="0">
                <a:latin typeface="Times New Roman" panose="02020603050405020304" pitchFamily="18" charset="0"/>
                <a:cs typeface="Times New Roman" panose="02020603050405020304" pitchFamily="18" charset="0"/>
              </a:rPr>
            </a:br>
            <a:r>
              <a:rPr lang="ky-KG" sz="4800" dirty="0">
                <a:latin typeface="Times New Roman" panose="02020603050405020304" pitchFamily="18" charset="0"/>
                <a:cs typeface="Times New Roman" panose="02020603050405020304" pitchFamily="18" charset="0"/>
              </a:rPr>
              <a:t>-</a:t>
            </a:r>
            <a:r>
              <a:rPr lang="ky-KG" sz="4800" dirty="0" smtClean="0">
                <a:latin typeface="Times New Roman" panose="02020603050405020304" pitchFamily="18" charset="0"/>
                <a:cs typeface="Times New Roman" panose="02020603050405020304" pitchFamily="18" charset="0"/>
              </a:rPr>
              <a:t>Топто тапшырмаларды аткарып, жазасыңар;</a:t>
            </a:r>
            <a:endParaRPr lang="ru-RU"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280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652" y="382771"/>
            <a:ext cx="9579934" cy="5762847"/>
          </a:xfrm>
          <a:ln>
            <a:solidFill>
              <a:srgbClr val="FF0000"/>
            </a:solidFill>
          </a:ln>
        </p:spPr>
        <p:txBody>
          <a:bodyPr>
            <a:normAutofit fontScale="90000"/>
          </a:bodyPr>
          <a:lstStyle/>
          <a:p>
            <a:r>
              <a:rPr lang="ky-KG" sz="6700" b="1" dirty="0" smtClean="0">
                <a:solidFill>
                  <a:schemeClr val="accent5">
                    <a:lumMod val="75000"/>
                  </a:schemeClr>
                </a:solidFill>
                <a:latin typeface="Times New Roman" panose="02020603050405020304" pitchFamily="18" charset="0"/>
                <a:cs typeface="Times New Roman" panose="02020603050405020304" pitchFamily="18" charset="0"/>
              </a:rPr>
              <a:t>Жаратылышты коргоо</a:t>
            </a:r>
            <a:br>
              <a:rPr lang="ky-KG" sz="6700" b="1" dirty="0" smtClean="0">
                <a:solidFill>
                  <a:schemeClr val="accent5">
                    <a:lumMod val="75000"/>
                  </a:schemeClr>
                </a:solidFill>
                <a:latin typeface="Times New Roman" panose="02020603050405020304" pitchFamily="18" charset="0"/>
                <a:cs typeface="Times New Roman" panose="02020603050405020304" pitchFamily="18" charset="0"/>
              </a:rPr>
            </a:br>
            <a:r>
              <a:rPr lang="ky-KG" sz="4900" dirty="0" smtClean="0">
                <a:latin typeface="Times New Roman" panose="02020603050405020304" pitchFamily="18" charset="0"/>
                <a:cs typeface="Times New Roman" panose="02020603050405020304" pitchFamily="18" charset="0"/>
              </a:rPr>
              <a:t>Курчап турган чөйрөнү коргоо жөнүндө илим- </a:t>
            </a:r>
            <a:r>
              <a:rPr lang="ky-KG" sz="4900" b="1" dirty="0" smtClean="0">
                <a:solidFill>
                  <a:srgbClr val="FF0000"/>
                </a:solidFill>
                <a:latin typeface="Times New Roman" panose="02020603050405020304" pitchFamily="18" charset="0"/>
                <a:cs typeface="Times New Roman" panose="02020603050405020304" pitchFamily="18" charset="0"/>
              </a:rPr>
              <a:t>экология</a:t>
            </a:r>
            <a:r>
              <a:rPr lang="ky-KG" sz="4900" dirty="0" smtClean="0">
                <a:latin typeface="Times New Roman" panose="02020603050405020304" pitchFamily="18" charset="0"/>
                <a:cs typeface="Times New Roman" panose="02020603050405020304" pitchFamily="18" charset="0"/>
              </a:rPr>
              <a:t> деп аталат. Грекче </a:t>
            </a:r>
            <a:r>
              <a:rPr lang="ky-KG" sz="4900" b="1" dirty="0" smtClean="0">
                <a:solidFill>
                  <a:srgbClr val="FF0000"/>
                </a:solidFill>
                <a:latin typeface="Times New Roman" panose="02020603050405020304" pitchFamily="18" charset="0"/>
                <a:cs typeface="Times New Roman" panose="02020603050405020304" pitchFamily="18" charset="0"/>
              </a:rPr>
              <a:t>«экос»-үй, «логос»-илим </a:t>
            </a:r>
            <a:r>
              <a:rPr lang="ky-KG" sz="4900" dirty="0" smtClean="0">
                <a:latin typeface="Times New Roman" panose="02020603050405020304" pitchFamily="18" charset="0"/>
                <a:cs typeface="Times New Roman" panose="02020603050405020304" pitchFamily="18" charset="0"/>
              </a:rPr>
              <a:t>деген сөздөрдү билдирет. Ушул байланыштарды изилдеген окумуштуулар </a:t>
            </a:r>
            <a:r>
              <a:rPr lang="ky-KG" sz="4900" b="1" dirty="0" smtClean="0">
                <a:solidFill>
                  <a:srgbClr val="FF0000"/>
                </a:solidFill>
                <a:latin typeface="Times New Roman" panose="02020603050405020304" pitchFamily="18" charset="0"/>
                <a:cs typeface="Times New Roman" panose="02020603050405020304" pitchFamily="18" charset="0"/>
              </a:rPr>
              <a:t>экологдор</a:t>
            </a:r>
            <a:r>
              <a:rPr lang="ky-KG" sz="4900" dirty="0" smtClean="0">
                <a:latin typeface="Times New Roman" panose="02020603050405020304" pitchFamily="18" charset="0"/>
                <a:cs typeface="Times New Roman" panose="02020603050405020304" pitchFamily="18" charset="0"/>
              </a:rPr>
              <a:t> деп аталат.</a:t>
            </a:r>
            <a:endParaRPr lang="ru-RU" sz="4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7620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1861" y="114300"/>
            <a:ext cx="9723966" cy="883227"/>
          </a:xfrm>
        </p:spPr>
        <p:txBody>
          <a:bodyPr>
            <a:noAutofit/>
          </a:bodyPr>
          <a:lstStyle/>
          <a:p>
            <a:pPr algn="ctr"/>
            <a:r>
              <a:rPr lang="ky-KG" sz="5400" b="1" dirty="0" smtClean="0">
                <a:solidFill>
                  <a:srgbClr val="FF0000"/>
                </a:solidFill>
                <a:latin typeface="Times New Roman" panose="02020603050405020304" pitchFamily="18" charset="0"/>
                <a:cs typeface="Times New Roman" panose="02020603050405020304" pitchFamily="18" charset="0"/>
              </a:rPr>
              <a:t>Жаратылышты коргоо</a:t>
            </a:r>
            <a:endParaRPr lang="ru-RU" sz="5400"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790209" y="1111827"/>
            <a:ext cx="5798127" cy="5039592"/>
          </a:xfrm>
        </p:spPr>
        <p:txBody>
          <a:bodyPr>
            <a:noAutofit/>
          </a:bodyPr>
          <a:lstStyle/>
          <a:p>
            <a:r>
              <a:rPr lang="ky-KG" sz="3600" dirty="0" smtClean="0">
                <a:latin typeface="Times New Roman" panose="02020603050405020304" pitchFamily="18" charset="0"/>
                <a:cs typeface="Times New Roman" panose="02020603050405020304" pitchFamily="18" charset="0"/>
              </a:rPr>
              <a:t>Жаратылышта бардыгы өз ара тыгыз байланышта. Жаратылыштынбир бөлүгү болгон адам да айлана-чөйрөсүндөгү: жер, суу, аба жана бардык тирүү организмдер менен байланышта.</a:t>
            </a:r>
            <a:endParaRPr lang="ru-RU" sz="36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426027" y="1111827"/>
            <a:ext cx="4105835" cy="4951268"/>
          </a:xfrm>
          <a:prstGeom prst="rect">
            <a:avLst/>
          </a:prstGeom>
        </p:spPr>
      </p:pic>
      <p:sp>
        <p:nvSpPr>
          <p:cNvPr id="4" name="Текст 3"/>
          <p:cNvSpPr>
            <a:spLocks noGrp="1"/>
          </p:cNvSpPr>
          <p:nvPr>
            <p:ph type="body" sz="half" idx="2"/>
          </p:nvPr>
        </p:nvSpPr>
        <p:spPr>
          <a:xfrm>
            <a:off x="426027" y="1111827"/>
            <a:ext cx="4105835" cy="4929534"/>
          </a:xfrm>
        </p:spPr>
        <p:txBody>
          <a:bodyPr/>
          <a:lstStyle/>
          <a:p>
            <a:endParaRPr lang="ru-RU" dirty="0"/>
          </a:p>
        </p:txBody>
      </p:sp>
    </p:spTree>
    <p:extLst>
      <p:ext uri="{BB962C8B-B14F-4D97-AF65-F5344CB8AC3E}">
        <p14:creationId xmlns:p14="http://schemas.microsoft.com/office/powerpoint/2010/main" val="727041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2140" y="371209"/>
            <a:ext cx="9665478" cy="521926"/>
          </a:xfrm>
        </p:spPr>
        <p:txBody>
          <a:bodyPr>
            <a:noAutofit/>
          </a:bodyPr>
          <a:lstStyle/>
          <a:p>
            <a:pPr algn="ctr"/>
            <a:r>
              <a:rPr lang="ky-KG" sz="5400" b="1" dirty="0" smtClean="0">
                <a:solidFill>
                  <a:srgbClr val="FF0000"/>
                </a:solidFill>
                <a:latin typeface="Times New Roman" panose="02020603050405020304" pitchFamily="18" charset="0"/>
                <a:cs typeface="Times New Roman" panose="02020603050405020304" pitchFamily="18" charset="0"/>
              </a:rPr>
              <a:t>Жаратылышты коргоо</a:t>
            </a:r>
            <a:endParaRPr lang="ru-RU" sz="5400" b="1" dirty="0">
              <a:solidFill>
                <a:srgbClr val="FF0000"/>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idx="1"/>
          </p:nvPr>
        </p:nvPicPr>
        <p:blipFill>
          <a:blip r:embed="rId2"/>
          <a:stretch>
            <a:fillRect/>
          </a:stretch>
        </p:blipFill>
        <p:spPr>
          <a:xfrm>
            <a:off x="7822576" y="1477340"/>
            <a:ext cx="4369424" cy="2911128"/>
          </a:xfrm>
          <a:prstGeom prst="rect">
            <a:avLst/>
          </a:prstGeom>
        </p:spPr>
      </p:pic>
      <p:sp>
        <p:nvSpPr>
          <p:cNvPr id="4" name="Текст 3"/>
          <p:cNvSpPr>
            <a:spLocks noGrp="1"/>
          </p:cNvSpPr>
          <p:nvPr>
            <p:ph type="body" sz="half" idx="2"/>
          </p:nvPr>
        </p:nvSpPr>
        <p:spPr>
          <a:xfrm>
            <a:off x="372140" y="1053026"/>
            <a:ext cx="4700258" cy="5482855"/>
          </a:xfrm>
        </p:spPr>
        <p:txBody>
          <a:bodyPr>
            <a:noAutofit/>
          </a:bodyPr>
          <a:lstStyle/>
          <a:p>
            <a:r>
              <a:rPr lang="ky-KG" sz="2800" b="1" dirty="0" smtClean="0">
                <a:latin typeface="Times New Roman" panose="02020603050405020304" pitchFamily="18" charset="0"/>
                <a:cs typeface="Times New Roman" panose="02020603050405020304" pitchFamily="18" charset="0"/>
              </a:rPr>
              <a:t>Бир кезде бардык жырткычтарды: карышкыр, түлкү, айры куйруктарды аёосуз кырышкан. </a:t>
            </a:r>
          </a:p>
          <a:p>
            <a:r>
              <a:rPr lang="ky-KG" sz="2800" b="1" dirty="0" smtClean="0">
                <a:latin typeface="Times New Roman" panose="02020603050405020304" pitchFamily="18" charset="0"/>
                <a:cs typeface="Times New Roman" panose="02020603050405020304" pitchFamily="18" charset="0"/>
              </a:rPr>
              <a:t>Бирок карышкыр жок болгон жерде бугулар ооруй баштаган.</a:t>
            </a:r>
          </a:p>
          <a:p>
            <a:r>
              <a:rPr lang="ky-KG" sz="2800" b="1" dirty="0" smtClean="0">
                <a:latin typeface="Times New Roman" panose="02020603050405020304" pitchFamily="18" charset="0"/>
                <a:cs typeface="Times New Roman" panose="02020603050405020304" pitchFamily="18" charset="0"/>
              </a:rPr>
              <a:t>Түлкү жок жерде чычкандар көбөйүп, эгин-тегинге зыян келтиришкен.</a:t>
            </a:r>
            <a:endParaRPr lang="ru-RU" sz="2800" b="1"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5072398" y="3912376"/>
            <a:ext cx="4513262" cy="2225189"/>
          </a:xfrm>
          <a:prstGeom prst="rect">
            <a:avLst/>
          </a:prstGeom>
        </p:spPr>
      </p:pic>
    </p:spTree>
    <p:extLst>
      <p:ext uri="{BB962C8B-B14F-4D97-AF65-F5344CB8AC3E}">
        <p14:creationId xmlns:p14="http://schemas.microsoft.com/office/powerpoint/2010/main" val="1615509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0163" y="251696"/>
            <a:ext cx="8977745" cy="652314"/>
          </a:xfrm>
        </p:spPr>
        <p:txBody>
          <a:bodyPr>
            <a:noAutofit/>
          </a:bodyPr>
          <a:lstStyle/>
          <a:p>
            <a:pPr algn="ctr"/>
            <a:r>
              <a:rPr lang="ky-KG" sz="4800" b="1" dirty="0" smtClean="0">
                <a:solidFill>
                  <a:srgbClr val="FF0000"/>
                </a:solidFill>
                <a:latin typeface="Times New Roman" panose="02020603050405020304" pitchFamily="18" charset="0"/>
                <a:cs typeface="Times New Roman" panose="02020603050405020304" pitchFamily="18" charset="0"/>
              </a:rPr>
              <a:t>Жаратылышты коргоо</a:t>
            </a:r>
            <a:endParaRPr lang="ru-RU" sz="4800" b="1" dirty="0">
              <a:solidFill>
                <a:srgbClr val="FF0000"/>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idx="1"/>
          </p:nvPr>
        </p:nvPicPr>
        <p:blipFill>
          <a:blip r:embed="rId2"/>
          <a:stretch>
            <a:fillRect/>
          </a:stretch>
        </p:blipFill>
        <p:spPr>
          <a:xfrm>
            <a:off x="6512161" y="997526"/>
            <a:ext cx="5042529" cy="5548747"/>
          </a:xfrm>
          <a:prstGeom prst="rect">
            <a:avLst/>
          </a:prstGeom>
        </p:spPr>
      </p:pic>
      <p:sp>
        <p:nvSpPr>
          <p:cNvPr id="4" name="Текст 3"/>
          <p:cNvSpPr>
            <a:spLocks noGrp="1"/>
          </p:cNvSpPr>
          <p:nvPr>
            <p:ph type="body" sz="half" idx="2"/>
          </p:nvPr>
        </p:nvSpPr>
        <p:spPr>
          <a:xfrm>
            <a:off x="270164" y="904011"/>
            <a:ext cx="4665518" cy="5455226"/>
          </a:xfrm>
        </p:spPr>
        <p:txBody>
          <a:bodyPr>
            <a:noAutofit/>
          </a:bodyPr>
          <a:lstStyle/>
          <a:p>
            <a:r>
              <a:rPr lang="ky-KG" sz="3200" b="1" dirty="0" smtClean="0">
                <a:latin typeface="Times New Roman" panose="02020603050405020304" pitchFamily="18" charset="0"/>
                <a:cs typeface="Times New Roman" panose="02020603050405020304" pitchFamily="18" charset="0"/>
              </a:rPr>
              <a:t>Жаныбарлардын жана алардын жеми өзү менен бирге көп миңдеген жылдан бери жашап келе жатат. бул мезгилдин ичинде ага да, буга да жашоо үчүн зарыл болгон жаратылыштын тең салмактуулугу калыптанган.</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09201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09" y="324431"/>
            <a:ext cx="9466118" cy="1015996"/>
          </a:xfrm>
        </p:spPr>
        <p:txBody>
          <a:bodyPr>
            <a:noAutofit/>
          </a:bodyPr>
          <a:lstStyle/>
          <a:p>
            <a:r>
              <a:rPr lang="ky-KG" sz="6600" b="1" dirty="0" smtClean="0">
                <a:solidFill>
                  <a:srgbClr val="FF0000"/>
                </a:solidFill>
                <a:latin typeface="Times New Roman" panose="02020603050405020304" pitchFamily="18" charset="0"/>
                <a:cs typeface="Times New Roman" panose="02020603050405020304" pitchFamily="18" charset="0"/>
              </a:rPr>
              <a:t>Жаратылышты коргоо</a:t>
            </a:r>
            <a:endParaRPr lang="ru-RU" sz="6600" b="1" dirty="0">
              <a:solidFill>
                <a:srgbClr val="FF0000"/>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idx="1"/>
          </p:nvPr>
        </p:nvPicPr>
        <p:blipFill>
          <a:blip r:embed="rId2"/>
          <a:stretch>
            <a:fillRect/>
          </a:stretch>
        </p:blipFill>
        <p:spPr>
          <a:xfrm>
            <a:off x="4800599" y="1475508"/>
            <a:ext cx="5839691" cy="4831773"/>
          </a:xfrm>
          <a:prstGeom prst="rect">
            <a:avLst/>
          </a:prstGeom>
        </p:spPr>
      </p:pic>
      <p:sp>
        <p:nvSpPr>
          <p:cNvPr id="4" name="Текст 3"/>
          <p:cNvSpPr>
            <a:spLocks noGrp="1"/>
          </p:cNvSpPr>
          <p:nvPr>
            <p:ph type="body" sz="half" idx="2"/>
          </p:nvPr>
        </p:nvSpPr>
        <p:spPr>
          <a:xfrm>
            <a:off x="446809" y="1340427"/>
            <a:ext cx="4178571" cy="5122718"/>
          </a:xfrm>
        </p:spPr>
        <p:txBody>
          <a:bodyPr>
            <a:noAutofit/>
          </a:bodyPr>
          <a:lstStyle/>
          <a:p>
            <a:r>
              <a:rPr lang="ky-KG" sz="2800" b="1" dirty="0" smtClean="0">
                <a:latin typeface="Times New Roman" panose="02020603050405020304" pitchFamily="18" charset="0"/>
                <a:cs typeface="Times New Roman" panose="02020603050405020304" pitchFamily="18" charset="0"/>
              </a:rPr>
              <a:t>Адам жаратылыштын тең салмактуулугун унутпоосу керек. Эгерде токойду кыркып, талкаласак ал жерде жашаган айбанаттар, бак-дарактар, өсүмдүктөр жок болуп кетет. Ошондуктан адамдар жаратылышка этият мамиле кылышы керек.</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74104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7982" y="210131"/>
            <a:ext cx="10027227" cy="1278466"/>
          </a:xfrm>
        </p:spPr>
        <p:txBody>
          <a:bodyPr>
            <a:normAutofit/>
          </a:bodyPr>
          <a:lstStyle/>
          <a:p>
            <a:r>
              <a:rPr lang="ky-KG" sz="7200" b="1" dirty="0" smtClean="0">
                <a:solidFill>
                  <a:srgbClr val="FF0000"/>
                </a:solidFill>
                <a:latin typeface="Times New Roman" panose="02020603050405020304" pitchFamily="18" charset="0"/>
                <a:cs typeface="Times New Roman" panose="02020603050405020304" pitchFamily="18" charset="0"/>
              </a:rPr>
              <a:t>Жаратылышты коргоо</a:t>
            </a:r>
            <a:endParaRPr lang="ru-RU" sz="7200"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776355" y="1488598"/>
            <a:ext cx="5572990" cy="5120020"/>
          </a:xfrm>
        </p:spPr>
        <p:txBody>
          <a:bodyPr>
            <a:noAutofit/>
          </a:bodyPr>
          <a:lstStyle/>
          <a:p>
            <a:r>
              <a:rPr lang="ky-KG" sz="2400" b="1" dirty="0" smtClean="0">
                <a:latin typeface="Times New Roman" panose="02020603050405020304" pitchFamily="18" charset="0"/>
                <a:cs typeface="Times New Roman" panose="02020603050405020304" pitchFamily="18" charset="0"/>
              </a:rPr>
              <a:t>Адамдар жер шарындагы жапайы айбанаттардын 270тен ашык түрүн кырып жиберишкен. Окумуштуулар тынчсызданып жаратылышты коргойлу деген ойго келип, </a:t>
            </a:r>
            <a:r>
              <a:rPr lang="ky-KG" sz="2400" b="1" dirty="0" smtClean="0">
                <a:solidFill>
                  <a:srgbClr val="FF0000"/>
                </a:solidFill>
                <a:latin typeface="Times New Roman" panose="02020603050405020304" pitchFamily="18" charset="0"/>
                <a:cs typeface="Times New Roman" panose="02020603050405020304" pitchFamily="18" charset="0"/>
              </a:rPr>
              <a:t>кызыл китеп</a:t>
            </a:r>
            <a:r>
              <a:rPr lang="ky-KG" sz="2400" b="1" dirty="0" smtClean="0">
                <a:latin typeface="Times New Roman" panose="02020603050405020304" pitchFamily="18" charset="0"/>
                <a:cs typeface="Times New Roman" panose="02020603050405020304" pitchFamily="18" charset="0"/>
              </a:rPr>
              <a:t>ти уюштурушкан. Кызыл китепке катталган жаныбарларга тийүүгө жана атууга тыюу салынган. Кимде ким кызыл китепке катталган жаныбарларды атса, же өлтүрсө айып  салынган</a:t>
            </a:r>
            <a:endParaRPr lang="ru-RU" sz="2400"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304858" y="1569026"/>
            <a:ext cx="4471497" cy="4091420"/>
          </a:xfrm>
          <a:prstGeom prst="rect">
            <a:avLst/>
          </a:prstGeom>
        </p:spPr>
      </p:pic>
      <p:sp>
        <p:nvSpPr>
          <p:cNvPr id="4" name="Текст 3"/>
          <p:cNvSpPr>
            <a:spLocks noGrp="1"/>
          </p:cNvSpPr>
          <p:nvPr>
            <p:ph type="body" sz="half" idx="2"/>
          </p:nvPr>
        </p:nvSpPr>
        <p:spPr>
          <a:xfrm>
            <a:off x="103909" y="1488597"/>
            <a:ext cx="4672446" cy="5120021"/>
          </a:xfrm>
        </p:spPr>
        <p:txBody>
          <a:bodyPr/>
          <a:lstStyle/>
          <a:p>
            <a:endParaRPr lang="ru-RU" dirty="0"/>
          </a:p>
        </p:txBody>
      </p:sp>
    </p:spTree>
    <p:extLst>
      <p:ext uri="{BB962C8B-B14F-4D97-AF65-F5344CB8AC3E}">
        <p14:creationId xmlns:p14="http://schemas.microsoft.com/office/powerpoint/2010/main" val="40801204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10" y="293258"/>
            <a:ext cx="9341426" cy="891306"/>
          </a:xfrm>
        </p:spPr>
        <p:txBody>
          <a:bodyPr>
            <a:normAutofit fontScale="90000"/>
          </a:bodyPr>
          <a:lstStyle/>
          <a:p>
            <a:r>
              <a:rPr lang="ky-KG" sz="6600" b="1" dirty="0" smtClean="0">
                <a:solidFill>
                  <a:srgbClr val="FF0000"/>
                </a:solidFill>
                <a:latin typeface="Times New Roman" panose="02020603050405020304" pitchFamily="18" charset="0"/>
                <a:cs typeface="Times New Roman" panose="02020603050405020304" pitchFamily="18" charset="0"/>
              </a:rPr>
              <a:t>Жаратылышты коргоо</a:t>
            </a:r>
            <a:endParaRPr lang="ru-RU" sz="6600" b="1" dirty="0">
              <a:solidFill>
                <a:srgbClr val="FF0000"/>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idx="1"/>
          </p:nvPr>
        </p:nvPicPr>
        <p:blipFill>
          <a:blip r:embed="rId2"/>
          <a:stretch>
            <a:fillRect/>
          </a:stretch>
        </p:blipFill>
        <p:spPr>
          <a:xfrm>
            <a:off x="4937260" y="1423556"/>
            <a:ext cx="5921240" cy="4862944"/>
          </a:xfrm>
          <a:prstGeom prst="rect">
            <a:avLst/>
          </a:prstGeom>
        </p:spPr>
      </p:pic>
      <p:sp>
        <p:nvSpPr>
          <p:cNvPr id="4" name="Текст 3"/>
          <p:cNvSpPr>
            <a:spLocks noGrp="1"/>
          </p:cNvSpPr>
          <p:nvPr>
            <p:ph type="body" sz="half" idx="2"/>
          </p:nvPr>
        </p:nvSpPr>
        <p:spPr>
          <a:xfrm>
            <a:off x="677334" y="1797627"/>
            <a:ext cx="3854528" cy="4488873"/>
          </a:xfrm>
        </p:spPr>
        <p:txBody>
          <a:bodyPr>
            <a:normAutofit lnSpcReduction="10000"/>
          </a:bodyPr>
          <a:lstStyle/>
          <a:p>
            <a:r>
              <a:rPr lang="ky-KG" sz="2400" b="1" dirty="0" smtClean="0">
                <a:latin typeface="Times New Roman" panose="02020603050405020304" pitchFamily="18" charset="0"/>
                <a:cs typeface="Times New Roman" panose="02020603050405020304" pitchFamily="18" charset="0"/>
              </a:rPr>
              <a:t> </a:t>
            </a:r>
            <a:r>
              <a:rPr lang="ky-KG" sz="2400" b="1" dirty="0" smtClean="0">
                <a:solidFill>
                  <a:srgbClr val="002060"/>
                </a:solidFill>
                <a:latin typeface="Times New Roman" panose="02020603050405020304" pitchFamily="18" charset="0"/>
                <a:cs typeface="Times New Roman" panose="02020603050405020304" pitchFamily="18" charset="0"/>
              </a:rPr>
              <a:t>Бардык өлкөлөрдө айбанаттарды жана өсүмдүктөрдү кол тийгизбей сактоочу жайлар бар. Ал корук деп аталат. Корукта жашаган жаныбарларды атууга жана кармоого болбойт. Ошондой эле өсүмдүктөрүн  дагы казууга, жулууга болбойт. Эгер тартип бузулса айып салынат.</a:t>
            </a:r>
            <a:endParaRPr lang="ru-RU" sz="24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13741"/>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AC5EAA778EFE4AB81F53BA0C48C9BB" ma:contentTypeVersion="" ma:contentTypeDescription="Create a new document." ma:contentTypeScope="" ma:versionID="84a7b908d236d3feec5cdc52fe85ba7c">
  <xsd:schema xmlns:xsd="http://www.w3.org/2001/XMLSchema" xmlns:xs="http://www.w3.org/2001/XMLSchema" xmlns:p="http://schemas.microsoft.com/office/2006/metadata/properties" xmlns:ns1="http://schemas.microsoft.com/sharepoint/v3" xmlns:ns2="6ee78bd2-4339-4042-adc0-bcc646419980" xmlns:ns3="2547570a-e5f4-4946-a4c3-82580e42479e" targetNamespace="http://schemas.microsoft.com/office/2006/metadata/properties" ma:root="true" ma:fieldsID="af74c33d54415a86935cc44ad597ec52" ns1:_="" ns2:_="" ns3:_="">
    <xsd:import namespace="http://schemas.microsoft.com/sharepoint/v3"/>
    <xsd:import namespace="6ee78bd2-4339-4042-adc0-bcc646419980"/>
    <xsd:import namespace="2547570a-e5f4-4946-a4c3-82580e42479e"/>
    <xsd:element name="properties">
      <xsd:complexType>
        <xsd:sequence>
          <xsd:element name="documentManagement">
            <xsd:complexType>
              <xsd:all>
                <xsd:element ref="ns2:SharedWithUsers" minOccurs="0"/>
                <xsd:element ref="ns2:SharingHintHash" minOccurs="0"/>
                <xsd:element ref="ns3:SharedWithDetail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hidden="true" ma:internalName="_ip_UnifiedCompliancePolicyProperties">
      <xsd:simpleType>
        <xsd:restriction base="dms:Note"/>
      </xsd:simpleType>
    </xsd:element>
    <xsd:element name="_ip_UnifiedCompliancePolicyUIAction" ma:index="1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ee78bd2-4339-4042-adc0-bcc64641998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547570a-e5f4-4946-a4c3-82580e42479e" elementFormDefault="qualified">
    <xsd:import namespace="http://schemas.microsoft.com/office/2006/documentManagement/types"/>
    <xsd:import namespace="http://schemas.microsoft.com/office/infopath/2007/PartnerControls"/>
    <xsd:element name="SharedWithDetails" ma:index="1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7DA39ED-743A-42D6-9416-1284B80FBA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ee78bd2-4339-4042-adc0-bcc646419980"/>
    <ds:schemaRef ds:uri="2547570a-e5f4-4946-a4c3-82580e4247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AAC4FE-6AA2-4812-A805-2E0A445923BA}">
  <ds:schemaRefs>
    <ds:schemaRef ds:uri="http://schemas.microsoft.com/sharepoint/v3/contenttype/forms"/>
  </ds:schemaRefs>
</ds:datastoreItem>
</file>

<file path=customXml/itemProps3.xml><?xml version="1.0" encoding="utf-8"?>
<ds:datastoreItem xmlns:ds="http://schemas.openxmlformats.org/officeDocument/2006/customXml" ds:itemID="{6A3FA65F-4361-4E04-8BDA-4F8256B2EBC3}">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Facet</Template>
  <TotalTime>0</TotalTime>
  <Words>298</Words>
  <Application>Microsoft Office PowerPoint</Application>
  <PresentationFormat>Широкоэкранный</PresentationFormat>
  <Paragraphs>28</Paragraphs>
  <Slides>14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14</vt:i4>
      </vt:variant>
    </vt:vector>
  </HeadingPairs>
  <TitlesOfParts>
    <vt:vector size="22" baseType="lpstr">
      <vt:lpstr>Arial</vt:lpstr>
      <vt:lpstr>Calibri</vt:lpstr>
      <vt:lpstr>Segoe UI</vt:lpstr>
      <vt:lpstr>Segoe UI Light</vt:lpstr>
      <vt:lpstr>Times New Roman</vt:lpstr>
      <vt:lpstr>Trebuchet MS</vt:lpstr>
      <vt:lpstr>Wingdings 3</vt:lpstr>
      <vt:lpstr>Грань</vt:lpstr>
      <vt:lpstr>Саламатсыңарбы окуучулар!</vt:lpstr>
      <vt:lpstr>Тема: Жаратылышты коргойлучу,  замандаш! Бүгүнкү сабактан силер: -   Жаратылышты коргоо боюнча маалымат аласыңар;     - берилген суроолорго жооп бересиңер;  -Топто тапшырмаларды аткарып, жазасыңар;</vt:lpstr>
      <vt:lpstr>Жаратылышты коргоо Курчап турган чөйрөнү коргоо жөнүндө илим- экология деп аталат. Грекче «экос»-үй, «логос»-илим деген сөздөрдү билдирет. Ушул байланыштарды изилдеген окумуштуулар экологдор деп аталат.</vt:lpstr>
      <vt:lpstr>Жаратылышты коргоо</vt:lpstr>
      <vt:lpstr>Жаратылышты коргоо</vt:lpstr>
      <vt:lpstr>Жаратылышты коргоо</vt:lpstr>
      <vt:lpstr>Жаратылышты коргоо</vt:lpstr>
      <vt:lpstr>Жаратылышты коргоо</vt:lpstr>
      <vt:lpstr>Жаратылышты коргоо</vt:lpstr>
      <vt:lpstr>Жаратылышты сактоо үчүн адамдар эмне жасоо керек?</vt:lpstr>
      <vt:lpstr>Топтордо иштөө</vt:lpstr>
      <vt:lpstr>Үйгө тапшырма: Жаратылышты кантип коргойм?  Дилбаян жазып келүү</vt:lpstr>
      <vt:lpstr>Саламатта калгыла балдар!!</vt:lpstr>
      <vt:lpstr>Молодец!</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2022-02-28T21:00:30Z</dcterms:created>
  <dcterms:modified xsi:type="dcterms:W3CDTF">2022-02-28T22:47:36Z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0x01010019AC5EAA778EFE4AB81F53BA0C48C9BB</vt:lpwstr>
  </property>
</Properties>
</file>