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6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EC965B9-7D91-4FFC-A3C0-7118727AC174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219453E-E6FC-4524-AD2C-9B80CBC8E5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Обобщение и систематизация знаний по теме «Строение атома и атомного ядра»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66800"/>
          </a:xfrm>
        </p:spPr>
        <p:txBody>
          <a:bodyPr>
            <a:normAutofit/>
          </a:bodyPr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9001156" cy="5360114"/>
          </a:xfrm>
        </p:spPr>
        <p:txBody>
          <a:bodyPr>
            <a:normAutofit fontScale="77500" lnSpcReduction="20000"/>
          </a:bodyPr>
          <a:lstStyle/>
          <a:p>
            <a:pPr marL="0" indent="182563">
              <a:buNone/>
            </a:pPr>
            <a:r>
              <a:rPr lang="ru-RU" b="1" dirty="0" smtClean="0"/>
              <a:t>Цель урока: </a:t>
            </a:r>
            <a:r>
              <a:rPr lang="ru-RU" dirty="0" smtClean="0"/>
              <a:t>обобщить и систематизировать знания по теме: «Строение атома и атомного ядра», подготовить студентов к тематическому оцениванию знаний.</a:t>
            </a:r>
          </a:p>
          <a:p>
            <a:pPr marL="0" indent="182563">
              <a:buNone/>
            </a:pPr>
            <a:r>
              <a:rPr lang="ru-RU" b="1" dirty="0" smtClean="0"/>
              <a:t>Задачи урока: </a:t>
            </a:r>
          </a:p>
          <a:p>
            <a:pPr marL="0" indent="182563">
              <a:buNone/>
            </a:pPr>
            <a:r>
              <a:rPr lang="ru-RU" b="1" dirty="0" smtClean="0"/>
              <a:t>Образовательные: </a:t>
            </a:r>
            <a:r>
              <a:rPr lang="ru-RU" dirty="0" smtClean="0"/>
              <a:t>обеспечить прочное усвоение темы; повторить и проанализировать формулы для расчета дефекта масс, энергии выхода ядерной реакции, правила смещения, законы сохранения заряда и массового числа, закон радиоактивного распада; проконтролировать степень усвоения знаний, умений и навыков по данной теме.</a:t>
            </a:r>
            <a:r>
              <a:rPr lang="ru-RU" b="1" dirty="0" smtClean="0"/>
              <a:t> </a:t>
            </a:r>
          </a:p>
          <a:p>
            <a:pPr marL="0" indent="182563">
              <a:buNone/>
            </a:pPr>
            <a:r>
              <a:rPr lang="ru-RU" b="1" dirty="0" smtClean="0"/>
              <a:t>Развивающие: </a:t>
            </a:r>
            <a:r>
              <a:rPr lang="ru-RU" dirty="0" smtClean="0"/>
              <a:t>способствовать обучению студентов умению переносить знания, полученные на уроках физики, в область решения вопросов, связанных с другими предметами: как математика, биология, химия, астрономия, литература; применять теоретические знания для решения практических задач; развитие способности к оценочным действиям.</a:t>
            </a:r>
            <a:r>
              <a:rPr lang="ru-RU" b="1" dirty="0" smtClean="0"/>
              <a:t> </a:t>
            </a:r>
          </a:p>
          <a:p>
            <a:pPr marL="0" indent="182563">
              <a:buNone/>
            </a:pPr>
            <a:r>
              <a:rPr lang="ru-RU" b="1" dirty="0" smtClean="0"/>
              <a:t>Воспитательные: </a:t>
            </a:r>
            <a:r>
              <a:rPr lang="ru-RU" dirty="0" smtClean="0"/>
              <a:t>создать условия для повышения интереса к изучаемому материалу и предмету в целом,  для реальной самооценки студентов.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Повторение теоретического материала.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3148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Протоны</a:t>
            </a:r>
          </a:p>
          <a:p>
            <a:r>
              <a:rPr lang="ru-RU" dirty="0" smtClean="0"/>
              <a:t>Нейтроны</a:t>
            </a:r>
          </a:p>
          <a:p>
            <a:r>
              <a:rPr lang="ru-RU" dirty="0" smtClean="0"/>
              <a:t>Электроны</a:t>
            </a:r>
          </a:p>
          <a:p>
            <a:r>
              <a:rPr lang="ru-RU" dirty="0" smtClean="0"/>
              <a:t>Нуклоны</a:t>
            </a:r>
          </a:p>
          <a:p>
            <a:r>
              <a:rPr lang="ru-RU" dirty="0" smtClean="0"/>
              <a:t>Зарядовое число</a:t>
            </a:r>
          </a:p>
          <a:p>
            <a:r>
              <a:rPr lang="ru-RU" dirty="0" smtClean="0"/>
              <a:t>Массовое число</a:t>
            </a:r>
          </a:p>
          <a:p>
            <a:r>
              <a:rPr lang="ru-RU" dirty="0" smtClean="0"/>
              <a:t>Дефект массы</a:t>
            </a:r>
          </a:p>
          <a:p>
            <a:r>
              <a:rPr lang="ru-RU" dirty="0" err="1" smtClean="0"/>
              <a:t>α-излучение</a:t>
            </a:r>
            <a:endParaRPr lang="ru-RU" dirty="0" smtClean="0"/>
          </a:p>
          <a:p>
            <a:r>
              <a:rPr lang="el-GR" dirty="0" smtClean="0"/>
              <a:t>β</a:t>
            </a:r>
            <a:r>
              <a:rPr lang="ru-RU" dirty="0" smtClean="0"/>
              <a:t>-излучение</a:t>
            </a:r>
          </a:p>
          <a:p>
            <a:r>
              <a:rPr lang="el-GR" dirty="0" smtClean="0"/>
              <a:t>γ</a:t>
            </a:r>
            <a:r>
              <a:rPr lang="ru-RU" dirty="0" smtClean="0"/>
              <a:t>-излучение</a:t>
            </a:r>
          </a:p>
          <a:p>
            <a:r>
              <a:rPr lang="ru-RU" dirty="0" smtClean="0"/>
              <a:t>изотоп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599" cy="230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04"/>
                <a:gridCol w="1143008"/>
                <a:gridCol w="1269559"/>
                <a:gridCol w="1175657"/>
                <a:gridCol w="1175657"/>
                <a:gridCol w="1094035"/>
                <a:gridCol w="125727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Изотоп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Символ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Порядковый номер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Массовое число (А)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Число протонов (</a:t>
                      </a:r>
                      <a:r>
                        <a:rPr lang="en-US" dirty="0" smtClean="0"/>
                        <a:t>Z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Число нейтронов (</a:t>
                      </a:r>
                      <a:r>
                        <a:rPr lang="en-US" dirty="0" smtClean="0"/>
                        <a:t>N)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Число нуклонов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Углерод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Радий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Закон сохранения зарядового и массового числа</a:t>
            </a: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2214546" y="2428868"/>
          <a:ext cx="4286280" cy="3538052"/>
        </p:xfrm>
        <a:graphic>
          <a:graphicData uri="http://schemas.openxmlformats.org/presentationml/2006/ole">
            <p:oleObj spid="_x0000_s5121" name="Формула" r:id="rId3" imgW="1206500" imgH="990600" progId="Equation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Достигли  ли мы цели? Что надо исправить в своей деятельности для более успешной работы?</a:t>
            </a:r>
            <a:endParaRPr lang="ru-RU" dirty="0" smtClean="0"/>
          </a:p>
          <a:p>
            <a:r>
              <a:rPr lang="ru-RU" i="1" dirty="0" smtClean="0"/>
              <a:t>Как Вы считаете – Вы были активным участником урока?</a:t>
            </a:r>
            <a:endParaRPr lang="ru-RU" dirty="0" smtClean="0"/>
          </a:p>
          <a:p>
            <a:r>
              <a:rPr lang="ru-RU" i="1" dirty="0" smtClean="0"/>
              <a:t>Оцените свою готовность к контрольной работе.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22</TotalTime>
  <Words>105</Words>
  <Application>Microsoft Office PowerPoint</Application>
  <PresentationFormat>Экран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Городская</vt:lpstr>
      <vt:lpstr>Формула</vt:lpstr>
      <vt:lpstr>Обобщение и систематизация знаний по теме «Строение атома и атомного ядра»</vt:lpstr>
      <vt:lpstr>Цель и задачи</vt:lpstr>
      <vt:lpstr>Повторение теоретического материала.</vt:lpstr>
      <vt:lpstr>Заполнить таблицу</vt:lpstr>
      <vt:lpstr>Закон сохранения зарядового и массового числа</vt:lpstr>
      <vt:lpstr>Рефлексия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и систематизация знаний по теме «Строение атома и атомного ядра»</dc:title>
  <dc:creator>Home</dc:creator>
  <cp:lastModifiedBy>Home</cp:lastModifiedBy>
  <cp:revision>4</cp:revision>
  <dcterms:created xsi:type="dcterms:W3CDTF">2023-04-20T16:34:37Z</dcterms:created>
  <dcterms:modified xsi:type="dcterms:W3CDTF">2023-06-12T04:53:18Z</dcterms:modified>
</cp:coreProperties>
</file>