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58" r:id="rId7"/>
    <p:sldId id="262" r:id="rId8"/>
    <p:sldId id="265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A9B5882-411C-4DCB-AD08-C9EB9CD783FB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18377D92-CDB1-4EED-829D-177B84F8946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8946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5882-411C-4DCB-AD08-C9EB9CD783FB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7D92-CDB1-4EED-829D-177B84F89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163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5882-411C-4DCB-AD08-C9EB9CD783FB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7D92-CDB1-4EED-829D-177B84F8946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38372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5882-411C-4DCB-AD08-C9EB9CD783FB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7D92-CDB1-4EED-829D-177B84F8946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4028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5882-411C-4DCB-AD08-C9EB9CD783FB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7D92-CDB1-4EED-829D-177B84F89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76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5882-411C-4DCB-AD08-C9EB9CD783FB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7D92-CDB1-4EED-829D-177B84F8946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22687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5882-411C-4DCB-AD08-C9EB9CD783FB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7D92-CDB1-4EED-829D-177B84F8946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95950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5882-411C-4DCB-AD08-C9EB9CD783FB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7D92-CDB1-4EED-829D-177B84F8946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67263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5882-411C-4DCB-AD08-C9EB9CD783FB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7D92-CDB1-4EED-829D-177B84F8946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3227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5882-411C-4DCB-AD08-C9EB9CD783FB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7D92-CDB1-4EED-829D-177B84F89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493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5882-411C-4DCB-AD08-C9EB9CD783FB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7D92-CDB1-4EED-829D-177B84F8946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3416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5882-411C-4DCB-AD08-C9EB9CD783FB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7D92-CDB1-4EED-829D-177B84F89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37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5882-411C-4DCB-AD08-C9EB9CD783FB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7D92-CDB1-4EED-829D-177B84F8946F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3215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5882-411C-4DCB-AD08-C9EB9CD783FB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7D92-CDB1-4EED-829D-177B84F8946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8471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5882-411C-4DCB-AD08-C9EB9CD783FB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7D92-CDB1-4EED-829D-177B84F89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858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5882-411C-4DCB-AD08-C9EB9CD783FB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7D92-CDB1-4EED-829D-177B84F8946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9016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5882-411C-4DCB-AD08-C9EB9CD783FB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7D92-CDB1-4EED-829D-177B84F89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569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A9B5882-411C-4DCB-AD08-C9EB9CD783FB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8377D92-CDB1-4EED-829D-177B84F89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591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B%D0%B0%D0%B7%D1%83%D1%80%D1%8C_(%D0%B3%D0%B5%D1%80%D0%B0%D0%BB%D1%8C%D0%B4%D0%B8%D0%BA%D0%B0)" TargetMode="External"/><Relationship Id="rId2" Type="http://schemas.openxmlformats.org/officeDocument/2006/relationships/hyperlink" Target="https://ru.wikipedia.org/wiki/%D0%A1%D0%B5%D1%80%D0%B5%D0%B1%D1%80%D0%BE_(%D0%B3%D0%B5%D1%80%D0%B0%D0%BB%D1%8C%D0%B4%D0%B8%D0%BA%D0%B0)" TargetMode="Externa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png"/><Relationship Id="rId5" Type="http://schemas.openxmlformats.org/officeDocument/2006/relationships/hyperlink" Target="https://ru.wikipedia.org/wiki/%D0%97%D0%BE%D0%BB%D0%BE%D1%82%D0%BE_(%D0%B3%D0%B5%D1%80%D0%B0%D0%BB%D1%8C%D0%B4%D0%B8%D0%BA%D0%B0)" TargetMode="External"/><Relationship Id="rId4" Type="http://schemas.openxmlformats.org/officeDocument/2006/relationships/hyperlink" Target="https://ru.wikipedia.org/wiki/%D0%A7%D0%B5%D1%80%D0%BD%D1%8C_(%D0%B3%D0%B5%D1%80%D0%B0%D0%BB%D1%8C%D0%B4%D0%B8%D0%BA%D0%B0)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398" y="2356338"/>
            <a:ext cx="6815669" cy="1030326"/>
          </a:xfrm>
        </p:spPr>
        <p:txBody>
          <a:bodyPr/>
          <a:lstStyle/>
          <a:p>
            <a:r>
              <a:rPr lang="ru-RU" sz="6600" b="1" dirty="0" smtClean="0">
                <a:latin typeface="Monotype Corsiva" panose="03010101010201010101" pitchFamily="66" charset="0"/>
              </a:rPr>
              <a:t>МОЯ РОДИНА</a:t>
            </a:r>
            <a:endParaRPr lang="ru-RU" sz="6600" b="1" dirty="0"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Пермяков Илья,</a:t>
            </a:r>
          </a:p>
          <a:p>
            <a:pPr algn="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бучающийся 6 «Б» класса</a:t>
            </a:r>
          </a:p>
          <a:p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Тагильское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9385" y="1529862"/>
            <a:ext cx="61546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КАЗЕННОЕ ОБЩЕОБРАЗОВАТЕЛЬНОЕ УЧРЕЖДЕНИЕ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«ТАГИЛЬСКАЯ СРЕДНЯЯ ОБЩЕОБРАЗОВАТЕЛЬНАЯ ШКОЛА»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87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https://rus.team/images/article/40879/avatar.webp?actual=153864370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97117" y="832158"/>
            <a:ext cx="3150606" cy="4241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0"/>
              </a:spcAft>
            </a:pP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Подлинник полотнища от автора и его описание хранится в краеведческом музее Кургана. 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202" name="Picture 10" descr="https://gulaytour.ru/wp-content/uploads/2017/09/collection-1024x6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150" y="832158"/>
            <a:ext cx="7682023" cy="518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694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i="1" u="sng" dirty="0">
                <a:latin typeface="Monotype Corsiva" panose="03010101010201010101" pitchFamily="66" charset="0"/>
              </a:rPr>
              <a:t>Флаг </a:t>
            </a:r>
            <a:r>
              <a:rPr lang="ru-RU" sz="6000" b="1" i="1" u="sng" dirty="0" err="1">
                <a:latin typeface="Monotype Corsiva" panose="03010101010201010101" pitchFamily="66" charset="0"/>
              </a:rPr>
              <a:t>Каргапольского</a:t>
            </a:r>
            <a:r>
              <a:rPr lang="ru-RU" sz="6000" b="1" i="1" u="sng" dirty="0">
                <a:latin typeface="Monotype Corsiva" panose="03010101010201010101" pitchFamily="66" charset="0"/>
              </a:rPr>
              <a:t> района</a:t>
            </a:r>
            <a:endParaRPr lang="ru-RU" sz="6000" b="1" dirty="0">
              <a:latin typeface="Monotype Corsiva" panose="03010101010201010101" pitchFamily="66" charset="0"/>
            </a:endParaRPr>
          </a:p>
        </p:txBody>
      </p:sp>
      <p:pic>
        <p:nvPicPr>
          <p:cNvPr id="10242" name="Picture 2" descr="https://zvonil.info/38037-flags/flag_b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220" y="2444436"/>
            <a:ext cx="5541456" cy="369199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717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1" y="706170"/>
            <a:ext cx="3718455" cy="1285592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latin typeface="Monotype Corsiva" panose="03010101010201010101" pitchFamily="66" charset="0"/>
              </a:rPr>
              <a:t>Символика флага</a:t>
            </a:r>
            <a:endParaRPr lang="ru-RU" sz="4400" b="1" dirty="0"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4690" y="2212464"/>
            <a:ext cx="4793978" cy="3350958"/>
          </a:xfrm>
        </p:spPr>
        <p:txBody>
          <a:bodyPr>
            <a:no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Белый цвет (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Серебро (геральдика)"/>
              </a:rPr>
              <a:t>серебро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 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 чистоты, совершенства, мира и взаимопонимания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Голубой цвет (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Лазурь (геральдика)"/>
              </a:rPr>
              <a:t>лазурь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 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 бескрайнего неба, водных просторов, чести, духовности, благородства.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Чернь (геральдика)"/>
              </a:rPr>
              <a:t>Чёрный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Чернь (геральдика)"/>
              </a:rPr>
              <a:t>цвет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плодородия, мудрости, скромности, вечности бытия.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Жёлтый цвет (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Золото (геральдика)"/>
              </a:rPr>
              <a:t>золото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 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 урожая, богатства, стабильности, уважения и интеллекта.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https://zvonil.info/38037-flags/flag_big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669" y="1550484"/>
            <a:ext cx="5554210" cy="370049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715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latin typeface="Monotype Corsiva" panose="03010101010201010101" pitchFamily="66" charset="0"/>
              </a:rPr>
              <a:t>Эти символы нашей Родины отображены в моей работе</a:t>
            </a:r>
            <a:endParaRPr lang="ru-RU" sz="3200" dirty="0"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24" r="4238" b="13153"/>
          <a:stretch/>
        </p:blipFill>
        <p:spPr>
          <a:xfrm>
            <a:off x="5012266" y="1043257"/>
            <a:ext cx="6446067" cy="3975615"/>
          </a:xfrm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Использованы следующие техники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Выжигание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Эпоксидная смола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49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6" r="6392"/>
          <a:stretch/>
        </p:blipFill>
        <p:spPr>
          <a:xfrm rot="16200000">
            <a:off x="3598285" y="-967501"/>
            <a:ext cx="5603201" cy="8769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720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6" t="1200" r="9681" b="14444"/>
          <a:stretch/>
        </p:blipFill>
        <p:spPr>
          <a:xfrm rot="5400000">
            <a:off x="3130406" y="-432476"/>
            <a:ext cx="5553958" cy="766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26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32123" y="-305177"/>
            <a:ext cx="5592779" cy="745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89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6330" y="622427"/>
            <a:ext cx="7481179" cy="561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4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80" b="14192"/>
          <a:stretch/>
        </p:blipFill>
        <p:spPr>
          <a:xfrm>
            <a:off x="1524000" y="588475"/>
            <a:ext cx="9144000" cy="5296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11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Monotype Corsiva" panose="03010101010201010101" pitchFamily="66" charset="0"/>
              </a:rPr>
              <a:t>СПАСИБО ЗА </a:t>
            </a:r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latin typeface="Monotype Corsiva" panose="03010101010201010101" pitchFamily="66" charset="0"/>
              </a:rPr>
              <a:t>ВНИМАНИЕ</a:t>
            </a:r>
            <a:endParaRPr lang="ru-RU" sz="60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593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latin typeface="Monotype Corsiva" panose="03010101010201010101" pitchFamily="66" charset="0"/>
              </a:rPr>
              <a:t>Что такое Родина?</a:t>
            </a:r>
            <a:endParaRPr lang="ru-RU" sz="4800" b="1" dirty="0"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Родина – это место, где человек родился и вырос. 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Родина - это страна, гражданином которой он является. 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Моя Родина – Россия!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-6333585" y="5697778"/>
            <a:ext cx="990593" cy="47148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kartinkin.net/uploads/posts/2021-07/1625243161_4-kartinkin-com-p-karta-rossii-fon-krasivie-foni-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811" y="3032449"/>
            <a:ext cx="4184656" cy="2458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5877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latin typeface="Monotype Corsiva" panose="03010101010201010101" pitchFamily="66" charset="0"/>
              </a:rPr>
              <a:t>Флаг Российской Федерации</a:t>
            </a:r>
            <a:endParaRPr lang="ru-RU" sz="4400" b="1" dirty="0">
              <a:latin typeface="Monotype Corsiva" panose="03010101010201010101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10000"/>
          </a:bodyPr>
          <a:lstStyle/>
          <a:p>
            <a:pPr algn="l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Белый цвет </a:t>
            </a:r>
          </a:p>
          <a:p>
            <a:pPr algn="l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символизирует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 и чистоту,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Синий -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верность и правду, </a:t>
            </a:r>
          </a:p>
          <a:p>
            <a:pPr algn="l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 -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храбрость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3074" name="Picture 2" descr="https://wikiflag.ru/wp-content/uploads/2022/03/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138" y="1700467"/>
            <a:ext cx="5470525" cy="3457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862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эти цвета издавна использовались в народных костюмах. Из белого, синего и красного полотна шили рубахи, женщины носили сарафаны красного и синего цвета.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ethnoboho.ru/wp-content/uploads/2016/06/forum3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575" y="2751212"/>
            <a:ext cx="4718050" cy="292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i.pinimg.com/originals/2e/8a/21/2e8a218cc6f5450debabf3611dcc8a8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033" y="2560638"/>
            <a:ext cx="3029433" cy="3309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43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Нашему флагу более 300 лет, мы должны им гордиться. </a:t>
            </a:r>
          </a:p>
        </p:txBody>
      </p:sp>
      <p:pic>
        <p:nvPicPr>
          <p:cNvPr id="3" name="Развевающийся флаг России под государственный гимн РФ. Russian flag and national anthe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05066" y="2450094"/>
            <a:ext cx="6581868" cy="3702300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softEdge">
            <a:bevelT w="203200" h="101600" prst="cross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5259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2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latin typeface="Monotype Corsiva" panose="03010101010201010101" pitchFamily="66" charset="0"/>
              </a:rPr>
              <a:t>Моя малая родина</a:t>
            </a:r>
            <a:endParaRPr lang="ru-RU" sz="6600" b="1" dirty="0">
              <a:latin typeface="Monotype Corsiva" panose="03010101010201010101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Курганская область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Каргапольский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Карта Курганской области. 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495" y="3243263"/>
            <a:ext cx="3865860" cy="263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freeland.kurganobl.ru/wp-content/uploads/2020/08/kargapolskij_izm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580" y="3243263"/>
            <a:ext cx="3047059" cy="263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065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i="1" dirty="0" smtClean="0">
                <a:latin typeface="Monotype Corsiva" panose="03010101010201010101" pitchFamily="66" charset="0"/>
              </a:rPr>
              <a:t/>
            </a:r>
            <a:br>
              <a:rPr lang="ru-RU" sz="5400" b="1" i="1" dirty="0" smtClean="0">
                <a:latin typeface="Monotype Corsiva" panose="03010101010201010101" pitchFamily="66" charset="0"/>
              </a:rPr>
            </a:br>
            <a:r>
              <a:rPr lang="ru-RU" sz="5400" b="1" i="1" dirty="0" smtClean="0">
                <a:latin typeface="Monotype Corsiva" panose="03010101010201010101" pitchFamily="66" charset="0"/>
              </a:rPr>
              <a:t>Флаг </a:t>
            </a:r>
            <a:r>
              <a:rPr lang="ru-RU" sz="5400" b="1" i="1" dirty="0">
                <a:latin typeface="Monotype Corsiva" panose="03010101010201010101" pitchFamily="66" charset="0"/>
              </a:rPr>
              <a:t>Курганской области</a:t>
            </a:r>
            <a:r>
              <a:rPr lang="ru-RU" sz="5400" b="1" dirty="0">
                <a:latin typeface="Monotype Corsiva" panose="03010101010201010101" pitchFamily="66" charset="0"/>
              </a:rPr>
              <a:t/>
            </a:r>
            <a:br>
              <a:rPr lang="ru-RU" sz="5400" b="1" dirty="0">
                <a:latin typeface="Monotype Corsiva" panose="03010101010201010101" pitchFamily="66" charset="0"/>
              </a:rPr>
            </a:br>
            <a:endParaRPr lang="ru-RU" sz="5400" b="1" dirty="0">
              <a:latin typeface="Monotype Corsiva" panose="03010101010201010101" pitchFamily="66" charset="0"/>
            </a:endParaRPr>
          </a:p>
        </p:txBody>
      </p:sp>
      <p:pic>
        <p:nvPicPr>
          <p:cNvPr id="3" name="Флаг Курганской области. Флаги субъектов РФ. Зацикленное видео. Бесплатный футаж.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32363" y="2455141"/>
            <a:ext cx="6640945" cy="373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78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4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7295" y="1009293"/>
            <a:ext cx="9601196" cy="1303867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Белый цвет символизирует мир, чистоту помыслов.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Зеленый (изумрудный) цвет олицетворяет богатую природу региона.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8" descr="https://abali.ru/wp-content/uploads/2014/04/flag_kurganskoj_oblast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417" y="2453489"/>
            <a:ext cx="7278985" cy="363949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333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1662 году возле очень большого кургана, который носил название Царев Курган, образовалась слобода Царево Городище.</a:t>
            </a:r>
          </a:p>
        </p:txBody>
      </p:sp>
      <p:pic>
        <p:nvPicPr>
          <p:cNvPr id="7170" name="Picture 2" descr="https://www.kurgangen.ru/photos/albums/userpics/10001/normal_DSC074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44" y="2454586"/>
            <a:ext cx="5909492" cy="3675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730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860</TotalTime>
  <Words>190</Words>
  <Application>Microsoft Office PowerPoint</Application>
  <PresentationFormat>Широкоэкранный</PresentationFormat>
  <Paragraphs>44</Paragraphs>
  <Slides>19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Garamond</vt:lpstr>
      <vt:lpstr>Monotype Corsiva</vt:lpstr>
      <vt:lpstr>Times New Roman</vt:lpstr>
      <vt:lpstr>Натуральные материалы</vt:lpstr>
      <vt:lpstr>МОЯ РОДИНА</vt:lpstr>
      <vt:lpstr>Что такое Родина?</vt:lpstr>
      <vt:lpstr>Флаг Российской Федерации</vt:lpstr>
      <vt:lpstr>Все эти цвета издавна использовались в народных костюмах. Из белого, синего и красного полотна шили рубахи, женщины носили сарафаны красного и синего цвета.  </vt:lpstr>
      <vt:lpstr>Нашему флагу более 300 лет, мы должны им гордиться. </vt:lpstr>
      <vt:lpstr>Моя малая родина</vt:lpstr>
      <vt:lpstr> Флаг Курганской области </vt:lpstr>
      <vt:lpstr>Белый цвет символизирует мир, чистоту помыслов. Зеленый (изумрудный) цвет олицетворяет богатую природу региона. </vt:lpstr>
      <vt:lpstr>В 1662 году возле очень большого кургана, который носил название Царев Курган, образовалась слобода Царево Городище.</vt:lpstr>
      <vt:lpstr>Презентация PowerPoint</vt:lpstr>
      <vt:lpstr>Флаг Каргапольского района</vt:lpstr>
      <vt:lpstr>Символика флага</vt:lpstr>
      <vt:lpstr>Эти символы нашей Родины отображены в моей работе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«МОЯ РОДИНА»</dc:title>
  <dc:creator>Елена Пермякова</dc:creator>
  <cp:lastModifiedBy>Тагильская СОШ</cp:lastModifiedBy>
  <cp:revision>17</cp:revision>
  <dcterms:created xsi:type="dcterms:W3CDTF">2022-11-23T15:36:06Z</dcterms:created>
  <dcterms:modified xsi:type="dcterms:W3CDTF">2022-11-29T15:36:13Z</dcterms:modified>
</cp:coreProperties>
</file>