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8" r:id="rId3"/>
    <p:sldId id="259" r:id="rId4"/>
    <p:sldId id="260" r:id="rId5"/>
    <p:sldId id="262" r:id="rId6"/>
    <p:sldId id="284" r:id="rId7"/>
    <p:sldId id="261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81" r:id="rId17"/>
    <p:sldId id="273" r:id="rId18"/>
    <p:sldId id="274" r:id="rId19"/>
    <p:sldId id="271" r:id="rId20"/>
    <p:sldId id="285" r:id="rId21"/>
    <p:sldId id="286" r:id="rId22"/>
    <p:sldId id="275" r:id="rId23"/>
    <p:sldId id="276" r:id="rId24"/>
    <p:sldId id="278" r:id="rId25"/>
    <p:sldId id="279" r:id="rId26"/>
    <p:sldId id="280" r:id="rId27"/>
    <p:sldId id="272" r:id="rId28"/>
    <p:sldId id="282" r:id="rId29"/>
    <p:sldId id="287" r:id="rId30"/>
    <p:sldId id="28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0240149849440912"/>
          <c:w val="0.97303921568627449"/>
          <c:h val="0.666885206835858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«Любишь ли ты рисовать» </c:v>
                </c:pt>
              </c:strCache>
            </c:strRef>
          </c:tx>
          <c:explosion val="34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00A4-441E-9703-3AD114565F0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5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0A4-441E-9703-3AD114565F0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4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9CE-41CB-B62A-72560BE5C9D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lumMod val="60000"/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lumMod val="60000"/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9CE-41CB-B62A-72560BE5C9D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0A4-441E-9703-3AD114565F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0A4-441E-9703-3AD114565F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A4-441E-9703-3AD114565F0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3338153884838475"/>
          <c:w val="0.97303921568627449"/>
          <c:h val="0.666885206835858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Знаешь ли о том, что рисовать можно не только карандашом или кисточкой?</c:v>
                </c:pt>
              </c:strCache>
            </c:strRef>
          </c:tx>
          <c:explosion val="26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00A4-441E-9703-3AD114565F09}"/>
              </c:ext>
            </c:extLst>
          </c:dPt>
          <c:dPt>
            <c:idx val="1"/>
            <c:bubble3D val="0"/>
            <c:explosion val="0"/>
            <c:spPr>
              <a:gradFill rotWithShape="1">
                <a:gsLst>
                  <a:gs pos="0">
                    <a:schemeClr val="accent5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5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0A4-441E-9703-3AD114565F0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4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2033-4BD5-9E33-23EE8C3D758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lumMod val="60000"/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lumMod val="60000"/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2033-4BD5-9E33-23EE8C3D758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0A4-441E-9703-3AD114565F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0A4-441E-9703-3AD114565F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A4-441E-9703-3AD114565F0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1071776560398446"/>
          <c:w val="1"/>
          <c:h val="0.789549039971397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техники рисования ты знаешь?</c:v>
                </c:pt>
              </c:strCache>
            </c:strRef>
          </c:tx>
          <c:dPt>
            <c:idx val="0"/>
            <c:bubble3D val="0"/>
            <c:explosion val="39"/>
            <c:spPr>
              <a:gradFill rotWithShape="1">
                <a:gsLst>
                  <a:gs pos="0">
                    <a:schemeClr val="accent6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00A4-441E-9703-3AD114565F0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5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0A4-441E-9703-3AD114565F0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4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04DA-42EC-8279-74C70788B61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lumMod val="60000"/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lumMod val="60000"/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04DA-42EC-8279-74C70788B61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0A4-441E-9703-3AD114565F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0A4-441E-9703-3AD114565F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углем, пальчиками, вытными палочками</c:v>
                </c:pt>
                <c:pt idx="1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0.63</c:v>
                </c:pt>
                <c:pt idx="1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A4-441E-9703-3AD114565F0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1.4917281519358588E-4"/>
          <c:y val="0.75924619321582409"/>
          <c:w val="0.98034421237441216"/>
          <c:h val="0.240199339681575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3338153884838475"/>
          <c:w val="0.97303921568627449"/>
          <c:h val="0.666885206835858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научиться рисовать разными материалами и инструментами 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00A4-441E-9703-3AD114565F09}"/>
              </c:ext>
            </c:extLst>
          </c:dPt>
          <c:dPt>
            <c:idx val="1"/>
            <c:bubble3D val="0"/>
            <c:explosion val="14"/>
            <c:spPr>
              <a:gradFill rotWithShape="1">
                <a:gsLst>
                  <a:gs pos="0">
                    <a:schemeClr val="accent5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5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5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0A4-441E-9703-3AD114565F0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4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4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9688-428F-BF37-259F5888A84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6">
                      <a:lumMod val="60000"/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6">
                      <a:lumMod val="60000"/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9688-428F-BF37-259F5888A84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0A4-441E-9703-3AD114565F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0A4-441E-9703-3AD114565F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0.71</c:v>
                </c:pt>
                <c:pt idx="1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A4-441E-9703-3AD114565F0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05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6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1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6966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650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93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173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67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01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01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12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856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94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87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482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22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C471732-7741-465B-B997-B04A801190C6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86264D-C5C2-4775-A77E-0A382BFBD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730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1984" y="895547"/>
            <a:ext cx="9536015" cy="5517038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/>
              <a:t>МКОУ «Тагильская СОШ»</a:t>
            </a:r>
            <a:br>
              <a:rPr lang="ru-RU" sz="2700" b="1" i="1" dirty="0" smtClean="0"/>
            </a:br>
            <a:r>
              <a:rPr lang="ru-RU" sz="3100" b="1" i="1" dirty="0" smtClean="0"/>
              <a:t/>
            </a:r>
            <a:br>
              <a:rPr lang="ru-RU" sz="3100" b="1" i="1" dirty="0" smtClean="0"/>
            </a:br>
            <a:r>
              <a:rPr lang="ru-RU" sz="3100" b="1" i="1" dirty="0" smtClean="0"/>
              <a:t>ТВОРЧЕСКИЙ </a:t>
            </a:r>
            <a:r>
              <a:rPr lang="ru-RU" sz="3100" b="1" i="1" dirty="0"/>
              <a:t>ПРОЕКТ ПО</a:t>
            </a:r>
            <a:br>
              <a:rPr lang="ru-RU" sz="3100" b="1" i="1" dirty="0"/>
            </a:br>
            <a:r>
              <a:rPr lang="ru-RU" sz="3100" b="1" i="1" dirty="0"/>
              <a:t>ИЗОБРАЗИТЕЛЬНОМУ </a:t>
            </a:r>
            <a:r>
              <a:rPr lang="ru-RU" sz="3100" b="1" i="1" smtClean="0"/>
              <a:t>ИСКУСсТВУ</a:t>
            </a:r>
            <a:r>
              <a:rPr lang="ru-RU" sz="3100" b="1" i="1" dirty="0" smtClean="0"/>
              <a:t/>
            </a:r>
            <a:br>
              <a:rPr lang="ru-RU" sz="3100" b="1" i="1" dirty="0" smtClean="0"/>
            </a:br>
            <a:r>
              <a:rPr lang="ru-RU" sz="3100" b="1" i="1" dirty="0" smtClean="0"/>
              <a:t>на тему</a:t>
            </a:r>
            <a:br>
              <a:rPr lang="ru-RU" sz="3100" b="1" i="1" dirty="0" smtClean="0"/>
            </a:br>
            <a:r>
              <a:rPr lang="ru-RU" sz="3100" b="1" i="1" dirty="0"/>
              <a:t/>
            </a:r>
            <a:br>
              <a:rPr lang="ru-RU" sz="3100" b="1" i="1" dirty="0"/>
            </a:br>
            <a:r>
              <a:rPr lang="ru-RU" sz="7300" b="1" i="1" dirty="0">
                <a:latin typeface="Monotype Corsiva" panose="03010101010201010101" pitchFamily="66" charset="0"/>
              </a:rPr>
              <a:t>"БЫСТРЫЕ ТЕХНИКИ РИСОВАНИЯ"</a:t>
            </a:r>
            <a:br>
              <a:rPr lang="ru-RU" sz="7300" b="1" i="1" dirty="0">
                <a:latin typeface="Monotype Corsiva" panose="03010101010201010101" pitchFamily="66" charset="0"/>
              </a:rPr>
            </a:br>
            <a:endParaRPr lang="ru-RU" sz="7300" b="1" i="1" dirty="0"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970981" y="5373254"/>
            <a:ext cx="4982297" cy="1371599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Кошелева Елизавета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8 «Б» класс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5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71762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с помощью быстрых (нетрадиционных) техник рисования</a:t>
            </a:r>
            <a:r>
              <a:rPr lang="ru-RU" sz="4800" dirty="0"/>
              <a:t>.</a:t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83068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110518"/>
            <a:ext cx="10364451" cy="970138"/>
          </a:xfrm>
        </p:spPr>
        <p:txBody>
          <a:bodyPr>
            <a:normAutofit/>
          </a:bodyPr>
          <a:lstStyle/>
          <a:p>
            <a:r>
              <a:rPr lang="ru-RU" b="1" dirty="0"/>
              <a:t>Задачи проекта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293092"/>
            <a:ext cx="10363826" cy="52370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информации, анализ полученных сведений;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подобрать быстрые техники   рисования;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экспериментировать и овладевать   материалами, необходимыми для создания рисунков;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применить быстрые техники рисования в проектном продукте.  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закрепить навыки работы различными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93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034792"/>
          </a:xfrm>
        </p:spPr>
        <p:txBody>
          <a:bodyPr>
            <a:normAutofit/>
          </a:bodyPr>
          <a:lstStyle/>
          <a:p>
            <a:r>
              <a:rPr lang="ru-RU" sz="5400" b="1" i="1" u="sng" dirty="0" err="1" smtClean="0">
                <a:solidFill>
                  <a:srgbClr val="002060"/>
                </a:solidFill>
              </a:rPr>
              <a:t>кляксография</a:t>
            </a:r>
            <a:endParaRPr lang="ru-RU" sz="5400" b="1" i="1" u="sng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328" y="1498744"/>
            <a:ext cx="3925455" cy="5233941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0" y="1498744"/>
            <a:ext cx="3920259" cy="522701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151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411" y="0"/>
            <a:ext cx="10364451" cy="1596177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</a:rPr>
              <a:t>вымывание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9" y="1323569"/>
            <a:ext cx="4100945" cy="5467928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1" t="6151" r="17905" b="5998"/>
          <a:stretch/>
        </p:blipFill>
        <p:spPr>
          <a:xfrm>
            <a:off x="5347854" y="1323569"/>
            <a:ext cx="5309510" cy="546067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03549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Рисование с помощью губки и шаблона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5" y="2006744"/>
            <a:ext cx="6309117" cy="4606492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09" y="1983510"/>
            <a:ext cx="4629726" cy="462972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5302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Рисование при помощи ватных палочек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706" y="2214694"/>
            <a:ext cx="4228234" cy="4228234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82" y="2219023"/>
            <a:ext cx="7509164" cy="422390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80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4393" y="323273"/>
            <a:ext cx="10364451" cy="2150039"/>
          </a:xfrm>
        </p:spPr>
        <p:txBody>
          <a:bodyPr>
            <a:normAutofit/>
          </a:bodyPr>
          <a:lstStyle/>
          <a:p>
            <a:r>
              <a:rPr lang="ru-RU" dirty="0" err="1"/>
              <a:t>неоимпрессионист</a:t>
            </a:r>
            <a:r>
              <a:rPr lang="ru-RU" dirty="0"/>
              <a:t> Жорж </a:t>
            </a:r>
            <a:r>
              <a:rPr lang="ru-RU" dirty="0" smtClean="0"/>
              <a:t>Сера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«Воскресенье </a:t>
            </a:r>
            <a:r>
              <a:rPr lang="ru-RU" dirty="0"/>
              <a:t>на острове Гранд-</a:t>
            </a:r>
            <a:r>
              <a:rPr lang="ru-RU" dirty="0" err="1"/>
              <a:t>Жатт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036" y="2087419"/>
            <a:ext cx="6802581" cy="4535054"/>
          </a:xfrm>
        </p:spPr>
      </p:pic>
    </p:spTree>
    <p:extLst>
      <p:ext uri="{BB962C8B-B14F-4D97-AF65-F5344CB8AC3E}">
        <p14:creationId xmlns:p14="http://schemas.microsoft.com/office/powerpoint/2010/main" val="10599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Рисование при помощи листьев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687" y="1951144"/>
            <a:ext cx="6061635" cy="45799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8" y="1951144"/>
            <a:ext cx="5570153" cy="45799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741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84" y="222909"/>
            <a:ext cx="10364451" cy="1596177"/>
          </a:xfrm>
        </p:spPr>
        <p:txBody>
          <a:bodyPr/>
          <a:lstStyle/>
          <a:p>
            <a:r>
              <a:rPr lang="ru-RU" b="1" dirty="0"/>
              <a:t>Рисование мятой бумагой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7" t="6175" r="20144" b="4933"/>
          <a:stretch/>
        </p:blipFill>
        <p:spPr>
          <a:xfrm>
            <a:off x="4088607" y="1265958"/>
            <a:ext cx="4503423" cy="5315846"/>
          </a:xfr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133" y="4003163"/>
            <a:ext cx="3291016" cy="246704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31" y="3972195"/>
            <a:ext cx="3263005" cy="24460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17" y="1379477"/>
            <a:ext cx="3273227" cy="24537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133" y="1265958"/>
            <a:ext cx="3324635" cy="249224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63241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283" y="-118360"/>
            <a:ext cx="10364451" cy="1596177"/>
          </a:xfrm>
        </p:spPr>
        <p:txBody>
          <a:bodyPr/>
          <a:lstStyle/>
          <a:p>
            <a:r>
              <a:rPr lang="ru-RU" b="1" dirty="0"/>
              <a:t>Рисование коктейльными трубочками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855" y="1020694"/>
            <a:ext cx="7497204" cy="533790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64" y="3689645"/>
            <a:ext cx="3905445" cy="28747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64" y="904041"/>
            <a:ext cx="3905445" cy="27856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8008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74" y="-108837"/>
            <a:ext cx="11673906" cy="6595621"/>
          </a:xfrm>
          <a:effectLst>
            <a:softEdge rad="508000"/>
          </a:effectLst>
        </p:spPr>
      </p:pic>
    </p:spTree>
    <p:extLst>
      <p:ext uri="{BB962C8B-B14F-4D97-AF65-F5344CB8AC3E}">
        <p14:creationId xmlns:p14="http://schemas.microsoft.com/office/powerpoint/2010/main" val="289846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283" y="-118360"/>
            <a:ext cx="10364451" cy="1596177"/>
          </a:xfrm>
        </p:spPr>
        <p:txBody>
          <a:bodyPr/>
          <a:lstStyle/>
          <a:p>
            <a:r>
              <a:rPr lang="ru-RU" b="1" dirty="0"/>
              <a:t>Рисование коктейльными трубочками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8" b="4469"/>
          <a:stretch/>
        </p:blipFill>
        <p:spPr>
          <a:xfrm>
            <a:off x="394192" y="1098115"/>
            <a:ext cx="2524499" cy="24671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" b="4376"/>
          <a:stretch/>
        </p:blipFill>
        <p:spPr>
          <a:xfrm>
            <a:off x="9093681" y="1098115"/>
            <a:ext cx="2608792" cy="25133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5" b="6241"/>
          <a:stretch/>
        </p:blipFill>
        <p:spPr>
          <a:xfrm>
            <a:off x="9164385" y="3855015"/>
            <a:ext cx="2528852" cy="23980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6" b="3677"/>
          <a:stretch/>
        </p:blipFill>
        <p:spPr>
          <a:xfrm>
            <a:off x="394192" y="3830077"/>
            <a:ext cx="2515263" cy="24875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" b="3251"/>
          <a:stretch/>
        </p:blipFill>
        <p:spPr>
          <a:xfrm>
            <a:off x="3458240" y="1098115"/>
            <a:ext cx="5353251" cy="519184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2730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283" y="-118360"/>
            <a:ext cx="10364451" cy="1596177"/>
          </a:xfrm>
        </p:spPr>
        <p:txBody>
          <a:bodyPr/>
          <a:lstStyle/>
          <a:p>
            <a:r>
              <a:rPr lang="ru-RU" b="1" dirty="0" err="1" smtClean="0"/>
              <a:t>ниткография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" b="13732"/>
          <a:stretch/>
        </p:blipFill>
        <p:spPr>
          <a:xfrm>
            <a:off x="0" y="213947"/>
            <a:ext cx="3897796" cy="25277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2177" r="-774" b="3266"/>
          <a:stretch/>
        </p:blipFill>
        <p:spPr>
          <a:xfrm>
            <a:off x="8067333" y="551428"/>
            <a:ext cx="4124667" cy="60163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t="5081" r="194" b="-481"/>
          <a:stretch/>
        </p:blipFill>
        <p:spPr>
          <a:xfrm>
            <a:off x="5173772" y="835375"/>
            <a:ext cx="2799073" cy="41030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1" t="5807" r="193" b="-1933"/>
          <a:stretch/>
        </p:blipFill>
        <p:spPr>
          <a:xfrm>
            <a:off x="2358884" y="2908091"/>
            <a:ext cx="2767644" cy="40606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" b="13467"/>
          <a:stretch/>
        </p:blipFill>
        <p:spPr>
          <a:xfrm rot="5400000">
            <a:off x="-495918" y="3353337"/>
            <a:ext cx="3331609" cy="218901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9068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u="sng" dirty="0" smtClean="0">
                <a:solidFill>
                  <a:srgbClr val="002060"/>
                </a:solidFill>
              </a:rPr>
              <a:t>Анкетирование </a:t>
            </a:r>
            <a:endParaRPr lang="ru-RU" sz="6600" b="1" i="1" u="sng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опросе приняло 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83 ученика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МКОУ «Тагильская СОШ»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2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49527323"/>
              </p:ext>
            </p:extLst>
          </p:nvPr>
        </p:nvGraphicFramePr>
        <p:xfrm>
          <a:off x="914399" y="254525"/>
          <a:ext cx="10906813" cy="6108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920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25927324"/>
              </p:ext>
            </p:extLst>
          </p:nvPr>
        </p:nvGraphicFramePr>
        <p:xfrm>
          <a:off x="914399" y="254524"/>
          <a:ext cx="10906813" cy="6404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543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14208989"/>
              </p:ext>
            </p:extLst>
          </p:nvPr>
        </p:nvGraphicFramePr>
        <p:xfrm>
          <a:off x="914399" y="254524"/>
          <a:ext cx="10906813" cy="6268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21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45959998"/>
              </p:ext>
            </p:extLst>
          </p:nvPr>
        </p:nvGraphicFramePr>
        <p:xfrm>
          <a:off x="914399" y="254525"/>
          <a:ext cx="10906813" cy="6108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991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Прежде чем выполнить проектный продукт, я тренировалась много раз рисовать в быстрой технике разными способами.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24913">
            <a:off x="116581" y="1091807"/>
            <a:ext cx="6303015" cy="47272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94534">
            <a:off x="2651686" y="-28869"/>
            <a:ext cx="6184757" cy="4638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27982">
            <a:off x="6391171" y="681551"/>
            <a:ext cx="6006378" cy="450478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08661" y="1466357"/>
            <a:ext cx="6280130" cy="47100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86005" y="2424880"/>
            <a:ext cx="5039489" cy="37796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75170">
            <a:off x="-854783" y="1790625"/>
            <a:ext cx="6024440" cy="451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монотипия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4" y="2170722"/>
            <a:ext cx="5908573" cy="3971459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507" y="2170834"/>
            <a:ext cx="5965926" cy="397134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5421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75" y="146825"/>
            <a:ext cx="8959898" cy="671117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698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80" y="-429860"/>
            <a:ext cx="10416619" cy="7812465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3932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36" y="63572"/>
            <a:ext cx="9236363" cy="6927273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954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79" y="-249381"/>
            <a:ext cx="10024533" cy="7518400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1439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509333" y="418303"/>
            <a:ext cx="10972800" cy="6373090"/>
          </a:xfrm>
          <a:prstGeom prst="rect">
            <a:avLst/>
          </a:prstGeom>
          <a:gradFill>
            <a:gsLst>
              <a:gs pos="62000">
                <a:schemeClr val="bg2">
                  <a:tint val="78000"/>
                  <a:shade val="100000"/>
                  <a:hueMod val="136000"/>
                  <a:satMod val="160000"/>
                  <a:lumMod val="105000"/>
                  <a:alpha val="27000"/>
                </a:schemeClr>
              </a:gs>
              <a:gs pos="100000">
                <a:schemeClr val="bg2">
                  <a:shade val="92000"/>
                  <a:satMod val="170000"/>
                  <a:lumMod val="96000"/>
                </a:schemeClr>
              </a:gs>
            </a:gsLst>
            <a:lin ang="5400000" scaled="0"/>
          </a:gradFill>
          <a:effectLst>
            <a:softEdge rad="889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приемы изображения способствуют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Снятию страхов;</a:t>
            </a:r>
          </a:p>
          <a:p>
            <a:pPr>
              <a:lnSpc>
                <a:spcPct val="150000"/>
              </a:lnSpc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уверенность в своих силах;</a:t>
            </a:r>
          </a:p>
          <a:p>
            <a:pPr>
              <a:lnSpc>
                <a:spcPct val="150000"/>
              </a:lnSpc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пространственное мышление;</a:t>
            </a:r>
          </a:p>
          <a:p>
            <a:pPr>
              <a:lnSpc>
                <a:spcPct val="150000"/>
              </a:lnSpc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свободно выражать свой замысел;</a:t>
            </a:r>
          </a:p>
        </p:txBody>
      </p:sp>
    </p:spTree>
    <p:extLst>
      <p:ext uri="{BB962C8B-B14F-4D97-AF65-F5344CB8AC3E}">
        <p14:creationId xmlns:p14="http://schemas.microsoft.com/office/powerpoint/2010/main" val="418448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приемы изображения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02937" y="1812910"/>
            <a:ext cx="10363826" cy="435698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Побуждают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творческим поискам и решениям;</a:t>
            </a:r>
          </a:p>
          <a:p>
            <a:pPr>
              <a:lnSpc>
                <a:spcPct val="160000"/>
              </a:lnSpc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работать с разнообразным материалом;</a:t>
            </a:r>
          </a:p>
          <a:p>
            <a:pPr lvl="0">
              <a:lnSpc>
                <a:spcPct val="160000"/>
              </a:lnSpc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композиции, ритма, колорита,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цветовосприятия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  </a:t>
            </a:r>
          </a:p>
          <a:p>
            <a:pPr lvl="0">
              <a:lnSpc>
                <a:spcPct val="16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фактурности и объёмности;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3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3345" y="286328"/>
            <a:ext cx="10972800" cy="6373090"/>
          </a:xfrm>
          <a:gradFill>
            <a:gsLst>
              <a:gs pos="62000">
                <a:schemeClr val="bg2">
                  <a:tint val="78000"/>
                  <a:shade val="100000"/>
                  <a:hueMod val="136000"/>
                  <a:satMod val="160000"/>
                  <a:lumMod val="105000"/>
                  <a:alpha val="27000"/>
                </a:schemeClr>
              </a:gs>
              <a:gs pos="100000">
                <a:schemeClr val="bg2">
                  <a:shade val="92000"/>
                  <a:satMod val="170000"/>
                  <a:lumMod val="96000"/>
                </a:schemeClr>
              </a:gs>
            </a:gsLst>
            <a:lin ang="5400000" scaled="0"/>
          </a:gradFill>
          <a:effectLst>
            <a:softEdge rad="88900"/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приемы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мелкую моторику рук;</a:t>
            </a:r>
          </a:p>
          <a:p>
            <a:pPr lvl="0">
              <a:lnSpc>
                <a:spcPct val="150000"/>
              </a:lnSpc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творческие способности, воображение;</a:t>
            </a:r>
          </a:p>
          <a:p>
            <a:pPr lvl="0"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работы   получаешь эстетическое удовольствие.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08" y="-1"/>
            <a:ext cx="10519246" cy="695698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88887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1" y="-283225"/>
            <a:ext cx="10637045" cy="7141225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03857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818</TotalTime>
  <Words>201</Words>
  <Application>Microsoft Office PowerPoint</Application>
  <PresentationFormat>Широкоэкранный</PresentationFormat>
  <Paragraphs>44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Monotype Corsiva</vt:lpstr>
      <vt:lpstr>Times New Roman</vt:lpstr>
      <vt:lpstr>Tw Cen MT</vt:lpstr>
      <vt:lpstr>Капля</vt:lpstr>
      <vt:lpstr>МКОУ «Тагильская СОШ»  ТВОРЧЕСКИЙ ПРОЕКТ ПО ИЗОБРАЗИТЕЛЬНОМУ ИСКУСсТВУ на тему  "БЫСТРЫЕ ТЕХНИКИ РИСОВАНИЯ" </vt:lpstr>
      <vt:lpstr>Презентация PowerPoint</vt:lpstr>
      <vt:lpstr>Презентация PowerPoint</vt:lpstr>
      <vt:lpstr>Презентация PowerPoint</vt:lpstr>
      <vt:lpstr>Презентация PowerPoint</vt:lpstr>
      <vt:lpstr>Нетрадиционные приемы изображения : </vt:lpstr>
      <vt:lpstr>Презентация PowerPoint</vt:lpstr>
      <vt:lpstr>Презентация PowerPoint</vt:lpstr>
      <vt:lpstr>Презентация PowerPoint</vt:lpstr>
      <vt:lpstr>Цель проекта: выполнить рисунки с помощью быстрых (нетрадиционных) техник рисования. </vt:lpstr>
      <vt:lpstr>Задачи проекта:</vt:lpstr>
      <vt:lpstr>кляксография</vt:lpstr>
      <vt:lpstr>вымывание</vt:lpstr>
      <vt:lpstr>Рисование с помощью губки и шаблона</vt:lpstr>
      <vt:lpstr>Рисование при помощи ватных палочек </vt:lpstr>
      <vt:lpstr>неоимпрессионист Жорж Сера   «Воскресенье на острове Гранд-Жатт» </vt:lpstr>
      <vt:lpstr>Рисование при помощи листьев</vt:lpstr>
      <vt:lpstr>Рисование мятой бумагой </vt:lpstr>
      <vt:lpstr>Рисование коктейльными трубочками</vt:lpstr>
      <vt:lpstr>Рисование коктейльными трубочками</vt:lpstr>
      <vt:lpstr>ниткография</vt:lpstr>
      <vt:lpstr>Анкетирование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 Прежде чем выполнить проектный продукт, я тренировалась много раз рисовать в быстрой технике разными способами. </vt:lpstr>
      <vt:lpstr>монотипия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«Тагильская СОШ»  ТВОРЧЕСКИЙ ПРОЕКТ ПО ИЗОБРАЗИТЕЛЬНОМУ ИССКУСТВУ на тему  "БЫСТРЫЕ ТЕХНИКИ РИСОВАНИЯ" </dc:title>
  <dc:creator>Тагильская СОШ</dc:creator>
  <cp:lastModifiedBy>Тагильская СОШ</cp:lastModifiedBy>
  <cp:revision>28</cp:revision>
  <dcterms:created xsi:type="dcterms:W3CDTF">2023-05-24T04:41:07Z</dcterms:created>
  <dcterms:modified xsi:type="dcterms:W3CDTF">2023-06-12T04:56:35Z</dcterms:modified>
</cp:coreProperties>
</file>