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40" r:id="rId1"/>
  </p:sldMasterIdLst>
  <p:notesMasterIdLst>
    <p:notesMasterId r:id="rId29"/>
  </p:notesMasterIdLst>
  <p:sldIdLst>
    <p:sldId id="257" r:id="rId2"/>
    <p:sldId id="272" r:id="rId3"/>
    <p:sldId id="271" r:id="rId4"/>
    <p:sldId id="286" r:id="rId5"/>
    <p:sldId id="287" r:id="rId6"/>
    <p:sldId id="258" r:id="rId7"/>
    <p:sldId id="259" r:id="rId8"/>
    <p:sldId id="260" r:id="rId9"/>
    <p:sldId id="261" r:id="rId10"/>
    <p:sldId id="262" r:id="rId11"/>
    <p:sldId id="283" r:id="rId12"/>
    <p:sldId id="279" r:id="rId13"/>
    <p:sldId id="263" r:id="rId14"/>
    <p:sldId id="277" r:id="rId15"/>
    <p:sldId id="264" r:id="rId16"/>
    <p:sldId id="273" r:id="rId17"/>
    <p:sldId id="284" r:id="rId18"/>
    <p:sldId id="280" r:id="rId19"/>
    <p:sldId id="281" r:id="rId20"/>
    <p:sldId id="265" r:id="rId21"/>
    <p:sldId id="274" r:id="rId22"/>
    <p:sldId id="266" r:id="rId23"/>
    <p:sldId id="275" r:id="rId24"/>
    <p:sldId id="269" r:id="rId25"/>
    <p:sldId id="276" r:id="rId26"/>
    <p:sldId id="285" r:id="rId27"/>
    <p:sldId id="282" r:id="rId28"/>
  </p:sldIdLst>
  <p:sldSz cx="9144000" cy="6858000" type="screen4x3"/>
  <p:notesSz cx="6858000" cy="9144000"/>
  <p:custDataLst>
    <p:tags r:id="rId30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XTreme" initials="X" lastIdx="4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9186" autoAdjust="0"/>
  </p:normalViewPr>
  <p:slideViewPr>
    <p:cSldViewPr>
      <p:cViewPr varScale="1">
        <p:scale>
          <a:sx n="82" d="100"/>
          <a:sy n="82" d="100"/>
        </p:scale>
        <p:origin x="1614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A0E4AE-75BC-4F01-AD1A-9D3CF94F4CD5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115AC42-A13A-43A9-AB3B-82F8C2ACC37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66621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5AC42-A13A-43A9-AB3B-82F8C2ACC37B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66069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5AC42-A13A-43A9-AB3B-82F8C2ACC37B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86795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59280"/>
            <a:ext cx="6400800" cy="12954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pic>
        <p:nvPicPr>
          <p:cNvPr id="8" name="Picture 7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801112"/>
            <a:ext cx="9144000" cy="932688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429000"/>
            <a:ext cx="6400800" cy="762000"/>
          </a:xfrm>
        </p:spPr>
        <p:txBody>
          <a:bodyPr>
            <a:normAutofit/>
          </a:bodyPr>
          <a:lstStyle>
            <a:lvl1pPr marL="0" indent="0" algn="ctr">
              <a:buNone/>
              <a:defRPr sz="2000" i="1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white"/>
        <p:txBody>
          <a:bodyPr/>
          <a:lstStyle/>
          <a:p>
            <a:fld id="{B22CA8D3-5F14-4EDF-9AD3-346F90C1599C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white"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7D080F-588A-4A6C-95AA-36DD7D0B557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2CA8D3-5F14-4EDF-9AD3-346F90C1599C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7D080F-588A-4A6C-95AA-36DD7D0B557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209041"/>
            <a:ext cx="1295400" cy="4318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400" y="1219199"/>
            <a:ext cx="5181600" cy="426720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2CA8D3-5F14-4EDF-9AD3-346F90C1599C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7D080F-588A-4A6C-95AA-36DD7D0B557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1600" y="2438400"/>
            <a:ext cx="6400800" cy="304800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2CA8D3-5F14-4EDF-9AD3-346F90C1599C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7D080F-588A-4A6C-95AA-36DD7D0B557E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9" name="Picture 8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2CA8D3-5F14-4EDF-9AD3-346F90C1599C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7D080F-588A-4A6C-95AA-36DD7D0B557E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Picture 6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684462"/>
            <a:ext cx="9144000" cy="93268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800" y="3410267"/>
            <a:ext cx="6248400" cy="1456373"/>
          </a:xfrm>
        </p:spPr>
        <p:txBody>
          <a:bodyPr anchor="t">
            <a:normAutofit/>
          </a:bodyPr>
          <a:lstStyle>
            <a:lvl1pPr algn="ctr">
              <a:defRPr sz="3600" b="0" i="0" cap="all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800" y="1503680"/>
            <a:ext cx="6248400" cy="1566862"/>
          </a:xfrm>
        </p:spPr>
        <p:txBody>
          <a:bodyPr anchor="b"/>
          <a:lstStyle>
            <a:lvl1pPr marL="0" indent="0" algn="ctr">
              <a:buNone/>
              <a:defRPr sz="2000" b="0" i="1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pic>
        <p:nvPicPr>
          <p:cNvPr id="8" name="Picture 7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684462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371600" y="2438400"/>
            <a:ext cx="3124200" cy="3124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2CA8D3-5F14-4EDF-9AD3-346F90C1599C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7D080F-588A-4A6C-95AA-36DD7D0B557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4"/>
          </p:nvPr>
        </p:nvSpPr>
        <p:spPr>
          <a:xfrm>
            <a:off x="4648200" y="2438400"/>
            <a:ext cx="3124200" cy="3124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pic>
        <p:nvPicPr>
          <p:cNvPr id="9" name="Picture 8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flourish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371600" y="2819400"/>
            <a:ext cx="3124200" cy="2743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8200" y="2819400"/>
            <a:ext cx="3124200" cy="2743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62201"/>
            <a:ext cx="3125788" cy="451338"/>
          </a:xfrm>
        </p:spPr>
        <p:txBody>
          <a:bodyPr anchor="b"/>
          <a:lstStyle>
            <a:lvl1pPr marL="0" indent="0" algn="ctr">
              <a:buNone/>
              <a:defRPr sz="18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2359152"/>
            <a:ext cx="3127375" cy="448056"/>
          </a:xfrm>
        </p:spPr>
        <p:txBody>
          <a:bodyPr anchor="b"/>
          <a:lstStyle>
            <a:lvl1pPr marL="0" indent="0" algn="ctr">
              <a:buNone/>
              <a:defRPr sz="18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2CA8D3-5F14-4EDF-9AD3-346F90C1599C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7D080F-588A-4A6C-95AA-36DD7D0B557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2CA8D3-5F14-4EDF-9AD3-346F90C1599C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7D080F-588A-4A6C-95AA-36DD7D0B557E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Picture 6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2CA8D3-5F14-4EDF-9AD3-346F90C1599C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7D080F-588A-4A6C-95AA-36DD7D0B557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1" y="1676400"/>
            <a:ext cx="2819399" cy="599440"/>
          </a:xfrm>
        </p:spPr>
        <p:txBody>
          <a:bodyPr anchor="b">
            <a:noAutofit/>
          </a:bodyPr>
          <a:lstStyle>
            <a:lvl1pPr algn="ctr">
              <a:defRPr sz="1700" b="1" cap="all" spc="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1" y="2275840"/>
            <a:ext cx="2819399" cy="2905760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2CA8D3-5F14-4EDF-9AD3-346F90C1599C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7D080F-588A-4A6C-95AA-36DD7D0B557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371600" y="1676400"/>
            <a:ext cx="3276600" cy="3505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que 9"/>
          <p:cNvSpPr/>
          <p:nvPr/>
        </p:nvSpPr>
        <p:spPr>
          <a:xfrm>
            <a:off x="1463040" y="1847088"/>
            <a:ext cx="3090672" cy="3090672"/>
          </a:xfrm>
          <a:prstGeom prst="plaque">
            <a:avLst>
              <a:gd name="adj" fmla="val 8438"/>
            </a:avLst>
          </a:prstGeom>
          <a:noFill/>
          <a:ln w="9525">
            <a:solidFill>
              <a:schemeClr val="tx2">
                <a:alpha val="17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0" y="1676400"/>
            <a:ext cx="2819400" cy="599440"/>
          </a:xfrm>
        </p:spPr>
        <p:txBody>
          <a:bodyPr anchor="b">
            <a:noAutofit/>
          </a:bodyPr>
          <a:lstStyle>
            <a:lvl1pPr algn="ctr">
              <a:defRPr sz="1700" b="1" cap="all" spc="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24000" y="1905000"/>
            <a:ext cx="2971800" cy="2971800"/>
          </a:xfrm>
          <a:prstGeom prst="plaque">
            <a:avLst>
              <a:gd name="adj" fmla="val 8341"/>
            </a:avLst>
          </a:prstGeom>
          <a:solidFill>
            <a:schemeClr val="bg1">
              <a:lumMod val="95000"/>
              <a:alpha val="35000"/>
            </a:schemeClr>
          </a:solidFill>
          <a:ln w="98425" cmpd="thinThick">
            <a:noFill/>
            <a:bevel/>
          </a:ln>
        </p:spPr>
        <p:txBody>
          <a:bodyPr>
            <a:normAutofit/>
          </a:bodyPr>
          <a:lstStyle>
            <a:lvl1pPr marL="0" indent="0" algn="ctr">
              <a:buNone/>
              <a:defRPr sz="1800" baseline="0">
                <a:solidFill>
                  <a:schemeClr val="tx2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0" y="2276856"/>
            <a:ext cx="2819400" cy="2875280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2CA8D3-5F14-4EDF-9AD3-346F90C1599C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7D080F-588A-4A6C-95AA-36DD7D0B557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window3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1295400"/>
            <a:ext cx="6400800" cy="685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057400"/>
            <a:ext cx="6400800" cy="34290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 bwMode="white">
          <a:xfrm>
            <a:off x="304800" y="6356350"/>
            <a:ext cx="2133600" cy="365125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/>
          <a:lstStyle>
            <a:lvl1pPr algn="l">
              <a:defRPr sz="1100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B22CA8D3-5F14-4EDF-9AD3-346F90C1599C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 bwMode="white">
          <a:xfrm>
            <a:off x="2971800" y="6356350"/>
            <a:ext cx="3200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white">
          <a:xfrm>
            <a:off x="6675120" y="636422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E17D080F-588A-4A6C-95AA-36DD7D0B557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3600" kern="1200" cap="all" spc="300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0" indent="-274320" algn="l" defTabSz="914400" rtl="0" eaLnBrk="1" latinLnBrk="0" hangingPunct="1">
        <a:lnSpc>
          <a:spcPct val="150000"/>
        </a:lnSpc>
        <a:spcBef>
          <a:spcPct val="20000"/>
        </a:spcBef>
        <a:buClrTx/>
        <a:buFont typeface="Wingdings" pitchFamily="2" charset="2"/>
        <a:buChar char="v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96990" y="2852936"/>
            <a:ext cx="8747010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err="1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Mixail</a:t>
            </a:r>
            <a:r>
              <a:rPr lang="en-US" sz="54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 </a:t>
            </a:r>
            <a:r>
              <a:rPr lang="en-US" sz="5400" b="1" dirty="0" err="1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Ivanovich</a:t>
            </a:r>
            <a:r>
              <a:rPr lang="en-US" sz="54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 </a:t>
            </a:r>
            <a:r>
              <a:rPr lang="en-US" sz="5400" b="1" dirty="0" err="1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Glinkaning</a:t>
            </a:r>
            <a:r>
              <a:rPr lang="en-US" sz="54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 </a:t>
            </a:r>
          </a:p>
          <a:p>
            <a:pPr algn="ctr"/>
            <a:r>
              <a:rPr lang="en-US" sz="5400" b="1" dirty="0" err="1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ijodiy</a:t>
            </a:r>
            <a:r>
              <a:rPr lang="en-US" sz="54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 </a:t>
            </a:r>
            <a:r>
              <a:rPr lang="en-US" sz="5400" b="1" dirty="0" err="1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portreti</a:t>
            </a:r>
            <a:endParaRPr lang="en-US" sz="5400" b="1" cap="none" spc="0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pic>
        <p:nvPicPr>
          <p:cNvPr id="5" name="01-Summer Night in Madrid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16700" end="29789.5416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18645" y="1124744"/>
            <a:ext cx="1546069" cy="154606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100000" numSld="999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407604" y="1916832"/>
            <a:ext cx="6400800" cy="685800"/>
          </a:xfrm>
        </p:spPr>
        <p:txBody>
          <a:bodyPr>
            <a:normAutofit fontScale="90000"/>
          </a:bodyPr>
          <a:lstStyle/>
          <a:p>
            <a:r>
              <a:rPr lang="en-US" b="1" dirty="0" err="1" smtClean="0">
                <a:solidFill>
                  <a:srgbClr val="FF0000"/>
                </a:solidFill>
              </a:rPr>
              <a:t>Glinkaning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G’arb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davlatlariga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sayohati</a:t>
            </a:r>
            <a:r>
              <a:rPr lang="en-US" b="1" dirty="0" smtClean="0">
                <a:solidFill>
                  <a:srgbClr val="FF0000"/>
                </a:solidFill>
              </a:rPr>
              <a:t>.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1142976" y="2571744"/>
            <a:ext cx="7215238" cy="2928958"/>
          </a:xfrm>
        </p:spPr>
        <p:txBody>
          <a:bodyPr>
            <a:noAutofit/>
          </a:bodyPr>
          <a:lstStyle/>
          <a:p>
            <a:pPr indent="0">
              <a:buNone/>
            </a:pPr>
            <a:r>
              <a:rPr lang="en-US" sz="2800" i="1" dirty="0" err="1" smtClean="0">
                <a:latin typeface="Cambria" pitchFamily="18" charset="0"/>
              </a:rPr>
              <a:t>Uni</a:t>
            </a:r>
            <a:r>
              <a:rPr lang="en-US" sz="2800" i="1" dirty="0" smtClean="0">
                <a:latin typeface="Cambria" pitchFamily="18" charset="0"/>
              </a:rPr>
              <a:t> </a:t>
            </a:r>
            <a:r>
              <a:rPr lang="en-US" sz="2800" i="1" dirty="0" err="1">
                <a:latin typeface="Cambria" pitchFamily="18" charset="0"/>
              </a:rPr>
              <a:t>G‘arb</a:t>
            </a:r>
            <a:r>
              <a:rPr lang="en-US" sz="2800" i="1" dirty="0">
                <a:latin typeface="Cambria" pitchFamily="18" charset="0"/>
              </a:rPr>
              <a:t> </a:t>
            </a:r>
            <a:r>
              <a:rPr lang="en-US" sz="2800" i="1" dirty="0" err="1">
                <a:latin typeface="Cambria" pitchFamily="18" charset="0"/>
              </a:rPr>
              <a:t>musiqa</a:t>
            </a:r>
            <a:r>
              <a:rPr lang="en-US" sz="2800" i="1" dirty="0">
                <a:latin typeface="Cambria" pitchFamily="18" charset="0"/>
              </a:rPr>
              <a:t> </a:t>
            </a:r>
            <a:r>
              <a:rPr lang="en-US" sz="2800" i="1" dirty="0" err="1">
                <a:latin typeface="Cambria" pitchFamily="18" charset="0"/>
              </a:rPr>
              <a:t>hayoti</a:t>
            </a:r>
            <a:r>
              <a:rPr lang="en-US" sz="2800" i="1" dirty="0">
                <a:latin typeface="Cambria" pitchFamily="18" charset="0"/>
              </a:rPr>
              <a:t> </a:t>
            </a:r>
            <a:r>
              <a:rPr lang="en-US" sz="2800" i="1" dirty="0" err="1">
                <a:latin typeface="Cambria" pitchFamily="18" charset="0"/>
              </a:rPr>
              <a:t>o‘ziga</a:t>
            </a:r>
            <a:r>
              <a:rPr lang="en-US" sz="2800" i="1" dirty="0">
                <a:latin typeface="Cambria" pitchFamily="18" charset="0"/>
              </a:rPr>
              <a:t> </a:t>
            </a:r>
            <a:r>
              <a:rPr lang="en-US" sz="2800" i="1" dirty="0" err="1">
                <a:latin typeface="Cambria" pitchFamily="18" charset="0"/>
              </a:rPr>
              <a:t>ohanrabodek</a:t>
            </a:r>
            <a:r>
              <a:rPr lang="en-US" sz="2800" i="1" dirty="0">
                <a:latin typeface="Cambria" pitchFamily="18" charset="0"/>
              </a:rPr>
              <a:t> </a:t>
            </a:r>
            <a:r>
              <a:rPr lang="en-US" sz="2800" i="1" dirty="0" err="1">
                <a:latin typeface="Cambria" pitchFamily="18" charset="0"/>
              </a:rPr>
              <a:t>tortardi</a:t>
            </a:r>
            <a:r>
              <a:rPr lang="en-US" sz="2800" i="1" dirty="0">
                <a:latin typeface="Cambria" pitchFamily="18" charset="0"/>
              </a:rPr>
              <a:t>. U </a:t>
            </a:r>
            <a:r>
              <a:rPr lang="en-US" sz="2800" i="1" dirty="0" smtClean="0">
                <a:latin typeface="Cambria" pitchFamily="18" charset="0"/>
              </a:rPr>
              <a:t>1830-yilda </a:t>
            </a:r>
            <a:r>
              <a:rPr lang="en-US" sz="2800" i="1" dirty="0" err="1" smtClean="0">
                <a:latin typeface="Cambria" pitchFamily="18" charset="0"/>
              </a:rPr>
              <a:t>Italiyaga</a:t>
            </a:r>
            <a:r>
              <a:rPr lang="en-US" sz="2800" i="1" dirty="0" smtClean="0">
                <a:latin typeface="Cambria" pitchFamily="18" charset="0"/>
              </a:rPr>
              <a:t> </a:t>
            </a:r>
            <a:r>
              <a:rPr lang="en-US" sz="2800" i="1" dirty="0" err="1" smtClean="0">
                <a:latin typeface="Cambria" pitchFamily="18" charset="0"/>
              </a:rPr>
              <a:t>sayohat</a:t>
            </a:r>
            <a:r>
              <a:rPr lang="en-US" sz="2800" i="1" dirty="0" smtClean="0">
                <a:latin typeface="Cambria" pitchFamily="18" charset="0"/>
              </a:rPr>
              <a:t> </a:t>
            </a:r>
            <a:r>
              <a:rPr lang="en-US" sz="2800" i="1" dirty="0" err="1" smtClean="0">
                <a:latin typeface="Cambria" pitchFamily="18" charset="0"/>
              </a:rPr>
              <a:t>qiladi</a:t>
            </a:r>
            <a:r>
              <a:rPr lang="en-US" sz="2800" i="1" dirty="0" smtClean="0">
                <a:latin typeface="Cambria" pitchFamily="18" charset="0"/>
              </a:rPr>
              <a:t>, </a:t>
            </a:r>
            <a:r>
              <a:rPr lang="en-US" sz="2800" i="1" dirty="0" err="1" smtClean="0">
                <a:latin typeface="Cambria" pitchFamily="18" charset="0"/>
              </a:rPr>
              <a:t>Milanda</a:t>
            </a:r>
            <a:r>
              <a:rPr lang="en-US" sz="2800" i="1" dirty="0" smtClean="0">
                <a:latin typeface="Cambria" pitchFamily="18" charset="0"/>
              </a:rPr>
              <a:t> </a:t>
            </a:r>
            <a:r>
              <a:rPr lang="en-US" sz="2800" i="1" dirty="0" err="1" smtClean="0">
                <a:latin typeface="Cambria" pitchFamily="18" charset="0"/>
              </a:rPr>
              <a:t>yashaydi</a:t>
            </a:r>
            <a:r>
              <a:rPr lang="en-US" sz="2800" i="1" dirty="0" smtClean="0">
                <a:latin typeface="Cambria" pitchFamily="18" charset="0"/>
              </a:rPr>
              <a:t>, </a:t>
            </a:r>
            <a:r>
              <a:rPr lang="en-US" sz="2800" i="1" dirty="0" err="1" smtClean="0">
                <a:latin typeface="Cambria" pitchFamily="18" charset="0"/>
              </a:rPr>
              <a:t>Neapol</a:t>
            </a:r>
            <a:r>
              <a:rPr lang="en-US" sz="2800" i="1" dirty="0" smtClean="0">
                <a:latin typeface="Cambria" pitchFamily="18" charset="0"/>
              </a:rPr>
              <a:t>, Rim, </a:t>
            </a:r>
            <a:r>
              <a:rPr lang="en-US" sz="2800" i="1" dirty="0" err="1" smtClean="0">
                <a:latin typeface="Cambria" pitchFamily="18" charset="0"/>
              </a:rPr>
              <a:t>Venetsiyani</a:t>
            </a:r>
            <a:r>
              <a:rPr lang="en-US" sz="2800" i="1" dirty="0" smtClean="0">
                <a:latin typeface="Cambria" pitchFamily="18" charset="0"/>
              </a:rPr>
              <a:t> </a:t>
            </a:r>
            <a:r>
              <a:rPr lang="en-US" sz="2800" i="1" dirty="0" err="1" smtClean="0">
                <a:latin typeface="Cambria" pitchFamily="18" charset="0"/>
              </a:rPr>
              <a:t>ko‘radi</a:t>
            </a:r>
            <a:r>
              <a:rPr lang="en-US" sz="2800" i="1" dirty="0">
                <a:latin typeface="Cambria" pitchFamily="18" charset="0"/>
              </a:rPr>
              <a:t>.</a:t>
            </a:r>
            <a:endParaRPr lang="ru-RU" sz="2800" i="1" dirty="0">
              <a:latin typeface="Cambria" pitchFamily="18" charset="0"/>
            </a:endParaRPr>
          </a:p>
          <a:p>
            <a:endParaRPr lang="ru-RU" sz="2400" dirty="0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crush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14414" y="1857364"/>
            <a:ext cx="707236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i="1" dirty="0" err="1" smtClean="0">
                <a:latin typeface="Cambria" pitchFamily="18" charset="0"/>
              </a:rPr>
              <a:t>Keyin</a:t>
            </a:r>
            <a:r>
              <a:rPr lang="en-US" sz="3200" i="1" dirty="0" smtClean="0">
                <a:latin typeface="Cambria" pitchFamily="18" charset="0"/>
              </a:rPr>
              <a:t> </a:t>
            </a:r>
            <a:r>
              <a:rPr lang="en-US" sz="3200" i="1" dirty="0" err="1">
                <a:latin typeface="Cambria" pitchFamily="18" charset="0"/>
              </a:rPr>
              <a:t>Avstriya</a:t>
            </a:r>
            <a:r>
              <a:rPr lang="en-US" sz="3200" i="1" dirty="0">
                <a:latin typeface="Cambria" pitchFamily="18" charset="0"/>
              </a:rPr>
              <a:t> </a:t>
            </a:r>
            <a:r>
              <a:rPr lang="en-US" sz="3200" i="1" dirty="0" err="1">
                <a:latin typeface="Cambria" pitchFamily="18" charset="0"/>
              </a:rPr>
              <a:t>va</a:t>
            </a:r>
            <a:r>
              <a:rPr lang="en-US" sz="3200" i="1" dirty="0">
                <a:latin typeface="Cambria" pitchFamily="18" charset="0"/>
              </a:rPr>
              <a:t> </a:t>
            </a:r>
            <a:r>
              <a:rPr lang="en-US" sz="3200" i="1" dirty="0" err="1">
                <a:latin typeface="Cambria" pitchFamily="18" charset="0"/>
              </a:rPr>
              <a:t>Germaniyaga</a:t>
            </a:r>
            <a:r>
              <a:rPr lang="en-US" sz="3200" i="1" dirty="0">
                <a:latin typeface="Cambria" pitchFamily="18" charset="0"/>
              </a:rPr>
              <a:t> </a:t>
            </a:r>
            <a:r>
              <a:rPr lang="en-US" sz="3200" i="1" dirty="0" err="1">
                <a:latin typeface="Cambria" pitchFamily="18" charset="0"/>
              </a:rPr>
              <a:t>yo‘l</a:t>
            </a:r>
            <a:r>
              <a:rPr lang="en-US" sz="3200" i="1" dirty="0">
                <a:latin typeface="Cambria" pitchFamily="18" charset="0"/>
              </a:rPr>
              <a:t> </a:t>
            </a:r>
            <a:r>
              <a:rPr lang="en-US" sz="3200" i="1" dirty="0" err="1">
                <a:latin typeface="Cambria" pitchFamily="18" charset="0"/>
              </a:rPr>
              <a:t>oladi</a:t>
            </a:r>
            <a:r>
              <a:rPr lang="en-US" sz="3200" i="1" dirty="0">
                <a:latin typeface="Cambria" pitchFamily="18" charset="0"/>
              </a:rPr>
              <a:t>. </a:t>
            </a:r>
            <a:r>
              <a:rPr lang="en-US" sz="3200" i="1" dirty="0" err="1">
                <a:latin typeface="Cambria" pitchFamily="18" charset="0"/>
              </a:rPr>
              <a:t>Italiyaning</a:t>
            </a:r>
            <a:r>
              <a:rPr lang="en-US" sz="3200" i="1" dirty="0">
                <a:latin typeface="Cambria" pitchFamily="18" charset="0"/>
              </a:rPr>
              <a:t> opera </a:t>
            </a:r>
            <a:r>
              <a:rPr lang="en-US" sz="3200" i="1" dirty="0" err="1">
                <a:latin typeface="Cambria" pitchFamily="18" charset="0"/>
              </a:rPr>
              <a:t>madaniyati</a:t>
            </a:r>
            <a:r>
              <a:rPr lang="en-US" sz="3200" i="1" dirty="0">
                <a:latin typeface="Cambria" pitchFamily="18" charset="0"/>
              </a:rPr>
              <a:t> </a:t>
            </a:r>
            <a:r>
              <a:rPr lang="en-US" sz="3200" i="1" dirty="0" err="1">
                <a:latin typeface="Cambria" pitchFamily="18" charset="0"/>
              </a:rPr>
              <a:t>va</a:t>
            </a:r>
            <a:r>
              <a:rPr lang="en-US" sz="3200" i="1" dirty="0">
                <a:latin typeface="Cambria" pitchFamily="18" charset="0"/>
              </a:rPr>
              <a:t> </a:t>
            </a:r>
            <a:r>
              <a:rPr lang="en-US" sz="3200" i="1" dirty="0" err="1">
                <a:latin typeface="Cambria" pitchFamily="18" charset="0"/>
              </a:rPr>
              <a:t>mumtoz</a:t>
            </a:r>
            <a:r>
              <a:rPr lang="en-US" sz="3200" i="1" dirty="0">
                <a:latin typeface="Cambria" pitchFamily="18" charset="0"/>
              </a:rPr>
              <a:t> </a:t>
            </a:r>
            <a:r>
              <a:rPr lang="en-US" sz="3200" i="1" dirty="0" err="1">
                <a:latin typeface="Cambria" pitchFamily="18" charset="0"/>
              </a:rPr>
              <a:t>cholg‘u</a:t>
            </a:r>
            <a:r>
              <a:rPr lang="en-US" sz="3200" i="1" dirty="0">
                <a:latin typeface="Cambria" pitchFamily="18" charset="0"/>
              </a:rPr>
              <a:t> </a:t>
            </a:r>
            <a:r>
              <a:rPr lang="en-US" sz="3200" i="1" dirty="0" err="1">
                <a:latin typeface="Cambria" pitchFamily="18" charset="0"/>
              </a:rPr>
              <a:t>ijrochiligi</a:t>
            </a:r>
            <a:r>
              <a:rPr lang="en-US" sz="3200" i="1" dirty="0">
                <a:latin typeface="Cambria" pitchFamily="18" charset="0"/>
              </a:rPr>
              <a:t> </a:t>
            </a:r>
            <a:r>
              <a:rPr lang="en-US" sz="3200" i="1" dirty="0" err="1">
                <a:latin typeface="Cambria" pitchFamily="18" charset="0"/>
              </a:rPr>
              <a:t>bilan</a:t>
            </a:r>
            <a:r>
              <a:rPr lang="en-US" sz="3200" i="1" dirty="0">
                <a:latin typeface="Cambria" pitchFamily="18" charset="0"/>
              </a:rPr>
              <a:t> </a:t>
            </a:r>
            <a:r>
              <a:rPr lang="en-US" sz="3200" i="1" dirty="0" err="1">
                <a:latin typeface="Cambria" pitchFamily="18" charset="0"/>
              </a:rPr>
              <a:t>qiziqadi</a:t>
            </a:r>
            <a:r>
              <a:rPr lang="en-US" sz="3200" i="1" dirty="0">
                <a:latin typeface="Cambria" pitchFamily="18" charset="0"/>
              </a:rPr>
              <a:t> — </a:t>
            </a:r>
            <a:r>
              <a:rPr lang="en-US" sz="3200" i="1" dirty="0" err="1">
                <a:latin typeface="Cambria" pitchFamily="18" charset="0"/>
              </a:rPr>
              <a:t>ulardagi</a:t>
            </a:r>
            <a:r>
              <a:rPr lang="en-US" sz="3200" i="1" dirty="0">
                <a:latin typeface="Cambria" pitchFamily="18" charset="0"/>
              </a:rPr>
              <a:t> </a:t>
            </a:r>
            <a:r>
              <a:rPr lang="en-US" sz="3200" i="1" dirty="0" err="1">
                <a:latin typeface="Cambria" pitchFamily="18" charset="0"/>
              </a:rPr>
              <a:t>ijroning</a:t>
            </a:r>
            <a:r>
              <a:rPr lang="en-US" sz="3200" i="1" dirty="0">
                <a:latin typeface="Cambria" pitchFamily="18" charset="0"/>
              </a:rPr>
              <a:t> </a:t>
            </a:r>
            <a:r>
              <a:rPr lang="en-US" sz="3200" i="1" dirty="0" err="1">
                <a:latin typeface="Cambria" pitchFamily="18" charset="0"/>
              </a:rPr>
              <a:t>ravonlik</a:t>
            </a:r>
            <a:r>
              <a:rPr lang="en-US" sz="3200" i="1" dirty="0">
                <a:latin typeface="Cambria" pitchFamily="18" charset="0"/>
              </a:rPr>
              <a:t>, </a:t>
            </a:r>
            <a:r>
              <a:rPr lang="en-US" sz="3200" i="1" dirty="0" err="1">
                <a:latin typeface="Cambria" pitchFamily="18" charset="0"/>
              </a:rPr>
              <a:t>erkinlik</a:t>
            </a:r>
            <a:r>
              <a:rPr lang="en-US" sz="3200" i="1" dirty="0">
                <a:latin typeface="Cambria" pitchFamily="18" charset="0"/>
              </a:rPr>
              <a:t> </a:t>
            </a:r>
            <a:r>
              <a:rPr lang="en-US" sz="3200" i="1" dirty="0" err="1">
                <a:latin typeface="Cambria" pitchFamily="18" charset="0"/>
              </a:rPr>
              <a:t>va</a:t>
            </a:r>
            <a:r>
              <a:rPr lang="en-US" sz="3200" i="1" dirty="0">
                <a:latin typeface="Cambria" pitchFamily="18" charset="0"/>
              </a:rPr>
              <a:t> </a:t>
            </a:r>
            <a:r>
              <a:rPr lang="en-US" sz="3200" i="1" dirty="0" err="1">
                <a:latin typeface="Cambria" pitchFamily="18" charset="0"/>
              </a:rPr>
              <a:t>mukammallik</a:t>
            </a:r>
            <a:r>
              <a:rPr lang="en-US" sz="3200" i="1" dirty="0">
                <a:latin typeface="Cambria" pitchFamily="18" charset="0"/>
              </a:rPr>
              <a:t> </a:t>
            </a:r>
            <a:r>
              <a:rPr lang="en-US" sz="3200" i="1" dirty="0" err="1">
                <a:latin typeface="Cambria" pitchFamily="18" charset="0"/>
              </a:rPr>
              <a:t>mujassamligi</a:t>
            </a:r>
            <a:r>
              <a:rPr lang="en-US" sz="3200" i="1" dirty="0">
                <a:latin typeface="Cambria" pitchFamily="18" charset="0"/>
              </a:rPr>
              <a:t> </a:t>
            </a:r>
            <a:r>
              <a:rPr lang="en-US" sz="3200" i="1" dirty="0" err="1">
                <a:latin typeface="Cambria" pitchFamily="18" charset="0"/>
              </a:rPr>
              <a:t>uni</a:t>
            </a:r>
            <a:r>
              <a:rPr lang="en-US" sz="3200" i="1" dirty="0">
                <a:latin typeface="Cambria" pitchFamily="18" charset="0"/>
              </a:rPr>
              <a:t> </a:t>
            </a:r>
            <a:r>
              <a:rPr lang="en-US" sz="3200" i="1" dirty="0" err="1">
                <a:latin typeface="Cambria" pitchFamily="18" charset="0"/>
              </a:rPr>
              <a:t>o‘ziga</a:t>
            </a:r>
            <a:r>
              <a:rPr lang="en-US" sz="3200" i="1" dirty="0">
                <a:latin typeface="Cambria" pitchFamily="18" charset="0"/>
              </a:rPr>
              <a:t> rom </a:t>
            </a:r>
            <a:r>
              <a:rPr lang="en-US" sz="3200" i="1" dirty="0" err="1">
                <a:latin typeface="Cambria" pitchFamily="18" charset="0"/>
              </a:rPr>
              <a:t>qiladi</a:t>
            </a:r>
            <a:r>
              <a:rPr lang="en-US" sz="3200" i="1" dirty="0">
                <a:latin typeface="Cambria" pitchFamily="18" charset="0"/>
              </a:rPr>
              <a:t>.</a:t>
            </a:r>
            <a:endParaRPr lang="ru-RU" sz="3200" dirty="0"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40041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901" b="31100"/>
          <a:stretch/>
        </p:blipFill>
        <p:spPr>
          <a:xfrm>
            <a:off x="1619672" y="1340768"/>
            <a:ext cx="6048672" cy="42340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974288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1071538" y="1071546"/>
            <a:ext cx="7215238" cy="5072098"/>
          </a:xfrm>
        </p:spPr>
        <p:txBody>
          <a:bodyPr>
            <a:noAutofit/>
          </a:bodyPr>
          <a:lstStyle/>
          <a:p>
            <a:pPr indent="0">
              <a:lnSpc>
                <a:spcPct val="114000"/>
              </a:lnSpc>
              <a:spcBef>
                <a:spcPts val="0"/>
              </a:spcBef>
              <a:buNone/>
            </a:pPr>
            <a:r>
              <a:rPr lang="ru-RU" sz="2800" i="1" smtClean="0">
                <a:latin typeface="Cambria" pitchFamily="18" charset="0"/>
              </a:rPr>
              <a:t>      </a:t>
            </a:r>
            <a:r>
              <a:rPr lang="en-US" sz="2800" i="1" smtClean="0">
                <a:latin typeface="Cambria" pitchFamily="18" charset="0"/>
              </a:rPr>
              <a:t>Italiya </a:t>
            </a:r>
            <a:r>
              <a:rPr lang="en-US" sz="2800" i="1" dirty="0" err="1">
                <a:latin typeface="Cambria" pitchFamily="18" charset="0"/>
              </a:rPr>
              <a:t>mavzularida</a:t>
            </a:r>
            <a:r>
              <a:rPr lang="en-US" sz="2800" i="1" dirty="0">
                <a:latin typeface="Cambria" pitchFamily="18" charset="0"/>
              </a:rPr>
              <a:t> </a:t>
            </a:r>
            <a:r>
              <a:rPr lang="en-US" sz="2800" i="1" dirty="0" err="1">
                <a:latin typeface="Cambria" pitchFamily="18" charset="0"/>
              </a:rPr>
              <a:t>yaratilgan</a:t>
            </a:r>
            <a:r>
              <a:rPr lang="en-US" sz="2800" i="1" dirty="0">
                <a:latin typeface="Cambria" pitchFamily="18" charset="0"/>
              </a:rPr>
              <a:t> fortepiano </a:t>
            </a:r>
            <a:r>
              <a:rPr lang="en-US" sz="2800" i="1" dirty="0" err="1">
                <a:latin typeface="Cambria" pitchFamily="18" charset="0"/>
              </a:rPr>
              <a:t>variatsiyalari</a:t>
            </a:r>
            <a:r>
              <a:rPr lang="en-US" sz="2800" i="1" dirty="0">
                <a:latin typeface="Cambria" pitchFamily="18" charset="0"/>
              </a:rPr>
              <a:t> </a:t>
            </a:r>
            <a:r>
              <a:rPr lang="en-US" sz="2800" i="1" dirty="0" err="1">
                <a:latin typeface="Cambria" pitchFamily="18" charset="0"/>
              </a:rPr>
              <a:t>uning</a:t>
            </a:r>
            <a:r>
              <a:rPr lang="en-US" sz="2800" i="1" dirty="0">
                <a:latin typeface="Cambria" pitchFamily="18" charset="0"/>
              </a:rPr>
              <a:t> </a:t>
            </a:r>
            <a:r>
              <a:rPr lang="en-US" sz="2800" i="1" dirty="0" err="1">
                <a:latin typeface="Cambria" pitchFamily="18" charset="0"/>
              </a:rPr>
              <a:t>Italiya</a:t>
            </a:r>
            <a:r>
              <a:rPr lang="en-US" sz="2800" i="1" dirty="0">
                <a:latin typeface="Cambria" pitchFamily="18" charset="0"/>
              </a:rPr>
              <a:t> </a:t>
            </a:r>
            <a:r>
              <a:rPr lang="en-US" sz="2800" i="1" dirty="0" err="1">
                <a:latin typeface="Cambria" pitchFamily="18" charset="0"/>
              </a:rPr>
              <a:t>san’atiga</a:t>
            </a:r>
            <a:r>
              <a:rPr lang="en-US" sz="2800" i="1" dirty="0">
                <a:latin typeface="Cambria" pitchFamily="18" charset="0"/>
              </a:rPr>
              <a:t> </a:t>
            </a:r>
            <a:r>
              <a:rPr lang="en-US" sz="2800" i="1" dirty="0" err="1">
                <a:latin typeface="Cambria" pitchFamily="18" charset="0"/>
              </a:rPr>
              <a:t>bo‘lgan</a:t>
            </a:r>
            <a:r>
              <a:rPr lang="en-US" sz="2800" i="1" dirty="0">
                <a:latin typeface="Cambria" pitchFamily="18" charset="0"/>
              </a:rPr>
              <a:t> </a:t>
            </a:r>
            <a:r>
              <a:rPr lang="en-US" sz="2800" i="1" dirty="0" err="1">
                <a:latin typeface="Cambria" pitchFamily="18" charset="0"/>
              </a:rPr>
              <a:t>katta</a:t>
            </a:r>
            <a:r>
              <a:rPr lang="en-US" sz="2800" i="1" dirty="0">
                <a:latin typeface="Cambria" pitchFamily="18" charset="0"/>
              </a:rPr>
              <a:t> </a:t>
            </a:r>
            <a:r>
              <a:rPr lang="en-US" sz="2800" i="1" dirty="0" err="1">
                <a:latin typeface="Cambria" pitchFamily="18" charset="0"/>
              </a:rPr>
              <a:t>qiziqishidan</a:t>
            </a:r>
            <a:r>
              <a:rPr lang="en-US" sz="2800" i="1" dirty="0">
                <a:latin typeface="Cambria" pitchFamily="18" charset="0"/>
              </a:rPr>
              <a:t> </a:t>
            </a:r>
            <a:r>
              <a:rPr lang="en-US" sz="2800" i="1" dirty="0" err="1">
                <a:latin typeface="Cambria" pitchFamily="18" charset="0"/>
              </a:rPr>
              <a:t>dalolat</a:t>
            </a:r>
            <a:r>
              <a:rPr lang="en-US" sz="2800" i="1" dirty="0">
                <a:latin typeface="Cambria" pitchFamily="18" charset="0"/>
              </a:rPr>
              <a:t> </a:t>
            </a:r>
            <a:r>
              <a:rPr lang="en-US" sz="2800" i="1" dirty="0" err="1">
                <a:latin typeface="Cambria" pitchFamily="18" charset="0"/>
              </a:rPr>
              <a:t>beradi</a:t>
            </a:r>
            <a:r>
              <a:rPr lang="en-US" sz="2800" i="1" dirty="0">
                <a:latin typeface="Cambria" pitchFamily="18" charset="0"/>
              </a:rPr>
              <a:t>. </a:t>
            </a:r>
            <a:r>
              <a:rPr lang="en-US" sz="2800" i="1" dirty="0" err="1" smtClean="0">
                <a:latin typeface="Cambria" pitchFamily="18" charset="0"/>
              </a:rPr>
              <a:t>Xorij</a:t>
            </a:r>
            <a:r>
              <a:rPr lang="en-US" sz="2800" i="1" dirty="0" smtClean="0">
                <a:latin typeface="Cambria" pitchFamily="18" charset="0"/>
              </a:rPr>
              <a:t> </a:t>
            </a:r>
            <a:r>
              <a:rPr lang="en-US" sz="2800" i="1" dirty="0" err="1" smtClean="0">
                <a:latin typeface="Cambria" pitchFamily="18" charset="0"/>
              </a:rPr>
              <a:t>safarida</a:t>
            </a:r>
            <a:r>
              <a:rPr lang="en-US" sz="2800" i="1" dirty="0" smtClean="0">
                <a:latin typeface="Cambria" pitchFamily="18" charset="0"/>
              </a:rPr>
              <a:t> </a:t>
            </a:r>
            <a:r>
              <a:rPr lang="en-US" sz="2800" i="1" dirty="0" err="1">
                <a:latin typeface="Cambria" pitchFamily="18" charset="0"/>
              </a:rPr>
              <a:t>kompozitor</a:t>
            </a:r>
            <a:r>
              <a:rPr lang="en-US" sz="2800" i="1" dirty="0">
                <a:latin typeface="Cambria" pitchFamily="18" charset="0"/>
              </a:rPr>
              <a:t> </a:t>
            </a:r>
            <a:r>
              <a:rPr lang="en-US" sz="2800" i="1" dirty="0" err="1">
                <a:latin typeface="Cambria" pitchFamily="18" charset="0"/>
              </a:rPr>
              <a:t>G'arbiy</a:t>
            </a:r>
            <a:r>
              <a:rPr lang="en-US" sz="2800" i="1" dirty="0">
                <a:latin typeface="Cambria" pitchFamily="18" charset="0"/>
              </a:rPr>
              <a:t> </a:t>
            </a:r>
            <a:r>
              <a:rPr lang="en-US" sz="2800" i="1" dirty="0" err="1">
                <a:latin typeface="Cambria" pitchFamily="18" charset="0"/>
              </a:rPr>
              <a:t>Yevropa</a:t>
            </a:r>
            <a:r>
              <a:rPr lang="en-US" sz="2800" i="1" dirty="0">
                <a:latin typeface="Cambria" pitchFamily="18" charset="0"/>
              </a:rPr>
              <a:t> </a:t>
            </a:r>
            <a:r>
              <a:rPr lang="en-US" sz="2800" i="1" dirty="0" err="1">
                <a:latin typeface="Cambria" pitchFamily="18" charset="0"/>
              </a:rPr>
              <a:t>kompozitorlari</a:t>
            </a:r>
            <a:r>
              <a:rPr lang="en-US" sz="2800" i="1" dirty="0">
                <a:latin typeface="Cambria" pitchFamily="18" charset="0"/>
              </a:rPr>
              <a:t> </a:t>
            </a:r>
            <a:r>
              <a:rPr lang="en-US" sz="2800" i="1" dirty="0" err="1">
                <a:latin typeface="Cambria" pitchFamily="18" charset="0"/>
              </a:rPr>
              <a:t>erishgan</a:t>
            </a:r>
            <a:r>
              <a:rPr lang="en-US" sz="2800" i="1" dirty="0">
                <a:latin typeface="Cambria" pitchFamily="18" charset="0"/>
              </a:rPr>
              <a:t> </a:t>
            </a:r>
            <a:r>
              <a:rPr lang="en-US" sz="2800" i="1" dirty="0" err="1">
                <a:latin typeface="Cambria" pitchFamily="18" charset="0"/>
              </a:rPr>
              <a:t>katta</a:t>
            </a:r>
            <a:r>
              <a:rPr lang="en-US" sz="2800" i="1" dirty="0">
                <a:latin typeface="Cambria" pitchFamily="18" charset="0"/>
              </a:rPr>
              <a:t> </a:t>
            </a:r>
            <a:r>
              <a:rPr lang="en-US" sz="2800" i="1" dirty="0" err="1">
                <a:latin typeface="Cambria" pitchFamily="18" charset="0"/>
              </a:rPr>
              <a:t>yutuqlar</a:t>
            </a:r>
            <a:r>
              <a:rPr lang="en-US" sz="2800" i="1" dirty="0">
                <a:latin typeface="Cambria" pitchFamily="18" charset="0"/>
              </a:rPr>
              <a:t> </a:t>
            </a:r>
            <a:r>
              <a:rPr lang="en-US" sz="2800" i="1" dirty="0" err="1">
                <a:latin typeface="Cambria" pitchFamily="18" charset="0"/>
              </a:rPr>
              <a:t>bilan</a:t>
            </a:r>
            <a:r>
              <a:rPr lang="en-US" sz="2800" i="1" dirty="0">
                <a:latin typeface="Cambria" pitchFamily="18" charset="0"/>
              </a:rPr>
              <a:t> </a:t>
            </a:r>
            <a:r>
              <a:rPr lang="en-US" sz="2800" i="1" dirty="0" err="1">
                <a:latin typeface="Cambria" pitchFamily="18" charset="0"/>
              </a:rPr>
              <a:t>tanishadi</a:t>
            </a:r>
            <a:r>
              <a:rPr lang="en-US" sz="2800" i="1" dirty="0">
                <a:latin typeface="Cambria" pitchFamily="18" charset="0"/>
              </a:rPr>
              <a:t>. </a:t>
            </a:r>
            <a:r>
              <a:rPr lang="en-US" sz="2800" i="1" dirty="0" smtClean="0">
                <a:latin typeface="Cambria" pitchFamily="18" charset="0"/>
              </a:rPr>
              <a:t>ItaliyadaG.Berlioz,F.</a:t>
            </a:r>
            <a:r>
              <a:rPr lang="en-US" sz="2800" i="1" dirty="0" err="1" smtClean="0">
                <a:latin typeface="Cambria" pitchFamily="18" charset="0"/>
              </a:rPr>
              <a:t>Mendelson</a:t>
            </a:r>
            <a:r>
              <a:rPr lang="en-US" sz="2800" i="1" dirty="0" smtClean="0">
                <a:latin typeface="Cambria" pitchFamily="18" charset="0"/>
              </a:rPr>
              <a:t>,,</a:t>
            </a:r>
            <a:r>
              <a:rPr lang="en-US" sz="2800" i="1" dirty="0" err="1" smtClean="0">
                <a:latin typeface="Cambria" pitchFamily="18" charset="0"/>
              </a:rPr>
              <a:t>G.Donitsetlar</a:t>
            </a:r>
            <a:r>
              <a:rPr lang="en-US" sz="2800" i="1" dirty="0" smtClean="0">
                <a:latin typeface="Cambria" pitchFamily="18" charset="0"/>
              </a:rPr>
              <a:t> </a:t>
            </a:r>
            <a:r>
              <a:rPr lang="en-US" sz="2800" i="1" dirty="0" err="1" smtClean="0">
                <a:latin typeface="Cambria" pitchFamily="18" charset="0"/>
              </a:rPr>
              <a:t>bilan</a:t>
            </a:r>
            <a:r>
              <a:rPr lang="en-US" sz="2800" i="1" dirty="0" smtClean="0">
                <a:latin typeface="Cambria" pitchFamily="18" charset="0"/>
              </a:rPr>
              <a:t> </a:t>
            </a:r>
            <a:r>
              <a:rPr lang="en-US" sz="2800" i="1" dirty="0" err="1" smtClean="0">
                <a:latin typeface="Cambria" pitchFamily="18" charset="0"/>
              </a:rPr>
              <a:t>samimiy</a:t>
            </a:r>
            <a:r>
              <a:rPr lang="en-US" sz="2800" i="1" dirty="0" smtClean="0">
                <a:latin typeface="Cambria" pitchFamily="18" charset="0"/>
              </a:rPr>
              <a:t> </a:t>
            </a:r>
            <a:r>
              <a:rPr lang="en-US" sz="2800" i="1" dirty="0" err="1" smtClean="0">
                <a:latin typeface="Cambria" pitchFamily="18" charset="0"/>
              </a:rPr>
              <a:t>munosabatlar</a:t>
            </a:r>
            <a:endParaRPr lang="en-US" sz="2800" i="1" dirty="0" smtClean="0">
              <a:latin typeface="Cambria" pitchFamily="18" charset="0"/>
            </a:endParaRPr>
          </a:p>
          <a:p>
            <a:pPr indent="0">
              <a:lnSpc>
                <a:spcPct val="114000"/>
              </a:lnSpc>
              <a:spcBef>
                <a:spcPts val="0"/>
              </a:spcBef>
              <a:buNone/>
            </a:pPr>
            <a:r>
              <a:rPr lang="en-US" sz="2800" i="1" dirty="0" err="1" smtClean="0">
                <a:latin typeface="Cambria" pitchFamily="18" charset="0"/>
              </a:rPr>
              <a:t>o'rnatadi</a:t>
            </a:r>
            <a:r>
              <a:rPr lang="en-US" sz="2800" i="1" dirty="0" smtClean="0">
                <a:latin typeface="Cambria" pitchFamily="18" charset="0"/>
              </a:rPr>
              <a:t>,</a:t>
            </a:r>
            <a:r>
              <a:rPr lang="en-US" sz="2800" i="1" dirty="0">
                <a:latin typeface="Cambria" pitchFamily="18" charset="0"/>
              </a:rPr>
              <a:t> </a:t>
            </a:r>
            <a:r>
              <a:rPr lang="en-US" sz="2800" i="1" dirty="0" err="1">
                <a:latin typeface="Cambria" pitchFamily="18" charset="0"/>
              </a:rPr>
              <a:t>Betxoven</a:t>
            </a:r>
            <a:r>
              <a:rPr lang="en-US" sz="2800" i="1" dirty="0">
                <a:latin typeface="Cambria" pitchFamily="18" charset="0"/>
              </a:rPr>
              <a:t>, </a:t>
            </a:r>
            <a:r>
              <a:rPr lang="en-US" sz="2800" i="1" dirty="0" err="1" smtClean="0">
                <a:latin typeface="Cambria" pitchFamily="18" charset="0"/>
              </a:rPr>
              <a:t>Kerubini</a:t>
            </a:r>
            <a:r>
              <a:rPr lang="en-US" sz="2800" i="1" dirty="0" smtClean="0">
                <a:latin typeface="Cambria" pitchFamily="18" charset="0"/>
              </a:rPr>
              <a:t> </a:t>
            </a:r>
            <a:r>
              <a:rPr lang="en-US" sz="2800" i="1" dirty="0" err="1" smtClean="0">
                <a:latin typeface="Cambria" pitchFamily="18" charset="0"/>
              </a:rPr>
              <a:t>operalarini</a:t>
            </a:r>
            <a:r>
              <a:rPr lang="en-US" sz="2800" i="1" dirty="0" smtClean="0">
                <a:latin typeface="Cambria" pitchFamily="18" charset="0"/>
              </a:rPr>
              <a:t>, </a:t>
            </a:r>
            <a:r>
              <a:rPr lang="en-US" sz="2800" i="1" dirty="0" err="1" smtClean="0">
                <a:latin typeface="Cambria" pitchFamily="18" charset="0"/>
              </a:rPr>
              <a:t>simfonik</a:t>
            </a:r>
            <a:r>
              <a:rPr lang="en-US" sz="2800" i="1" dirty="0" smtClean="0">
                <a:latin typeface="Cambria" pitchFamily="18" charset="0"/>
              </a:rPr>
              <a:t> </a:t>
            </a:r>
            <a:r>
              <a:rPr lang="en-US" sz="2800" i="1" dirty="0" err="1">
                <a:latin typeface="Cambria" pitchFamily="18" charset="0"/>
              </a:rPr>
              <a:t>musiqasini</a:t>
            </a:r>
            <a:r>
              <a:rPr lang="en-US" sz="2800" i="1" dirty="0">
                <a:latin typeface="Cambria" pitchFamily="18" charset="0"/>
              </a:rPr>
              <a:t> </a:t>
            </a:r>
            <a:r>
              <a:rPr lang="en-US" sz="2800" i="1" dirty="0" err="1" smtClean="0">
                <a:latin typeface="Cambria" pitchFamily="18" charset="0"/>
              </a:rPr>
              <a:t>tinglaydi</a:t>
            </a:r>
            <a:r>
              <a:rPr lang="en-US" sz="2800" i="1" dirty="0" smtClean="0">
                <a:latin typeface="Cambria" pitchFamily="18" charset="0"/>
              </a:rPr>
              <a:t>.</a:t>
            </a:r>
            <a:endParaRPr lang="ru-RU" sz="2800" i="1" dirty="0">
              <a:latin typeface="Cambria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6965" y="1124744"/>
            <a:ext cx="6400800" cy="685800"/>
          </a:xfrm>
        </p:spPr>
        <p:txBody>
          <a:bodyPr/>
          <a:lstStyle/>
          <a:p>
            <a:r>
              <a:rPr lang="en-US" dirty="0" smtClean="0"/>
              <a:t>Glinka</a:t>
            </a:r>
            <a:endParaRPr lang="ru-RU" dirty="0"/>
          </a:p>
        </p:txBody>
      </p:sp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0137" b="34425"/>
          <a:stretch/>
        </p:blipFill>
        <p:spPr>
          <a:xfrm>
            <a:off x="1376965" y="1981200"/>
            <a:ext cx="6474696" cy="3824064"/>
          </a:xfrm>
        </p:spPr>
      </p:pic>
    </p:spTree>
    <p:extLst>
      <p:ext uri="{BB962C8B-B14F-4D97-AF65-F5344CB8AC3E}">
        <p14:creationId xmlns:p14="http://schemas.microsoft.com/office/powerpoint/2010/main" val="2844849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1000100" y="1071546"/>
            <a:ext cx="7215237" cy="4429156"/>
          </a:xfrm>
        </p:spPr>
        <p:txBody>
          <a:bodyPr>
            <a:noAutofit/>
          </a:bodyPr>
          <a:lstStyle/>
          <a:p>
            <a:pPr indent="0">
              <a:buNone/>
            </a:pPr>
            <a:r>
              <a:rPr lang="ru-RU" sz="2600" i="1" smtClean="0">
                <a:latin typeface="Cambria" pitchFamily="18" charset="0"/>
              </a:rPr>
              <a:t>         </a:t>
            </a:r>
            <a:r>
              <a:rPr lang="en-US" sz="2600" i="1" smtClean="0">
                <a:latin typeface="Cambria" pitchFamily="18" charset="0"/>
              </a:rPr>
              <a:t>Italiyada </a:t>
            </a:r>
            <a:r>
              <a:rPr lang="en-US" sz="2600" i="1" dirty="0" err="1">
                <a:latin typeface="Cambria" pitchFamily="18" charset="0"/>
              </a:rPr>
              <a:t>M.I.Glinka</a:t>
            </a:r>
            <a:r>
              <a:rPr lang="en-US" sz="2600" i="1" dirty="0">
                <a:latin typeface="Cambria" pitchFamily="18" charset="0"/>
              </a:rPr>
              <a:t> eng </a:t>
            </a:r>
            <a:r>
              <a:rPr lang="en-US" sz="2600" i="1" dirty="0" err="1">
                <a:latin typeface="Cambria" pitchFamily="18" charset="0"/>
              </a:rPr>
              <a:t>mashhur</a:t>
            </a:r>
            <a:r>
              <a:rPr lang="en-US" sz="2600" i="1" dirty="0">
                <a:latin typeface="Cambria" pitchFamily="18" charset="0"/>
              </a:rPr>
              <a:t> </a:t>
            </a:r>
            <a:r>
              <a:rPr lang="en-US" sz="2600" i="1" dirty="0" err="1">
                <a:latin typeface="Cambria" pitchFamily="18" charset="0"/>
              </a:rPr>
              <a:t>asarlar</a:t>
            </a:r>
            <a:r>
              <a:rPr lang="en-US" sz="2600" i="1" dirty="0">
                <a:latin typeface="Cambria" pitchFamily="18" charset="0"/>
              </a:rPr>
              <a:t> </a:t>
            </a:r>
            <a:r>
              <a:rPr lang="en-US" sz="2600" i="1" dirty="0" err="1">
                <a:latin typeface="Cambria" pitchFamily="18" charset="0"/>
              </a:rPr>
              <a:t>yaratadi</a:t>
            </a:r>
            <a:r>
              <a:rPr lang="en-US" sz="2600" i="1" dirty="0">
                <a:latin typeface="Cambria" pitchFamily="18" charset="0"/>
              </a:rPr>
              <a:t>. «</a:t>
            </a:r>
            <a:r>
              <a:rPr lang="en-US" sz="2600" i="1" dirty="0" err="1">
                <a:latin typeface="Cambria" pitchFamily="18" charset="0"/>
              </a:rPr>
              <a:t>Patetik</a:t>
            </a:r>
            <a:r>
              <a:rPr lang="en-US" sz="2600" i="1" dirty="0">
                <a:latin typeface="Cambria" pitchFamily="18" charset="0"/>
              </a:rPr>
              <a:t> trio» (Fortepiano, fagot </a:t>
            </a:r>
            <a:r>
              <a:rPr lang="en-US" sz="2600" i="1" dirty="0" err="1">
                <a:latin typeface="Cambria" pitchFamily="18" charset="0"/>
              </a:rPr>
              <a:t>va</a:t>
            </a:r>
            <a:r>
              <a:rPr lang="en-US" sz="2600" i="1" dirty="0">
                <a:latin typeface="Cambria" pitchFamily="18" charset="0"/>
              </a:rPr>
              <a:t> </a:t>
            </a:r>
            <a:r>
              <a:rPr lang="en-US" sz="2600" i="1" dirty="0" err="1">
                <a:latin typeface="Cambria" pitchFamily="18" charset="0"/>
              </a:rPr>
              <a:t>klarnet</a:t>
            </a:r>
            <a:r>
              <a:rPr lang="en-US" sz="2600" i="1" dirty="0">
                <a:latin typeface="Cambria" pitchFamily="18" charset="0"/>
              </a:rPr>
              <a:t> </a:t>
            </a:r>
            <a:r>
              <a:rPr lang="en-US" sz="2600" i="1" dirty="0" err="1">
                <a:latin typeface="Cambria" pitchFamily="18" charset="0"/>
              </a:rPr>
              <a:t>uchun</a:t>
            </a:r>
            <a:r>
              <a:rPr lang="en-US" sz="2600" i="1" dirty="0">
                <a:latin typeface="Cambria" pitchFamily="18" charset="0"/>
              </a:rPr>
              <a:t>), 1832; «</a:t>
            </a:r>
            <a:r>
              <a:rPr lang="en-US" sz="2600" i="1" dirty="0" err="1">
                <a:latin typeface="Cambria" pitchFamily="18" charset="0"/>
              </a:rPr>
              <a:t>Venetsiya</a:t>
            </a:r>
            <a:r>
              <a:rPr lang="en-US" sz="2600" i="1" dirty="0">
                <a:latin typeface="Cambria" pitchFamily="18" charset="0"/>
              </a:rPr>
              <a:t> </a:t>
            </a:r>
            <a:r>
              <a:rPr lang="en-US" sz="2600" i="1" dirty="0" err="1">
                <a:latin typeface="Cambria" pitchFamily="18" charset="0"/>
              </a:rPr>
              <a:t>tuni</a:t>
            </a:r>
            <a:r>
              <a:rPr lang="en-US" sz="2600" i="1" dirty="0">
                <a:latin typeface="Cambria" pitchFamily="18" charset="0"/>
              </a:rPr>
              <a:t>» («</a:t>
            </a:r>
            <a:r>
              <a:rPr lang="en-US" sz="2600" i="1" dirty="0" err="1" smtClean="0">
                <a:latin typeface="Cambria" pitchFamily="18" charset="0"/>
              </a:rPr>
              <a:t>Venetsianskaya</a:t>
            </a:r>
            <a:r>
              <a:rPr lang="en-US" sz="2600" i="1" dirty="0" smtClean="0">
                <a:latin typeface="Cambria" pitchFamily="18" charset="0"/>
              </a:rPr>
              <a:t> </a:t>
            </a:r>
            <a:r>
              <a:rPr lang="en-US" sz="2600" i="1" dirty="0" err="1">
                <a:latin typeface="Cambria" pitchFamily="18" charset="0"/>
              </a:rPr>
              <a:t>npch</a:t>
            </a:r>
            <a:r>
              <a:rPr lang="en-US" sz="2600" i="1" dirty="0">
                <a:latin typeface="Cambria" pitchFamily="18" charset="0"/>
              </a:rPr>
              <a:t>»), «</a:t>
            </a:r>
            <a:r>
              <a:rPr lang="en-US" sz="2600" i="1" dirty="0" err="1">
                <a:latin typeface="Cambria" pitchFamily="18" charset="0"/>
              </a:rPr>
              <a:t>G‘olib</a:t>
            </a:r>
            <a:r>
              <a:rPr lang="en-US" sz="2600" i="1" dirty="0">
                <a:latin typeface="Cambria" pitchFamily="18" charset="0"/>
              </a:rPr>
              <a:t>» («</a:t>
            </a:r>
            <a:r>
              <a:rPr lang="en-US" sz="2600" i="1" dirty="0" err="1">
                <a:latin typeface="Cambria" pitchFamily="18" charset="0"/>
              </a:rPr>
              <a:t>Pobeditel</a:t>
            </a:r>
            <a:r>
              <a:rPr lang="en-US" sz="2600" i="1" dirty="0">
                <a:latin typeface="Cambria" pitchFamily="18" charset="0"/>
              </a:rPr>
              <a:t>») </a:t>
            </a:r>
            <a:r>
              <a:rPr lang="en-US" sz="2600" i="1" dirty="0" err="1">
                <a:latin typeface="Cambria" pitchFamily="18" charset="0"/>
              </a:rPr>
              <a:t>romanslari</a:t>
            </a:r>
            <a:r>
              <a:rPr lang="en-US" sz="2600" i="1" dirty="0">
                <a:latin typeface="Cambria" pitchFamily="18" charset="0"/>
              </a:rPr>
              <a:t> </a:t>
            </a:r>
            <a:r>
              <a:rPr lang="en-US" sz="2600" i="1" dirty="0" err="1">
                <a:latin typeface="Cambria" pitchFamily="18" charset="0"/>
              </a:rPr>
              <a:t>shular</a:t>
            </a:r>
            <a:r>
              <a:rPr lang="en-US" sz="2600" i="1" dirty="0">
                <a:latin typeface="Cambria" pitchFamily="18" charset="0"/>
              </a:rPr>
              <a:t> </a:t>
            </a:r>
            <a:r>
              <a:rPr lang="en-US" sz="2600" i="1" dirty="0" err="1">
                <a:latin typeface="Cambria" pitchFamily="18" charset="0"/>
              </a:rPr>
              <a:t>jumlasidandir</a:t>
            </a:r>
            <a:r>
              <a:rPr lang="en-US" sz="2600" i="1" dirty="0">
                <a:latin typeface="Cambria" pitchFamily="18" charset="0"/>
              </a:rPr>
              <a:t>. </a:t>
            </a:r>
            <a:r>
              <a:rPr lang="en-US" sz="2600" i="1" dirty="0" err="1">
                <a:latin typeface="Cambria" pitchFamily="18" charset="0"/>
              </a:rPr>
              <a:t>Uning</a:t>
            </a:r>
            <a:r>
              <a:rPr lang="en-US" sz="2600" i="1" dirty="0">
                <a:latin typeface="Cambria" pitchFamily="18" charset="0"/>
              </a:rPr>
              <a:t> </a:t>
            </a:r>
            <a:r>
              <a:rPr lang="en-US" sz="2600" i="1" dirty="0" err="1">
                <a:latin typeface="Cambria" pitchFamily="18" charset="0"/>
              </a:rPr>
              <a:t>tugallanmagan</a:t>
            </a:r>
            <a:r>
              <a:rPr lang="en-US" sz="2600" i="1" dirty="0">
                <a:latin typeface="Cambria" pitchFamily="18" charset="0"/>
              </a:rPr>
              <a:t> </a:t>
            </a:r>
            <a:r>
              <a:rPr lang="en-US" sz="2600" i="1" dirty="0" err="1">
                <a:latin typeface="Cambria" pitchFamily="18" charset="0"/>
              </a:rPr>
              <a:t>uvertura-simfoniyasida</a:t>
            </a:r>
            <a:r>
              <a:rPr lang="en-US" sz="2600" i="1" dirty="0">
                <a:latin typeface="Cambria" pitchFamily="18" charset="0"/>
              </a:rPr>
              <a:t> &lt;&lt;</a:t>
            </a:r>
            <a:r>
              <a:rPr lang="en-US" sz="2600" i="1" dirty="0" err="1">
                <a:latin typeface="Cambria" pitchFamily="18" charset="0"/>
              </a:rPr>
              <a:t>Kamarincha</a:t>
            </a:r>
            <a:r>
              <a:rPr lang="en-US" sz="2600" i="1" dirty="0">
                <a:latin typeface="Cambria" pitchFamily="18" charset="0"/>
              </a:rPr>
              <a:t>&gt;&gt;</a:t>
            </a:r>
            <a:r>
              <a:rPr lang="en-US" sz="2600" i="1" dirty="0" err="1">
                <a:latin typeface="Cambria" pitchFamily="18" charset="0"/>
              </a:rPr>
              <a:t>ning</a:t>
            </a:r>
            <a:r>
              <a:rPr lang="en-US" sz="2600" i="1" dirty="0">
                <a:latin typeface="Cambria" pitchFamily="18" charset="0"/>
              </a:rPr>
              <a:t> </a:t>
            </a:r>
            <a:r>
              <a:rPr lang="en-US" sz="2600" i="1" dirty="0" err="1">
                <a:latin typeface="Cambria" pitchFamily="18" charset="0"/>
              </a:rPr>
              <a:t>simfonik</a:t>
            </a:r>
            <a:r>
              <a:rPr lang="en-US" sz="2600" i="1" dirty="0">
                <a:latin typeface="Cambria" pitchFamily="18" charset="0"/>
              </a:rPr>
              <a:t> </a:t>
            </a:r>
            <a:r>
              <a:rPr lang="en-US" sz="2600" i="1" dirty="0" err="1">
                <a:latin typeface="Cambria" pitchFamily="18" charset="0"/>
              </a:rPr>
              <a:t>g'oyalari</a:t>
            </a:r>
            <a:r>
              <a:rPr lang="en-US" sz="2600" i="1" dirty="0">
                <a:latin typeface="Cambria" pitchFamily="18" charset="0"/>
              </a:rPr>
              <a:t> </a:t>
            </a:r>
            <a:r>
              <a:rPr lang="en-US" sz="2600" i="1" dirty="0" err="1">
                <a:latin typeface="Cambria" pitchFamily="18" charset="0"/>
              </a:rPr>
              <a:t>belgilana</a:t>
            </a:r>
            <a:r>
              <a:rPr lang="en-US" sz="2600" i="1" dirty="0">
                <a:latin typeface="Cambria" pitchFamily="18" charset="0"/>
              </a:rPr>
              <a:t> </a:t>
            </a:r>
            <a:r>
              <a:rPr lang="en-US" sz="2600" i="1" dirty="0" err="1">
                <a:latin typeface="Cambria" pitchFamily="18" charset="0"/>
              </a:rPr>
              <a:t>boslilangan</a:t>
            </a:r>
            <a:r>
              <a:rPr lang="en-US" sz="2600" i="1" dirty="0">
                <a:latin typeface="Cambria" pitchFamily="18" charset="0"/>
              </a:rPr>
              <a:t> </a:t>
            </a:r>
            <a:r>
              <a:rPr lang="en-US" sz="2600" i="1" dirty="0" err="1">
                <a:latin typeface="Cambria" pitchFamily="18" charset="0"/>
              </a:rPr>
              <a:t>edi</a:t>
            </a:r>
            <a:r>
              <a:rPr lang="en-US" sz="2600" i="1" dirty="0">
                <a:latin typeface="Cambria" pitchFamily="18" charset="0"/>
              </a:rPr>
              <a:t>.</a:t>
            </a:r>
            <a:endParaRPr lang="ru-RU" sz="2600" i="1" dirty="0">
              <a:latin typeface="Cambria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err="1" smtClean="0"/>
              <a:t>M.I.Glinka</a:t>
            </a:r>
            <a:r>
              <a:rPr lang="en-US" b="1" dirty="0" smtClean="0"/>
              <a:t>. </a:t>
            </a:r>
            <a:r>
              <a:rPr lang="en-US" b="1" dirty="0" err="1" smtClean="0"/>
              <a:t>Hayoti</a:t>
            </a:r>
            <a:r>
              <a:rPr lang="en-US" b="1" dirty="0" smtClean="0"/>
              <a:t> </a:t>
            </a:r>
            <a:r>
              <a:rPr lang="en-US" b="1" dirty="0" err="1" smtClean="0"/>
              <a:t>va</a:t>
            </a:r>
            <a:r>
              <a:rPr lang="en-US" b="1" dirty="0" smtClean="0"/>
              <a:t> </a:t>
            </a:r>
            <a:r>
              <a:rPr lang="en-US" b="1" dirty="0" err="1" smtClean="0"/>
              <a:t>ijodi</a:t>
            </a:r>
            <a:endParaRPr lang="ru-RU" b="1" dirty="0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928663" y="1857364"/>
            <a:ext cx="7286676" cy="3752056"/>
          </a:xfrm>
        </p:spPr>
        <p:txBody>
          <a:bodyPr>
            <a:noAutofit/>
          </a:bodyPr>
          <a:lstStyle/>
          <a:p>
            <a:pPr indent="0">
              <a:buNone/>
            </a:pPr>
            <a:r>
              <a:rPr lang="en-US" sz="2800" dirty="0" err="1" smtClean="0"/>
              <a:t>Uning</a:t>
            </a:r>
            <a:r>
              <a:rPr lang="en-US" sz="2800" dirty="0" smtClean="0"/>
              <a:t> </a:t>
            </a:r>
            <a:r>
              <a:rPr lang="en-US" sz="2800" dirty="0" err="1" smtClean="0"/>
              <a:t>rus</a:t>
            </a:r>
            <a:r>
              <a:rPr lang="en-US" sz="2800" dirty="0" smtClean="0"/>
              <a:t> </a:t>
            </a:r>
            <a:r>
              <a:rPr lang="en-US" sz="2800" dirty="0" err="1" smtClean="0"/>
              <a:t>musiqasi</a:t>
            </a:r>
            <a:r>
              <a:rPr lang="en-US" sz="2800" dirty="0" smtClean="0"/>
              <a:t>  </a:t>
            </a:r>
            <a:r>
              <a:rPr lang="en-US" sz="2800" dirty="0" err="1" smtClean="0"/>
              <a:t>tarixda</a:t>
            </a:r>
            <a:r>
              <a:rPr lang="en-US" sz="2800" dirty="0" smtClean="0"/>
              <a:t> </a:t>
            </a:r>
            <a:r>
              <a:rPr lang="en-US" sz="2800" dirty="0" err="1" smtClean="0"/>
              <a:t>tutgan</a:t>
            </a:r>
            <a:r>
              <a:rPr lang="en-US" sz="2800" dirty="0" smtClean="0"/>
              <a:t> </a:t>
            </a:r>
            <a:r>
              <a:rPr lang="en-US" sz="2800" dirty="0" err="1" smtClean="0"/>
              <a:t>o’rni</a:t>
            </a:r>
            <a:r>
              <a:rPr lang="en-US" sz="2800" dirty="0" smtClean="0"/>
              <a:t> A.S. </a:t>
            </a:r>
            <a:r>
              <a:rPr lang="en-US" sz="2800" dirty="0" err="1" smtClean="0"/>
              <a:t>Pushkinning</a:t>
            </a:r>
            <a:r>
              <a:rPr lang="en-US" sz="2800" dirty="0" smtClean="0"/>
              <a:t> </a:t>
            </a:r>
            <a:r>
              <a:rPr lang="en-US" sz="2800" dirty="0" err="1" smtClean="0"/>
              <a:t>rus</a:t>
            </a:r>
            <a:r>
              <a:rPr lang="en-US" sz="2800" dirty="0" smtClean="0"/>
              <a:t> </a:t>
            </a:r>
            <a:r>
              <a:rPr lang="en-US" sz="2800" dirty="0" err="1" smtClean="0"/>
              <a:t>adabiyotiga</a:t>
            </a:r>
            <a:r>
              <a:rPr lang="en-US" sz="2800" dirty="0" smtClean="0"/>
              <a:t> </a:t>
            </a:r>
            <a:r>
              <a:rPr lang="en-US" sz="2800" dirty="0" err="1" smtClean="0"/>
              <a:t>qo’shgan</a:t>
            </a:r>
            <a:r>
              <a:rPr lang="en-US" sz="2800" dirty="0" smtClean="0"/>
              <a:t> </a:t>
            </a:r>
            <a:r>
              <a:rPr lang="en-US" sz="2800" dirty="0" err="1" smtClean="0"/>
              <a:t>hissasi</a:t>
            </a:r>
            <a:r>
              <a:rPr lang="en-US" sz="2800" dirty="0" smtClean="0"/>
              <a:t> </a:t>
            </a:r>
            <a:r>
              <a:rPr lang="en-US" sz="2800" dirty="0" err="1" smtClean="0"/>
              <a:t>bilan</a:t>
            </a:r>
            <a:r>
              <a:rPr lang="en-US" sz="2800" dirty="0" smtClean="0"/>
              <a:t> </a:t>
            </a:r>
            <a:r>
              <a:rPr lang="en-US" sz="2800" dirty="0" err="1" smtClean="0"/>
              <a:t>qiyoslash</a:t>
            </a:r>
            <a:r>
              <a:rPr lang="en-US" sz="2800" dirty="0" smtClean="0"/>
              <a:t> </a:t>
            </a:r>
            <a:r>
              <a:rPr lang="en-US" sz="2800" dirty="0" err="1" smtClean="0"/>
              <a:t>mumkin</a:t>
            </a:r>
            <a:r>
              <a:rPr lang="en-US" sz="2800" dirty="0" smtClean="0"/>
              <a:t>. </a:t>
            </a:r>
            <a:r>
              <a:rPr lang="en-US" sz="2800" dirty="0" err="1" smtClean="0"/>
              <a:t>Rus</a:t>
            </a:r>
            <a:r>
              <a:rPr lang="en-US" sz="2800" dirty="0" smtClean="0"/>
              <a:t> </a:t>
            </a:r>
            <a:r>
              <a:rPr lang="en-US" sz="2800" dirty="0" err="1" smtClean="0"/>
              <a:t>tanqidchisi</a:t>
            </a:r>
            <a:r>
              <a:rPr lang="en-US" sz="2800" dirty="0" smtClean="0"/>
              <a:t>, </a:t>
            </a:r>
            <a:r>
              <a:rPr lang="en-US" sz="2800" dirty="0" err="1" smtClean="0"/>
              <a:t>adabiyotchining</a:t>
            </a:r>
            <a:r>
              <a:rPr lang="en-US" sz="2800" dirty="0" smtClean="0"/>
              <a:t> </a:t>
            </a:r>
            <a:r>
              <a:rPr lang="en-US" sz="2800" dirty="0" err="1" smtClean="0"/>
              <a:t>Belinskiyning</a:t>
            </a:r>
            <a:r>
              <a:rPr lang="en-US" sz="2800" dirty="0" smtClean="0"/>
              <a:t> </a:t>
            </a:r>
            <a:r>
              <a:rPr lang="en-US" sz="2800" dirty="0" err="1" smtClean="0"/>
              <a:t>aytishicha</a:t>
            </a:r>
            <a:r>
              <a:rPr lang="en-US" sz="2800" dirty="0" smtClean="0"/>
              <a:t>, Glinka , Pushkin </a:t>
            </a:r>
            <a:r>
              <a:rPr lang="en-US" sz="2800" dirty="0" err="1" smtClean="0"/>
              <a:t>singari</a:t>
            </a:r>
            <a:r>
              <a:rPr lang="en-US" sz="2800" dirty="0" smtClean="0"/>
              <a:t> , “</a:t>
            </a:r>
            <a:r>
              <a:rPr lang="en-US" sz="2800" dirty="0" err="1" smtClean="0"/>
              <a:t>nafis</a:t>
            </a:r>
            <a:r>
              <a:rPr lang="en-US" sz="2800" dirty="0" smtClean="0"/>
              <a:t> </a:t>
            </a:r>
            <a:r>
              <a:rPr lang="en-US" sz="2800" dirty="0" err="1" smtClean="0"/>
              <a:t>insoniy</a:t>
            </a:r>
            <a:r>
              <a:rPr lang="en-US" sz="2800" dirty="0" smtClean="0"/>
              <a:t> </a:t>
            </a:r>
            <a:r>
              <a:rPr lang="en-US" sz="2800" dirty="0" err="1" smtClean="0"/>
              <a:t>tuyg’ularni</a:t>
            </a:r>
            <a:r>
              <a:rPr lang="en-US" sz="2800" dirty="0" smtClean="0"/>
              <a:t> </a:t>
            </a:r>
            <a:r>
              <a:rPr lang="en-US" sz="2800" dirty="0" err="1" smtClean="0"/>
              <a:t>ravon</a:t>
            </a:r>
            <a:r>
              <a:rPr lang="en-US" sz="2800" dirty="0" smtClean="0"/>
              <a:t> </a:t>
            </a:r>
            <a:r>
              <a:rPr lang="en-US" sz="2800" dirty="0" err="1" smtClean="0"/>
              <a:t>shakl</a:t>
            </a:r>
            <a:r>
              <a:rPr lang="en-US" sz="2800" dirty="0" smtClean="0"/>
              <a:t> </a:t>
            </a:r>
            <a:r>
              <a:rPr lang="en-US" sz="2800" dirty="0" err="1" smtClean="0"/>
              <a:t>bilan</a:t>
            </a:r>
            <a:r>
              <a:rPr lang="en-US" sz="2800" dirty="0" smtClean="0"/>
              <a:t> </a:t>
            </a:r>
            <a:r>
              <a:rPr lang="en-US" sz="2800" dirty="0" err="1" smtClean="0"/>
              <a:t>uyg’unlashtira</a:t>
            </a:r>
            <a:r>
              <a:rPr lang="en-US" sz="2800" dirty="0" smtClean="0"/>
              <a:t> </a:t>
            </a:r>
            <a:r>
              <a:rPr lang="en-US" sz="2800" dirty="0" err="1" smtClean="0"/>
              <a:t>olgan</a:t>
            </a:r>
            <a:r>
              <a:rPr lang="en-US" sz="2800" dirty="0" smtClean="0"/>
              <a:t>”. 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417092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42976" y="1285860"/>
            <a:ext cx="7143800" cy="4857784"/>
          </a:xfrm>
        </p:spPr>
        <p:txBody>
          <a:bodyPr>
            <a:noAutofit/>
          </a:bodyPr>
          <a:lstStyle/>
          <a:p>
            <a:pPr indent="0">
              <a:buNone/>
            </a:pPr>
            <a:r>
              <a:rPr lang="en-US" sz="3200" dirty="0" err="1"/>
              <a:t>Shoir</a:t>
            </a:r>
            <a:r>
              <a:rPr lang="en-US" sz="3200" dirty="0"/>
              <a:t> </a:t>
            </a:r>
            <a:r>
              <a:rPr lang="en-US" sz="3200" dirty="0" err="1"/>
              <a:t>va</a:t>
            </a:r>
            <a:r>
              <a:rPr lang="en-US" sz="3200" dirty="0"/>
              <a:t> </a:t>
            </a:r>
            <a:r>
              <a:rPr lang="en-US" sz="3200" dirty="0" err="1"/>
              <a:t>kompozitorning</a:t>
            </a:r>
            <a:r>
              <a:rPr lang="en-US" sz="3200" dirty="0"/>
              <a:t> </a:t>
            </a:r>
            <a:r>
              <a:rPr lang="en-US" sz="3200" dirty="0" err="1"/>
              <a:t>mana</a:t>
            </a:r>
            <a:r>
              <a:rPr lang="en-US" sz="3200" dirty="0"/>
              <a:t> </a:t>
            </a:r>
            <a:r>
              <a:rPr lang="en-US" sz="3200" dirty="0" err="1"/>
              <a:t>shu</a:t>
            </a:r>
            <a:r>
              <a:rPr lang="en-US" sz="3200" dirty="0"/>
              <a:t>  </a:t>
            </a:r>
            <a:r>
              <a:rPr lang="en-US" sz="3200" dirty="0" err="1"/>
              <a:t>xususiyati</a:t>
            </a:r>
            <a:r>
              <a:rPr lang="en-US" sz="3200" dirty="0"/>
              <a:t> </a:t>
            </a:r>
            <a:r>
              <a:rPr lang="en-US" sz="3200" dirty="0" err="1"/>
              <a:t>uning</a:t>
            </a:r>
            <a:r>
              <a:rPr lang="en-US" sz="3200" dirty="0"/>
              <a:t> </a:t>
            </a:r>
            <a:r>
              <a:rPr lang="en-US" sz="3200" dirty="0" err="1"/>
              <a:t>ajoyib</a:t>
            </a:r>
            <a:r>
              <a:rPr lang="en-US" sz="3200" dirty="0"/>
              <a:t> </a:t>
            </a:r>
            <a:r>
              <a:rPr lang="en-US" sz="3200" dirty="0" err="1"/>
              <a:t>haqiqiy</a:t>
            </a:r>
            <a:r>
              <a:rPr lang="en-US" sz="3200" dirty="0"/>
              <a:t> </a:t>
            </a:r>
            <a:r>
              <a:rPr lang="en-US" sz="3200" dirty="0" err="1"/>
              <a:t>mumtoz</a:t>
            </a:r>
            <a:r>
              <a:rPr lang="en-US" sz="3200" dirty="0"/>
              <a:t> </a:t>
            </a:r>
            <a:r>
              <a:rPr lang="en-US" sz="3200" dirty="0" err="1"/>
              <a:t>badiiy</a:t>
            </a:r>
            <a:r>
              <a:rPr lang="en-US" sz="3200" dirty="0"/>
              <a:t> </a:t>
            </a:r>
            <a:r>
              <a:rPr lang="en-US" sz="3200" dirty="0" err="1"/>
              <a:t>ijod</a:t>
            </a:r>
            <a:r>
              <a:rPr lang="en-US" sz="3200" dirty="0"/>
              <a:t> </a:t>
            </a:r>
            <a:r>
              <a:rPr lang="en-US" sz="3200" dirty="0" err="1"/>
              <a:t>namunasiga</a:t>
            </a:r>
            <a:r>
              <a:rPr lang="en-US" sz="3200" dirty="0"/>
              <a:t> </a:t>
            </a:r>
            <a:r>
              <a:rPr lang="en-US" sz="3200" dirty="0" err="1"/>
              <a:t>aylantirdiki</a:t>
            </a:r>
            <a:r>
              <a:rPr lang="en-US" sz="3200" dirty="0"/>
              <a:t>, u </a:t>
            </a:r>
            <a:r>
              <a:rPr lang="en-US" sz="3200" dirty="0" err="1"/>
              <a:t>chuqur</a:t>
            </a:r>
            <a:r>
              <a:rPr lang="en-US" sz="3200" dirty="0"/>
              <a:t> </a:t>
            </a:r>
            <a:r>
              <a:rPr lang="en-US" sz="3200" dirty="0" err="1"/>
              <a:t>ichki</a:t>
            </a:r>
            <a:r>
              <a:rPr lang="en-US" sz="3200" dirty="0"/>
              <a:t> </a:t>
            </a:r>
            <a:r>
              <a:rPr lang="en-US" sz="3200" dirty="0" err="1"/>
              <a:t>haqiqat</a:t>
            </a:r>
            <a:r>
              <a:rPr lang="en-US" sz="3200" dirty="0"/>
              <a:t> </a:t>
            </a:r>
            <a:r>
              <a:rPr lang="en-US" sz="3200" dirty="0" err="1"/>
              <a:t>va</a:t>
            </a:r>
            <a:r>
              <a:rPr lang="en-US" sz="3200" dirty="0"/>
              <a:t> </a:t>
            </a:r>
            <a:r>
              <a:rPr lang="en-US" sz="3200" dirty="0" err="1"/>
              <a:t>keng</a:t>
            </a:r>
            <a:r>
              <a:rPr lang="en-US" sz="3200" dirty="0"/>
              <a:t> </a:t>
            </a:r>
            <a:r>
              <a:rPr lang="en-US" sz="3200" dirty="0" err="1"/>
              <a:t>mazmunning</a:t>
            </a:r>
            <a:r>
              <a:rPr lang="en-US" sz="3200" dirty="0"/>
              <a:t> </a:t>
            </a:r>
            <a:r>
              <a:rPr lang="en-US" sz="3200" err="1"/>
              <a:t>yorqin</a:t>
            </a:r>
            <a:r>
              <a:rPr lang="en-US" sz="3200" smtClean="0"/>
              <a:t>,</a:t>
            </a:r>
            <a:r>
              <a:rPr lang="ru-RU" sz="3200" smtClean="0"/>
              <a:t> </a:t>
            </a:r>
            <a:r>
              <a:rPr lang="en-US" sz="3200" smtClean="0"/>
              <a:t>qat’iy </a:t>
            </a:r>
            <a:r>
              <a:rPr lang="en-US" sz="3200" dirty="0" err="1"/>
              <a:t>va</a:t>
            </a:r>
            <a:r>
              <a:rPr lang="en-US" sz="3200" dirty="0"/>
              <a:t> </a:t>
            </a:r>
            <a:r>
              <a:rPr lang="en-US" sz="3200" dirty="0" err="1"/>
              <a:t>mukammal</a:t>
            </a:r>
            <a:r>
              <a:rPr lang="en-US" sz="3200" dirty="0"/>
              <a:t> </a:t>
            </a:r>
            <a:r>
              <a:rPr lang="en-US" sz="3200" dirty="0" err="1"/>
              <a:t>shakl</a:t>
            </a:r>
            <a:r>
              <a:rPr lang="en-US" sz="3200" dirty="0"/>
              <a:t> </a:t>
            </a:r>
            <a:r>
              <a:rPr lang="en-US" sz="3200" dirty="0" err="1"/>
              <a:t>bilan</a:t>
            </a:r>
            <a:r>
              <a:rPr lang="en-US" sz="3200" dirty="0"/>
              <a:t> </a:t>
            </a:r>
            <a:r>
              <a:rPr lang="en-US" sz="3200" dirty="0" err="1"/>
              <a:t>mushtarakligiga</a:t>
            </a:r>
            <a:r>
              <a:rPr lang="en-US" sz="3200" dirty="0"/>
              <a:t> </a:t>
            </a:r>
            <a:r>
              <a:rPr lang="en-US" sz="3200" dirty="0" err="1"/>
              <a:t>asoslanadi</a:t>
            </a:r>
            <a:r>
              <a:rPr lang="en-US" sz="3200" dirty="0"/>
              <a:t>.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20107909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601" b="24800"/>
          <a:stretch/>
        </p:blipFill>
        <p:spPr>
          <a:xfrm>
            <a:off x="1763688" y="1052736"/>
            <a:ext cx="5441776" cy="49519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329201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901" b="31100"/>
          <a:stretch/>
        </p:blipFill>
        <p:spPr>
          <a:xfrm>
            <a:off x="4139952" y="980728"/>
            <a:ext cx="4114800" cy="288032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000" t="26901" r="15000" b="30050"/>
          <a:stretch/>
        </p:blipFill>
        <p:spPr>
          <a:xfrm>
            <a:off x="827584" y="2482095"/>
            <a:ext cx="3312368" cy="33951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541050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Documents and Settings\Администратор\Рабочий стол\Изображение000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1124744"/>
            <a:ext cx="7128792" cy="453650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1980679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M.I.Glinka</a:t>
            </a:r>
            <a:r>
              <a:rPr lang="en-US" dirty="0" smtClean="0"/>
              <a:t>. </a:t>
            </a:r>
            <a:r>
              <a:rPr lang="en-US" dirty="0" err="1" smtClean="0"/>
              <a:t>Hayoti</a:t>
            </a:r>
            <a:r>
              <a:rPr lang="en-US" dirty="0" smtClean="0"/>
              <a:t> </a:t>
            </a:r>
            <a:r>
              <a:rPr lang="en-US" dirty="0" err="1" smtClean="0"/>
              <a:t>va</a:t>
            </a:r>
            <a:r>
              <a:rPr lang="en-US" dirty="0" smtClean="0"/>
              <a:t> </a:t>
            </a:r>
            <a:r>
              <a:rPr lang="en-US" dirty="0" err="1" smtClean="0"/>
              <a:t>ijodi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indent="0">
              <a:buNone/>
            </a:pPr>
            <a:r>
              <a:rPr lang="en-US" sz="2400" i="1" dirty="0" err="1" smtClean="0">
                <a:latin typeface="Cambria" pitchFamily="18" charset="0"/>
              </a:rPr>
              <a:t>M.I.Glinka</a:t>
            </a:r>
            <a:r>
              <a:rPr lang="en-US" sz="2400" i="1" dirty="0" smtClean="0">
                <a:latin typeface="Cambria" pitchFamily="18" charset="0"/>
              </a:rPr>
              <a:t> </a:t>
            </a:r>
            <a:r>
              <a:rPr lang="en-US" sz="2400" i="1" dirty="0" err="1" smtClean="0">
                <a:latin typeface="Cambria" pitchFamily="18" charset="0"/>
              </a:rPr>
              <a:t>o‘zining</a:t>
            </a:r>
            <a:r>
              <a:rPr lang="en-US" sz="2400" i="1" dirty="0" smtClean="0">
                <a:latin typeface="Cambria" pitchFamily="18" charset="0"/>
              </a:rPr>
              <a:t> ilk opera </a:t>
            </a:r>
            <a:r>
              <a:rPr lang="en-US" sz="2400" i="1" dirty="0" err="1" smtClean="0">
                <a:latin typeface="Cambria" pitchFamily="18" charset="0"/>
              </a:rPr>
              <a:t>asari</a:t>
            </a:r>
            <a:r>
              <a:rPr lang="en-US" sz="2400" i="1" dirty="0" smtClean="0">
                <a:latin typeface="Cambria" pitchFamily="18" charset="0"/>
              </a:rPr>
              <a:t> </a:t>
            </a:r>
            <a:r>
              <a:rPr lang="en-US" sz="2400" i="1" dirty="0" err="1" smtClean="0">
                <a:latin typeface="Cambria" pitchFamily="18" charset="0"/>
              </a:rPr>
              <a:t>bilan</a:t>
            </a:r>
            <a:r>
              <a:rPr lang="en-US" sz="2400" i="1" dirty="0" smtClean="0">
                <a:latin typeface="Cambria" pitchFamily="18" charset="0"/>
              </a:rPr>
              <a:t> </a:t>
            </a:r>
            <a:r>
              <a:rPr lang="en-US" sz="2400" i="1" dirty="0" err="1" smtClean="0">
                <a:latin typeface="Cambria" pitchFamily="18" charset="0"/>
              </a:rPr>
              <a:t>rus</a:t>
            </a:r>
            <a:r>
              <a:rPr lang="en-US" sz="2400" i="1" dirty="0" smtClean="0">
                <a:latin typeface="Cambria" pitchFamily="18" charset="0"/>
              </a:rPr>
              <a:t> </a:t>
            </a:r>
            <a:r>
              <a:rPr lang="en-US" sz="2400" i="1" dirty="0" err="1" smtClean="0">
                <a:latin typeface="Cambria" pitchFamily="18" charset="0"/>
              </a:rPr>
              <a:t>musiqasi</a:t>
            </a:r>
            <a:r>
              <a:rPr lang="en-US" sz="2400" i="1" dirty="0" smtClean="0">
                <a:latin typeface="Cambria" pitchFamily="18" charset="0"/>
              </a:rPr>
              <a:t> </a:t>
            </a:r>
            <a:r>
              <a:rPr lang="en-US" sz="2400" i="1" dirty="0" err="1" smtClean="0">
                <a:latin typeface="Cambria" pitchFamily="18" charset="0"/>
              </a:rPr>
              <a:t>san’atida</a:t>
            </a:r>
            <a:r>
              <a:rPr lang="en-US" sz="2400" i="1" dirty="0" smtClean="0">
                <a:latin typeface="Cambria" pitchFamily="18" charset="0"/>
              </a:rPr>
              <a:t> </a:t>
            </a:r>
            <a:r>
              <a:rPr lang="en-US" sz="2400" i="1" dirty="0" err="1" smtClean="0">
                <a:latin typeface="Cambria" pitchFamily="18" charset="0"/>
              </a:rPr>
              <a:t>klassik</a:t>
            </a:r>
            <a:r>
              <a:rPr lang="en-US" sz="2400" i="1" dirty="0" smtClean="0">
                <a:latin typeface="Cambria" pitchFamily="18" charset="0"/>
              </a:rPr>
              <a:t> </a:t>
            </a:r>
            <a:r>
              <a:rPr lang="en-US" sz="2400" i="1" dirty="0" err="1" smtClean="0">
                <a:latin typeface="Cambria" pitchFamily="18" charset="0"/>
              </a:rPr>
              <a:t>davrini</a:t>
            </a:r>
            <a:r>
              <a:rPr lang="en-US" sz="2400" i="1" dirty="0" smtClean="0">
                <a:latin typeface="Cambria" pitchFamily="18" charset="0"/>
              </a:rPr>
              <a:t> </a:t>
            </a:r>
            <a:r>
              <a:rPr lang="en-US" sz="2400" i="1" dirty="0" err="1" smtClean="0">
                <a:latin typeface="Cambria" pitchFamily="18" charset="0"/>
              </a:rPr>
              <a:t>ochib</a:t>
            </a:r>
            <a:r>
              <a:rPr lang="en-US" sz="2400" i="1" dirty="0" smtClean="0">
                <a:latin typeface="Cambria" pitchFamily="18" charset="0"/>
              </a:rPr>
              <a:t> </a:t>
            </a:r>
            <a:r>
              <a:rPr lang="en-US" sz="2400" i="1" dirty="0" err="1" smtClean="0">
                <a:latin typeface="Cambria" pitchFamily="18" charset="0"/>
              </a:rPr>
              <a:t>berdi</a:t>
            </a:r>
            <a:r>
              <a:rPr lang="en-US" sz="2400" i="1" dirty="0" smtClean="0">
                <a:latin typeface="Cambria" pitchFamily="18" charset="0"/>
              </a:rPr>
              <a:t>. </a:t>
            </a:r>
            <a:r>
              <a:rPr lang="en-US" sz="2400" i="1" dirty="0" err="1" smtClean="0">
                <a:latin typeface="Cambria" pitchFamily="18" charset="0"/>
              </a:rPr>
              <a:t>Uning</a:t>
            </a:r>
            <a:r>
              <a:rPr lang="en-US" sz="2400" i="1" dirty="0" smtClean="0">
                <a:latin typeface="Cambria" pitchFamily="18" charset="0"/>
              </a:rPr>
              <a:t> </a:t>
            </a:r>
            <a:r>
              <a:rPr lang="en-US" sz="2400" i="1" dirty="0" err="1" smtClean="0">
                <a:latin typeface="Cambria" pitchFamily="18" charset="0"/>
              </a:rPr>
              <a:t>ijodida</a:t>
            </a:r>
            <a:r>
              <a:rPr lang="en-US" sz="2400" i="1" dirty="0" smtClean="0">
                <a:latin typeface="Cambria" pitchFamily="18" charset="0"/>
              </a:rPr>
              <a:t> ham </a:t>
            </a:r>
            <a:r>
              <a:rPr lang="en-US" sz="2400" i="1" dirty="0" err="1" smtClean="0">
                <a:latin typeface="Cambria" pitchFamily="18" charset="0"/>
              </a:rPr>
              <a:t>yangi</a:t>
            </a:r>
            <a:r>
              <a:rPr lang="en-US" sz="2400" i="1" dirty="0" smtClean="0">
                <a:latin typeface="Cambria" pitchFamily="18" charset="0"/>
              </a:rPr>
              <a:t> </a:t>
            </a:r>
            <a:r>
              <a:rPr lang="en-US" sz="2400" i="1" dirty="0" err="1" smtClean="0">
                <a:latin typeface="Cambria" pitchFamily="18" charset="0"/>
              </a:rPr>
              <a:t>davr</a:t>
            </a:r>
            <a:r>
              <a:rPr lang="en-US" sz="2400" i="1" dirty="0" smtClean="0">
                <a:latin typeface="Cambria" pitchFamily="18" charset="0"/>
              </a:rPr>
              <a:t> — </a:t>
            </a:r>
            <a:r>
              <a:rPr lang="en-US" sz="2400" i="1" dirty="0" err="1" smtClean="0">
                <a:latin typeface="Cambria" pitchFamily="18" charset="0"/>
              </a:rPr>
              <a:t>ijodiy</a:t>
            </a:r>
            <a:r>
              <a:rPr lang="en-US" sz="2400" i="1" dirty="0" smtClean="0">
                <a:latin typeface="Cambria" pitchFamily="18" charset="0"/>
              </a:rPr>
              <a:t> </a:t>
            </a:r>
            <a:r>
              <a:rPr lang="en-US" sz="2400" i="1" dirty="0" err="1" smtClean="0">
                <a:latin typeface="Cambria" pitchFamily="18" charset="0"/>
              </a:rPr>
              <a:t>yuksalish</a:t>
            </a:r>
            <a:r>
              <a:rPr lang="en-US" sz="2400" i="1" dirty="0" smtClean="0">
                <a:latin typeface="Cambria" pitchFamily="18" charset="0"/>
              </a:rPr>
              <a:t> </a:t>
            </a:r>
            <a:r>
              <a:rPr lang="en-US" sz="2400" i="1" dirty="0" err="1" smtClean="0">
                <a:latin typeface="Cambria" pitchFamily="18" charset="0"/>
              </a:rPr>
              <a:t>davri</a:t>
            </a:r>
            <a:r>
              <a:rPr lang="en-US" sz="2400" i="1" dirty="0" smtClean="0">
                <a:latin typeface="Cambria" pitchFamily="18" charset="0"/>
              </a:rPr>
              <a:t> </a:t>
            </a:r>
            <a:r>
              <a:rPr lang="en-US" sz="2400" i="1" dirty="0" err="1" smtClean="0">
                <a:latin typeface="Cambria" pitchFamily="18" charset="0"/>
              </a:rPr>
              <a:t>boshlandi</a:t>
            </a:r>
            <a:r>
              <a:rPr lang="en-US" sz="2400" i="1" dirty="0" smtClean="0">
                <a:latin typeface="Cambria" pitchFamily="18" charset="0"/>
              </a:rPr>
              <a:t>. </a:t>
            </a:r>
            <a:r>
              <a:rPr lang="en-US" sz="2400" i="1" dirty="0" err="1" smtClean="0">
                <a:latin typeface="Cambria" pitchFamily="18" charset="0"/>
              </a:rPr>
              <a:t>Uning</a:t>
            </a:r>
            <a:r>
              <a:rPr lang="en-US" sz="2400" i="1" dirty="0" smtClean="0">
                <a:latin typeface="Cambria" pitchFamily="18" charset="0"/>
              </a:rPr>
              <a:t> </a:t>
            </a:r>
            <a:r>
              <a:rPr lang="en-US" sz="2400" i="1" dirty="0" err="1" smtClean="0">
                <a:latin typeface="Cambria" pitchFamily="18" charset="0"/>
              </a:rPr>
              <a:t>san’ati</a:t>
            </a:r>
            <a:r>
              <a:rPr lang="en-US" sz="2400" i="1" dirty="0" smtClean="0">
                <a:latin typeface="Cambria" pitchFamily="18" charset="0"/>
              </a:rPr>
              <a:t> </a:t>
            </a:r>
            <a:r>
              <a:rPr lang="en-US" sz="2400" i="1" dirty="0" err="1" smtClean="0">
                <a:latin typeface="Cambria" pitchFamily="18" charset="0"/>
              </a:rPr>
              <a:t>o‘z</a:t>
            </a:r>
            <a:r>
              <a:rPr lang="en-US" sz="2400" i="1" dirty="0" smtClean="0">
                <a:latin typeface="Cambria" pitchFamily="18" charset="0"/>
              </a:rPr>
              <a:t> </a:t>
            </a:r>
            <a:r>
              <a:rPr lang="en-US" sz="2400" i="1" dirty="0" err="1" smtClean="0">
                <a:latin typeface="Cambria" pitchFamily="18" charset="0"/>
              </a:rPr>
              <a:t>vatandoshlari</a:t>
            </a:r>
            <a:r>
              <a:rPr lang="en-US" sz="2400" i="1" dirty="0" smtClean="0">
                <a:latin typeface="Cambria" pitchFamily="18" charset="0"/>
              </a:rPr>
              <a:t> </a:t>
            </a:r>
            <a:r>
              <a:rPr lang="en-US" sz="2400" i="1" dirty="0" err="1" smtClean="0">
                <a:latin typeface="Cambria" pitchFamily="18" charset="0"/>
              </a:rPr>
              <a:t>va</a:t>
            </a:r>
            <a:r>
              <a:rPr lang="en-US" sz="2400" i="1" dirty="0" smtClean="0">
                <a:latin typeface="Cambria" pitchFamily="18" charset="0"/>
              </a:rPr>
              <a:t> </a:t>
            </a:r>
            <a:r>
              <a:rPr lang="en-US" sz="2400" i="1" dirty="0" err="1" smtClean="0">
                <a:latin typeface="Cambria" pitchFamily="18" charset="0"/>
              </a:rPr>
              <a:t>ellik</a:t>
            </a:r>
            <a:r>
              <a:rPr lang="en-US" sz="2400" i="1" dirty="0" smtClean="0">
                <a:latin typeface="Cambria" pitchFamily="18" charset="0"/>
              </a:rPr>
              <a:t> </a:t>
            </a:r>
            <a:r>
              <a:rPr lang="en-US" sz="2400" i="1" dirty="0" err="1" smtClean="0">
                <a:latin typeface="Cambria" pitchFamily="18" charset="0"/>
              </a:rPr>
              <a:t>muxlislar</a:t>
            </a:r>
            <a:r>
              <a:rPr lang="en-US" sz="2400" i="1" dirty="0" smtClean="0">
                <a:latin typeface="Cambria" pitchFamily="18" charset="0"/>
              </a:rPr>
              <a:t> </a:t>
            </a:r>
            <a:r>
              <a:rPr lang="en-US" sz="2400" i="1" dirty="0" err="1" smtClean="0">
                <a:latin typeface="Cambria" pitchFamily="18" charset="0"/>
              </a:rPr>
              <a:t>e’tirofiga</a:t>
            </a:r>
            <a:r>
              <a:rPr lang="en-US" sz="2400" i="1" dirty="0" smtClean="0">
                <a:latin typeface="Cambria" pitchFamily="18" charset="0"/>
              </a:rPr>
              <a:t> </a:t>
            </a:r>
            <a:r>
              <a:rPr lang="en-US" sz="2400" i="1" dirty="0" err="1" smtClean="0">
                <a:latin typeface="Cambria" pitchFamily="18" charset="0"/>
              </a:rPr>
              <a:t>sazovor</a:t>
            </a:r>
            <a:r>
              <a:rPr lang="en-US" sz="2400" i="1" dirty="0" smtClean="0">
                <a:latin typeface="Cambria" pitchFamily="18" charset="0"/>
              </a:rPr>
              <a:t> </a:t>
            </a:r>
            <a:r>
              <a:rPr lang="en-US" sz="2400" i="1" dirty="0" err="1" smtClean="0">
                <a:latin typeface="Cambria" pitchFamily="18" charset="0"/>
              </a:rPr>
              <a:t>bo‘ldi</a:t>
            </a:r>
            <a:r>
              <a:rPr lang="en-US" sz="2400" i="1" dirty="0" smtClean="0">
                <a:latin typeface="Cambria" pitchFamily="18" charset="0"/>
              </a:rPr>
              <a:t>.</a:t>
            </a:r>
            <a:endParaRPr lang="ru-RU" sz="2400" i="1" dirty="0">
              <a:latin typeface="Cambria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M.I.Glinka</a:t>
            </a:r>
            <a:r>
              <a:rPr lang="en-US" dirty="0" smtClean="0"/>
              <a:t>. </a:t>
            </a:r>
            <a:r>
              <a:rPr lang="en-US" dirty="0" err="1" smtClean="0"/>
              <a:t>Hayoti</a:t>
            </a:r>
            <a:r>
              <a:rPr lang="en-US" dirty="0" smtClean="0"/>
              <a:t> </a:t>
            </a:r>
            <a:r>
              <a:rPr lang="en-US" dirty="0" err="1" smtClean="0"/>
              <a:t>va</a:t>
            </a:r>
            <a:r>
              <a:rPr lang="en-US" dirty="0" smtClean="0"/>
              <a:t> </a:t>
            </a:r>
            <a:r>
              <a:rPr lang="en-US" dirty="0" err="1" smtClean="0"/>
              <a:t>ijodi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400" b="40550"/>
          <a:stretch/>
        </p:blipFill>
        <p:spPr>
          <a:xfrm>
            <a:off x="827584" y="2708919"/>
            <a:ext cx="7488832" cy="27521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5457486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M.I.Glinka</a:t>
            </a:r>
            <a:r>
              <a:rPr lang="en-US" dirty="0" smtClean="0"/>
              <a:t>. </a:t>
            </a:r>
            <a:r>
              <a:rPr lang="en-US" dirty="0" err="1" smtClean="0"/>
              <a:t>Hayoti</a:t>
            </a:r>
            <a:r>
              <a:rPr lang="en-US" dirty="0" smtClean="0"/>
              <a:t> </a:t>
            </a:r>
            <a:r>
              <a:rPr lang="en-US" dirty="0" err="1" smtClean="0"/>
              <a:t>va</a:t>
            </a:r>
            <a:r>
              <a:rPr lang="en-US" dirty="0" smtClean="0"/>
              <a:t> </a:t>
            </a:r>
            <a:r>
              <a:rPr lang="en-US" dirty="0" err="1" smtClean="0"/>
              <a:t>ijodi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357290" y="2000240"/>
            <a:ext cx="6400800" cy="3048001"/>
          </a:xfrm>
        </p:spPr>
        <p:txBody>
          <a:bodyPr>
            <a:noAutofit/>
          </a:bodyPr>
          <a:lstStyle/>
          <a:p>
            <a:r>
              <a:rPr lang="en-US" sz="2400" i="1" dirty="0" smtClean="0"/>
              <a:t>«</a:t>
            </a:r>
            <a:r>
              <a:rPr lang="en-US" sz="2400" i="1" dirty="0" err="1" smtClean="0">
                <a:latin typeface="Cambria" pitchFamily="18" charset="0"/>
              </a:rPr>
              <a:t>Ruslan</a:t>
            </a:r>
            <a:r>
              <a:rPr lang="en-US" sz="2400" i="1" dirty="0" smtClean="0">
                <a:latin typeface="Cambria" pitchFamily="18" charset="0"/>
              </a:rPr>
              <a:t> </a:t>
            </a:r>
            <a:r>
              <a:rPr lang="en-US" sz="2400" i="1" dirty="0" err="1" smtClean="0">
                <a:latin typeface="Cambria" pitchFamily="18" charset="0"/>
              </a:rPr>
              <a:t>va</a:t>
            </a:r>
            <a:r>
              <a:rPr lang="en-US" sz="2400" i="1" dirty="0" smtClean="0">
                <a:latin typeface="Cambria" pitchFamily="18" charset="0"/>
              </a:rPr>
              <a:t> </a:t>
            </a:r>
            <a:r>
              <a:rPr lang="en-US" sz="2400" i="1" dirty="0" err="1" smtClean="0">
                <a:latin typeface="Cambria" pitchFamily="18" charset="0"/>
              </a:rPr>
              <a:t>Ludmila</a:t>
            </a:r>
            <a:r>
              <a:rPr lang="en-US" sz="2400" i="1" dirty="0" smtClean="0">
                <a:latin typeface="Cambria" pitchFamily="18" charset="0"/>
              </a:rPr>
              <a:t>» </a:t>
            </a:r>
            <a:r>
              <a:rPr lang="en-US" sz="2400" i="1" dirty="0" err="1" smtClean="0">
                <a:latin typeface="Cambria" pitchFamily="18" charset="0"/>
              </a:rPr>
              <a:t>operasi</a:t>
            </a:r>
            <a:r>
              <a:rPr lang="en-US" sz="2400" i="1" dirty="0" smtClean="0">
                <a:latin typeface="Cambria" pitchFamily="18" charset="0"/>
              </a:rPr>
              <a:t> Pushkin.</a:t>
            </a:r>
            <a:endParaRPr lang="ru-RU" sz="2400" i="1" dirty="0" smtClean="0">
              <a:latin typeface="Cambria" pitchFamily="18" charset="0"/>
            </a:endParaRPr>
          </a:p>
          <a:p>
            <a:r>
              <a:rPr lang="en-US" sz="2400" i="1" dirty="0" smtClean="0">
                <a:latin typeface="Cambria" pitchFamily="18" charset="0"/>
              </a:rPr>
              <a:t>1842-yil 27-noyabrida «</a:t>
            </a:r>
            <a:r>
              <a:rPr lang="en-US" sz="2400" i="1" dirty="0" err="1" smtClean="0">
                <a:latin typeface="Cambria" pitchFamily="18" charset="0"/>
              </a:rPr>
              <a:t>Ruslan</a:t>
            </a:r>
            <a:r>
              <a:rPr lang="en-US" sz="2400" i="1" dirty="0" smtClean="0">
                <a:latin typeface="Cambria" pitchFamily="18" charset="0"/>
              </a:rPr>
              <a:t> </a:t>
            </a:r>
            <a:r>
              <a:rPr lang="en-US" sz="2400" i="1" dirty="0" err="1" smtClean="0">
                <a:latin typeface="Cambria" pitchFamily="18" charset="0"/>
              </a:rPr>
              <a:t>va</a:t>
            </a:r>
            <a:r>
              <a:rPr lang="en-US" sz="2400" i="1" dirty="0" smtClean="0">
                <a:latin typeface="Cambria" pitchFamily="18" charset="0"/>
              </a:rPr>
              <a:t> </a:t>
            </a:r>
            <a:r>
              <a:rPr lang="en-US" sz="2400" i="1" dirty="0" err="1" smtClean="0">
                <a:latin typeface="Cambria" pitchFamily="18" charset="0"/>
              </a:rPr>
              <a:t>Ludmila</a:t>
            </a:r>
            <a:r>
              <a:rPr lang="en-US" sz="2400" i="1" dirty="0" smtClean="0">
                <a:latin typeface="Cambria" pitchFamily="18" charset="0"/>
              </a:rPr>
              <a:t>» </a:t>
            </a:r>
            <a:r>
              <a:rPr lang="en-US" sz="2400" i="1" dirty="0" err="1" smtClean="0">
                <a:latin typeface="Cambria" pitchFamily="18" charset="0"/>
              </a:rPr>
              <a:t>operasini</a:t>
            </a:r>
            <a:r>
              <a:rPr lang="en-US" sz="2400" i="1" dirty="0" smtClean="0">
                <a:latin typeface="Cambria" pitchFamily="18" charset="0"/>
              </a:rPr>
              <a:t> </a:t>
            </a:r>
            <a:r>
              <a:rPr lang="en-US" sz="2400" i="1" dirty="0" err="1" smtClean="0">
                <a:latin typeface="Cambria" pitchFamily="18" charset="0"/>
              </a:rPr>
              <a:t>premyerasi</a:t>
            </a:r>
            <a:r>
              <a:rPr lang="en-US" sz="2400" i="1" dirty="0" smtClean="0">
                <a:latin typeface="Cambria" pitchFamily="18" charset="0"/>
              </a:rPr>
              <a:t> </a:t>
            </a:r>
            <a:r>
              <a:rPr lang="en-US" sz="2400" i="1" dirty="0" err="1" smtClean="0">
                <a:latin typeface="Cambria" pitchFamily="18" charset="0"/>
              </a:rPr>
              <a:t>bo‘lib</a:t>
            </a:r>
            <a:r>
              <a:rPr lang="en-US" sz="2400" i="1" dirty="0" smtClean="0">
                <a:latin typeface="Cambria" pitchFamily="18" charset="0"/>
              </a:rPr>
              <a:t> </a:t>
            </a:r>
            <a:r>
              <a:rPr lang="en-US" sz="2400" i="1" dirty="0" err="1" smtClean="0">
                <a:latin typeface="Cambria" pitchFamily="18" charset="0"/>
              </a:rPr>
              <a:t>o‘tdi</a:t>
            </a:r>
            <a:r>
              <a:rPr lang="en-US" sz="2400" i="1" dirty="0" smtClean="0">
                <a:latin typeface="Cambria" pitchFamily="18" charset="0"/>
              </a:rPr>
              <a:t>. </a:t>
            </a:r>
            <a:r>
              <a:rPr lang="en-US" sz="2400" i="1" dirty="0" err="1" smtClean="0">
                <a:latin typeface="Cambria" pitchFamily="18" charset="0"/>
              </a:rPr>
              <a:t>Unda</a:t>
            </a:r>
            <a:r>
              <a:rPr lang="en-US" sz="2400" i="1" dirty="0" smtClean="0">
                <a:latin typeface="Cambria" pitchFamily="18" charset="0"/>
              </a:rPr>
              <a:t> imperator </a:t>
            </a:r>
            <a:r>
              <a:rPr lang="en-US" sz="2400" i="1" dirty="0" err="1" smtClean="0">
                <a:latin typeface="Cambria" pitchFamily="18" charset="0"/>
              </a:rPr>
              <a:t>va</a:t>
            </a:r>
            <a:r>
              <a:rPr lang="en-US" sz="2400" i="1" dirty="0" smtClean="0">
                <a:latin typeface="Cambria" pitchFamily="18" charset="0"/>
              </a:rPr>
              <a:t> </a:t>
            </a:r>
            <a:r>
              <a:rPr lang="en-US" sz="2400" i="1" dirty="0" err="1" smtClean="0">
                <a:latin typeface="Cambria" pitchFamily="18" charset="0"/>
              </a:rPr>
              <a:t>saroy</a:t>
            </a:r>
            <a:r>
              <a:rPr lang="en-US" sz="2400" i="1" dirty="0" smtClean="0">
                <a:latin typeface="Cambria" pitchFamily="18" charset="0"/>
              </a:rPr>
              <a:t> </a:t>
            </a:r>
            <a:r>
              <a:rPr lang="en-US" sz="2400" i="1" dirty="0" err="1" smtClean="0">
                <a:latin typeface="Cambria" pitchFamily="18" charset="0"/>
              </a:rPr>
              <a:t>ahli</a:t>
            </a:r>
            <a:r>
              <a:rPr lang="en-US" sz="2400" i="1" dirty="0" smtClean="0">
                <a:latin typeface="Cambria" pitchFamily="18" charset="0"/>
              </a:rPr>
              <a:t> </a:t>
            </a:r>
            <a:r>
              <a:rPr lang="en-US" sz="2400" i="1" dirty="0" err="1" smtClean="0">
                <a:latin typeface="Cambria" pitchFamily="18" charset="0"/>
              </a:rPr>
              <a:t>spektakl</a:t>
            </a:r>
            <a:r>
              <a:rPr lang="en-US" sz="2400" i="1" dirty="0" smtClean="0">
                <a:latin typeface="Cambria" pitchFamily="18" charset="0"/>
              </a:rPr>
              <a:t> </a:t>
            </a:r>
            <a:r>
              <a:rPr lang="en-US" sz="2400" i="1" dirty="0" err="1" smtClean="0">
                <a:latin typeface="Cambria" pitchFamily="18" charset="0"/>
              </a:rPr>
              <a:t>tugamasidanoq</a:t>
            </a:r>
            <a:r>
              <a:rPr lang="en-US" sz="2400" i="1" dirty="0" smtClean="0">
                <a:latin typeface="Cambria" pitchFamily="18" charset="0"/>
              </a:rPr>
              <a:t> </a:t>
            </a:r>
            <a:r>
              <a:rPr lang="en-US" sz="2400" i="1" dirty="0" err="1" smtClean="0">
                <a:latin typeface="Cambria" pitchFamily="18" charset="0"/>
              </a:rPr>
              <a:t>zalni</a:t>
            </a:r>
            <a:r>
              <a:rPr lang="en-US" sz="2400" i="1" dirty="0" smtClean="0">
                <a:latin typeface="Cambria" pitchFamily="18" charset="0"/>
              </a:rPr>
              <a:t> </a:t>
            </a:r>
            <a:r>
              <a:rPr lang="en-US" sz="2400" i="1" dirty="0" err="1" smtClean="0">
                <a:latin typeface="Cambria" pitchFamily="18" charset="0"/>
              </a:rPr>
              <a:t>namoyishkorona</a:t>
            </a:r>
            <a:r>
              <a:rPr lang="en-US" sz="2400" i="1" dirty="0" smtClean="0">
                <a:latin typeface="Cambria" pitchFamily="18" charset="0"/>
              </a:rPr>
              <a:t> </a:t>
            </a:r>
            <a:r>
              <a:rPr lang="en-US" sz="2400" i="1" dirty="0" err="1" smtClean="0">
                <a:latin typeface="Cambria" pitchFamily="18" charset="0"/>
              </a:rPr>
              <a:t>tark</a:t>
            </a:r>
            <a:r>
              <a:rPr lang="en-US" sz="2400" i="1" dirty="0" smtClean="0">
                <a:latin typeface="Cambria" pitchFamily="18" charset="0"/>
              </a:rPr>
              <a:t> </a:t>
            </a:r>
            <a:r>
              <a:rPr lang="en-US" sz="2400" i="1" dirty="0" err="1" smtClean="0">
                <a:latin typeface="Cambria" pitchFamily="18" charset="0"/>
              </a:rPr>
              <a:t>etishdi</a:t>
            </a:r>
            <a:r>
              <a:rPr lang="en-US" sz="2400" i="1" dirty="0" smtClean="0">
                <a:latin typeface="Cambria" pitchFamily="18" charset="0"/>
              </a:rPr>
              <a:t>, </a:t>
            </a:r>
            <a:r>
              <a:rPr lang="en-US" sz="2400" i="1" dirty="0" err="1" smtClean="0">
                <a:latin typeface="Cambria" pitchFamily="18" charset="0"/>
              </a:rPr>
              <a:t>lekin</a:t>
            </a:r>
            <a:r>
              <a:rPr lang="en-US" sz="2400" i="1" dirty="0" smtClean="0">
                <a:latin typeface="Cambria" pitchFamily="18" charset="0"/>
              </a:rPr>
              <a:t> </a:t>
            </a:r>
            <a:r>
              <a:rPr lang="en-US" sz="2400" i="1" dirty="0" err="1" smtClean="0">
                <a:latin typeface="Cambria" pitchFamily="18" charset="0"/>
              </a:rPr>
              <a:t>musiqashunos</a:t>
            </a:r>
            <a:r>
              <a:rPr lang="en-US" sz="2400" i="1" dirty="0" smtClean="0">
                <a:latin typeface="Cambria" pitchFamily="18" charset="0"/>
              </a:rPr>
              <a:t> </a:t>
            </a:r>
            <a:r>
              <a:rPr lang="en-US" sz="2400" i="1" dirty="0" err="1" smtClean="0">
                <a:latin typeface="Cambria" pitchFamily="18" charset="0"/>
              </a:rPr>
              <a:t>tanqidchilar</a:t>
            </a:r>
            <a:r>
              <a:rPr lang="en-US" sz="2400" i="1" dirty="0" smtClean="0">
                <a:latin typeface="Cambria" pitchFamily="18" charset="0"/>
              </a:rPr>
              <a:t> </a:t>
            </a:r>
            <a:r>
              <a:rPr lang="en-US" sz="2400" i="1" dirty="0" err="1" smtClean="0">
                <a:latin typeface="Cambria" pitchFamily="18" charset="0"/>
              </a:rPr>
              <a:t>operaga</a:t>
            </a:r>
            <a:r>
              <a:rPr lang="en-US" sz="2400" i="1" dirty="0" smtClean="0">
                <a:latin typeface="Cambria" pitchFamily="18" charset="0"/>
              </a:rPr>
              <a:t> </a:t>
            </a:r>
            <a:r>
              <a:rPr lang="en-US" sz="2400" i="1" dirty="0" err="1" smtClean="0">
                <a:latin typeface="Cambria" pitchFamily="18" charset="0"/>
              </a:rPr>
              <a:t>yuqori</a:t>
            </a:r>
            <a:r>
              <a:rPr lang="en-US" sz="2400" i="1" dirty="0" smtClean="0">
                <a:latin typeface="Cambria" pitchFamily="18" charset="0"/>
              </a:rPr>
              <a:t> </a:t>
            </a:r>
            <a:r>
              <a:rPr lang="en-US" sz="2400" i="1" dirty="0" err="1" smtClean="0">
                <a:latin typeface="Cambria" pitchFamily="18" charset="0"/>
              </a:rPr>
              <a:t>baho</a:t>
            </a:r>
            <a:r>
              <a:rPr lang="en-US" sz="2400" i="1" dirty="0" smtClean="0">
                <a:latin typeface="Cambria" pitchFamily="18" charset="0"/>
              </a:rPr>
              <a:t> </a:t>
            </a:r>
            <a:r>
              <a:rPr lang="en-US" sz="2400" i="1" dirty="0" err="1" smtClean="0">
                <a:latin typeface="Cambria" pitchFamily="18" charset="0"/>
              </a:rPr>
              <a:t>berdilar</a:t>
            </a:r>
            <a:r>
              <a:rPr lang="en-US" sz="2400" i="1" dirty="0" smtClean="0">
                <a:latin typeface="Cambria" pitchFamily="18" charset="0"/>
              </a:rPr>
              <a:t>.</a:t>
            </a:r>
            <a:endParaRPr lang="ru-RU" sz="2400" i="1" dirty="0">
              <a:latin typeface="Cambria" pitchFamily="18" charset="0"/>
            </a:endParaRPr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88" t="13601" r="6688" b="20250"/>
          <a:stretch/>
        </p:blipFill>
        <p:spPr>
          <a:xfrm>
            <a:off x="827584" y="1484784"/>
            <a:ext cx="3816424" cy="4857267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07704" y="1279390"/>
            <a:ext cx="6400800" cy="685800"/>
          </a:xfrm>
        </p:spPr>
        <p:txBody>
          <a:bodyPr>
            <a:normAutofit fontScale="90000"/>
          </a:bodyPr>
          <a:lstStyle/>
          <a:p>
            <a:pPr algn="r"/>
            <a:r>
              <a:rPr lang="en-US" dirty="0" err="1" smtClean="0"/>
              <a:t>M.I.Glinka</a:t>
            </a:r>
            <a:r>
              <a:rPr lang="en-US" dirty="0" smtClean="0"/>
              <a:t>. </a:t>
            </a:r>
            <a:r>
              <a:rPr lang="en-US" dirty="0" err="1" smtClean="0"/>
              <a:t>Hayoti</a:t>
            </a:r>
            <a:r>
              <a:rPr lang="en-US" dirty="0" smtClean="0"/>
              <a:t> </a:t>
            </a:r>
            <a:r>
              <a:rPr lang="en-US" dirty="0" err="1" smtClean="0"/>
              <a:t>va</a:t>
            </a:r>
            <a:r>
              <a:rPr lang="en-US" dirty="0" smtClean="0"/>
              <a:t> </a:t>
            </a:r>
            <a:r>
              <a:rPr lang="en-US" dirty="0" err="1" smtClean="0"/>
              <a:t>ijodi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78959173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M.I.Glinka</a:t>
            </a:r>
            <a:r>
              <a:rPr lang="en-US" dirty="0" smtClean="0"/>
              <a:t>. </a:t>
            </a:r>
            <a:r>
              <a:rPr lang="en-US" dirty="0" err="1" smtClean="0"/>
              <a:t>Hayoti</a:t>
            </a:r>
            <a:r>
              <a:rPr lang="en-US" dirty="0" smtClean="0"/>
              <a:t> </a:t>
            </a:r>
            <a:r>
              <a:rPr lang="en-US" dirty="0" err="1" smtClean="0"/>
              <a:t>va</a:t>
            </a:r>
            <a:r>
              <a:rPr lang="en-US" dirty="0" smtClean="0"/>
              <a:t> </a:t>
            </a:r>
            <a:r>
              <a:rPr lang="en-US" dirty="0" err="1" smtClean="0"/>
              <a:t>ijodi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00100" y="1928802"/>
            <a:ext cx="7719640" cy="3510880"/>
          </a:xfrm>
        </p:spPr>
        <p:txBody>
          <a:bodyPr>
            <a:noAutofit/>
          </a:bodyPr>
          <a:lstStyle/>
          <a:p>
            <a:pPr indent="0">
              <a:buNone/>
            </a:pPr>
            <a:r>
              <a:rPr lang="en-US" sz="2400" i="1" dirty="0" err="1" smtClean="0">
                <a:latin typeface="Cambria" pitchFamily="18" charset="0"/>
              </a:rPr>
              <a:t>M.I.Glinka</a:t>
            </a:r>
            <a:r>
              <a:rPr lang="en-US" sz="2400" i="1" dirty="0" smtClean="0">
                <a:latin typeface="Cambria" pitchFamily="18" charset="0"/>
              </a:rPr>
              <a:t> </a:t>
            </a:r>
            <a:r>
              <a:rPr lang="en-US" sz="2400" i="1" dirty="0" err="1" smtClean="0">
                <a:latin typeface="Cambria" pitchFamily="18" charset="0"/>
              </a:rPr>
              <a:t>umrining</a:t>
            </a:r>
            <a:r>
              <a:rPr lang="en-US" sz="2400" i="1" dirty="0" smtClean="0">
                <a:latin typeface="Cambria" pitchFamily="18" charset="0"/>
              </a:rPr>
              <a:t> </a:t>
            </a:r>
            <a:r>
              <a:rPr lang="en-US" sz="2400" i="1" dirty="0" err="1" smtClean="0">
                <a:latin typeface="Cambria" pitchFamily="18" charset="0"/>
              </a:rPr>
              <a:t>so‘nggi</a:t>
            </a:r>
            <a:r>
              <a:rPr lang="en-US" sz="2400" i="1" dirty="0" smtClean="0">
                <a:latin typeface="Cambria" pitchFamily="18" charset="0"/>
              </a:rPr>
              <a:t> </a:t>
            </a:r>
            <a:r>
              <a:rPr lang="en-US" sz="2400" i="1" dirty="0" err="1" smtClean="0">
                <a:latin typeface="Cambria" pitchFamily="18" charset="0"/>
              </a:rPr>
              <a:t>yillarini</a:t>
            </a:r>
            <a:r>
              <a:rPr lang="en-US" sz="2400" i="1" dirty="0" smtClean="0">
                <a:latin typeface="Cambria" pitchFamily="18" charset="0"/>
              </a:rPr>
              <a:t> </a:t>
            </a:r>
            <a:r>
              <a:rPr lang="en-US" sz="2400" i="1" dirty="0" err="1" smtClean="0">
                <a:latin typeface="Cambria" pitchFamily="18" charset="0"/>
              </a:rPr>
              <a:t>Peterburg</a:t>
            </a:r>
            <a:r>
              <a:rPr lang="en-US" sz="2400" i="1" dirty="0" smtClean="0">
                <a:latin typeface="Cambria" pitchFamily="18" charset="0"/>
              </a:rPr>
              <a:t>, </a:t>
            </a:r>
            <a:r>
              <a:rPr lang="en-US" sz="2400" i="1" dirty="0" err="1" smtClean="0">
                <a:latin typeface="Cambria" pitchFamily="18" charset="0"/>
              </a:rPr>
              <a:t>Varshava</a:t>
            </a:r>
            <a:r>
              <a:rPr lang="en-US" sz="2400" i="1" dirty="0" smtClean="0">
                <a:latin typeface="Cambria" pitchFamily="18" charset="0"/>
              </a:rPr>
              <a:t>, </a:t>
            </a:r>
            <a:r>
              <a:rPr lang="en-US" sz="2400" i="1" dirty="0" err="1" smtClean="0">
                <a:latin typeface="Cambria" pitchFamily="18" charset="0"/>
              </a:rPr>
              <a:t>Parij</a:t>
            </a:r>
            <a:r>
              <a:rPr lang="en-US" sz="2400" i="1" dirty="0" smtClean="0">
                <a:latin typeface="Cambria" pitchFamily="18" charset="0"/>
              </a:rPr>
              <a:t> </a:t>
            </a:r>
            <a:r>
              <a:rPr lang="en-US" sz="2400" i="1" dirty="0" err="1" smtClean="0">
                <a:latin typeface="Cambria" pitchFamily="18" charset="0"/>
              </a:rPr>
              <a:t>va</a:t>
            </a:r>
            <a:r>
              <a:rPr lang="en-US" sz="2400" i="1" dirty="0" smtClean="0">
                <a:latin typeface="Cambria" pitchFamily="18" charset="0"/>
              </a:rPr>
              <a:t> </a:t>
            </a:r>
            <a:r>
              <a:rPr lang="en-US" sz="2400" i="1" dirty="0" err="1" smtClean="0">
                <a:latin typeface="Cambria" pitchFamily="18" charset="0"/>
              </a:rPr>
              <a:t>Berlinda</a:t>
            </a:r>
            <a:r>
              <a:rPr lang="en-US" sz="2400" i="1" dirty="0" smtClean="0">
                <a:latin typeface="Cambria" pitchFamily="18" charset="0"/>
              </a:rPr>
              <a:t> </a:t>
            </a:r>
            <a:r>
              <a:rPr lang="en-US" sz="2400" i="1" dirty="0" err="1" smtClean="0">
                <a:latin typeface="Cambria" pitchFamily="18" charset="0"/>
              </a:rPr>
              <a:t>o'tkazadi</a:t>
            </a:r>
            <a:r>
              <a:rPr lang="en-US" sz="2400" i="1" dirty="0" smtClean="0">
                <a:latin typeface="Cambria" pitchFamily="18" charset="0"/>
              </a:rPr>
              <a:t>. </a:t>
            </a:r>
            <a:r>
              <a:rPr lang="en-US" sz="2400" i="1" dirty="0" err="1" smtClean="0">
                <a:latin typeface="Cambria" pitchFamily="18" charset="0"/>
              </a:rPr>
              <a:t>Kompozitoming</a:t>
            </a:r>
            <a:r>
              <a:rPr lang="en-US" sz="2400" i="1" dirty="0" smtClean="0">
                <a:latin typeface="Cambria" pitchFamily="18" charset="0"/>
              </a:rPr>
              <a:t> </a:t>
            </a:r>
            <a:r>
              <a:rPr lang="en-US" sz="2400" i="1" dirty="0" err="1" smtClean="0">
                <a:latin typeface="Cambria" pitchFamily="18" charset="0"/>
              </a:rPr>
              <a:t>Rossiyadagi</a:t>
            </a:r>
            <a:r>
              <a:rPr lang="en-US" sz="2400" i="1" dirty="0" smtClean="0">
                <a:latin typeface="Cambria" pitchFamily="18" charset="0"/>
              </a:rPr>
              <a:t> </a:t>
            </a:r>
            <a:r>
              <a:rPr lang="en-US" sz="2400" i="1" dirty="0" err="1" smtClean="0">
                <a:latin typeface="Cambria" pitchFamily="18" charset="0"/>
              </a:rPr>
              <a:t>xonadonida</a:t>
            </a:r>
            <a:r>
              <a:rPr lang="en-US" sz="2400" i="1" dirty="0" smtClean="0">
                <a:latin typeface="Cambria" pitchFamily="18" charset="0"/>
              </a:rPr>
              <a:t> </a:t>
            </a:r>
            <a:r>
              <a:rPr lang="en-US" sz="2400" i="1" dirty="0" err="1" smtClean="0">
                <a:latin typeface="Cambria" pitchFamily="18" charset="0"/>
              </a:rPr>
              <a:t>shoirlar</a:t>
            </a:r>
            <a:r>
              <a:rPr lang="en-US" sz="2400" i="1" dirty="0" smtClean="0">
                <a:latin typeface="Cambria" pitchFamily="18" charset="0"/>
              </a:rPr>
              <a:t>, </a:t>
            </a:r>
            <a:r>
              <a:rPr lang="en-US" sz="2400" i="1" dirty="0" err="1" smtClean="0">
                <a:latin typeface="Cambria" pitchFamily="18" charset="0"/>
              </a:rPr>
              <a:t>qo‘shiqchilar</a:t>
            </a:r>
            <a:r>
              <a:rPr lang="en-US" sz="2400" i="1" dirty="0" smtClean="0">
                <a:latin typeface="Cambria" pitchFamily="18" charset="0"/>
              </a:rPr>
              <a:t>, </a:t>
            </a:r>
            <a:r>
              <a:rPr lang="en-US" sz="2400" i="1" dirty="0" err="1" smtClean="0">
                <a:latin typeface="Cambria" pitchFamily="18" charset="0"/>
              </a:rPr>
              <a:t>yozuvchilar</a:t>
            </a:r>
            <a:r>
              <a:rPr lang="en-US" sz="2400" i="1" dirty="0" smtClean="0">
                <a:latin typeface="Cambria" pitchFamily="18" charset="0"/>
              </a:rPr>
              <a:t>, </a:t>
            </a:r>
            <a:r>
              <a:rPr lang="en-US" sz="2400" i="1" dirty="0" err="1" smtClean="0">
                <a:latin typeface="Cambria" pitchFamily="18" charset="0"/>
              </a:rPr>
              <a:t>kompozitorlar</a:t>
            </a:r>
            <a:r>
              <a:rPr lang="en-US" sz="2400" i="1" dirty="0" smtClean="0">
                <a:latin typeface="Cambria" pitchFamily="18" charset="0"/>
              </a:rPr>
              <a:t>, </a:t>
            </a:r>
            <a:r>
              <a:rPr lang="en-US" sz="2400" i="1" dirty="0" err="1" smtClean="0">
                <a:latin typeface="Cambria" pitchFamily="18" charset="0"/>
              </a:rPr>
              <a:t>aktyorlar</a:t>
            </a:r>
            <a:r>
              <a:rPr lang="en-US" sz="2400" i="1" dirty="0" smtClean="0">
                <a:latin typeface="Cambria" pitchFamily="18" charset="0"/>
              </a:rPr>
              <a:t>, </a:t>
            </a:r>
            <a:r>
              <a:rPr lang="en-US" sz="2400" i="1" dirty="0" err="1" smtClean="0">
                <a:latin typeface="Cambria" pitchFamily="18" charset="0"/>
              </a:rPr>
              <a:t>yosh</a:t>
            </a:r>
            <a:r>
              <a:rPr lang="en-US" sz="2400" i="1" dirty="0" smtClean="0">
                <a:latin typeface="Cambria" pitchFamily="18" charset="0"/>
              </a:rPr>
              <a:t> </a:t>
            </a:r>
            <a:r>
              <a:rPr lang="en-US" sz="2400" i="1" dirty="0" err="1" smtClean="0">
                <a:latin typeface="Cambria" pitchFamily="18" charset="0"/>
              </a:rPr>
              <a:t>musiqachilar</a:t>
            </a:r>
            <a:r>
              <a:rPr lang="en-US" sz="2400" i="1" dirty="0" smtClean="0">
                <a:latin typeface="Cambria" pitchFamily="18" charset="0"/>
              </a:rPr>
              <a:t> </a:t>
            </a:r>
            <a:r>
              <a:rPr lang="en-US" sz="2400" i="1" dirty="0" err="1" smtClean="0">
                <a:latin typeface="Cambria" pitchFamily="18" charset="0"/>
              </a:rPr>
              <a:t>tez-tez</a:t>
            </a:r>
            <a:r>
              <a:rPr lang="en-US" sz="2400" i="1" dirty="0" smtClean="0">
                <a:latin typeface="Cambria" pitchFamily="18" charset="0"/>
              </a:rPr>
              <a:t> </a:t>
            </a:r>
            <a:r>
              <a:rPr lang="en-US" sz="2400" i="1" dirty="0" err="1" smtClean="0">
                <a:latin typeface="Cambria" pitchFamily="18" charset="0"/>
              </a:rPr>
              <a:t>to‘planib</a:t>
            </a:r>
            <a:r>
              <a:rPr lang="en-US" sz="2400" i="1" dirty="0" smtClean="0">
                <a:latin typeface="Cambria" pitchFamily="18" charset="0"/>
              </a:rPr>
              <a:t> </a:t>
            </a:r>
            <a:r>
              <a:rPr lang="en-US" sz="2400" i="1" dirty="0" err="1" smtClean="0">
                <a:latin typeface="Cambria" pitchFamily="18" charset="0"/>
              </a:rPr>
              <a:t>turishardi</a:t>
            </a:r>
            <a:r>
              <a:rPr lang="en-US" sz="2400" i="1" dirty="0" smtClean="0">
                <a:latin typeface="Cambria" pitchFamily="18" charset="0"/>
              </a:rPr>
              <a:t>, </a:t>
            </a:r>
            <a:r>
              <a:rPr lang="en-US" sz="2400" i="1" dirty="0" err="1" smtClean="0">
                <a:latin typeface="Cambria" pitchFamily="18" charset="0"/>
              </a:rPr>
              <a:t>musiqashunos</a:t>
            </a:r>
            <a:r>
              <a:rPr lang="en-US" sz="2400" i="1" dirty="0" smtClean="0">
                <a:latin typeface="Cambria" pitchFamily="18" charset="0"/>
              </a:rPr>
              <a:t> </a:t>
            </a:r>
            <a:r>
              <a:rPr lang="en-US" sz="2400" i="1" dirty="0" err="1" smtClean="0">
                <a:latin typeface="Cambria" pitchFamily="18" charset="0"/>
              </a:rPr>
              <a:t>tanqidchilar</a:t>
            </a:r>
            <a:r>
              <a:rPr lang="en-US" sz="2400" i="1" dirty="0" smtClean="0">
                <a:latin typeface="Cambria" pitchFamily="18" charset="0"/>
              </a:rPr>
              <a:t> — A. N. </a:t>
            </a:r>
            <a:r>
              <a:rPr lang="en-US" sz="2400" i="1" dirty="0" err="1" smtClean="0">
                <a:latin typeface="Cambria" pitchFamily="18" charset="0"/>
              </a:rPr>
              <a:t>Serov</a:t>
            </a:r>
            <a:r>
              <a:rPr lang="en-US" sz="2400" i="1" dirty="0" smtClean="0">
                <a:latin typeface="Cambria" pitchFamily="18" charset="0"/>
              </a:rPr>
              <a:t> </a:t>
            </a:r>
            <a:r>
              <a:rPr lang="en-US" sz="2400" i="1" dirty="0" err="1" smtClean="0">
                <a:latin typeface="Cambria" pitchFamily="18" charset="0"/>
              </a:rPr>
              <a:t>va</a:t>
            </a:r>
            <a:r>
              <a:rPr lang="en-US" sz="2400" i="1" dirty="0" smtClean="0">
                <a:latin typeface="Cambria" pitchFamily="18" charset="0"/>
              </a:rPr>
              <a:t> </a:t>
            </a:r>
            <a:r>
              <a:rPr lang="en-US" sz="2400" i="1" dirty="0" err="1" smtClean="0">
                <a:latin typeface="Cambria" pitchFamily="18" charset="0"/>
              </a:rPr>
              <a:t>V.V.Stasovlar</a:t>
            </a:r>
            <a:r>
              <a:rPr lang="en-US" sz="2400" i="1" dirty="0" smtClean="0">
                <a:latin typeface="Cambria" pitchFamily="18" charset="0"/>
              </a:rPr>
              <a:t> ham </a:t>
            </a:r>
            <a:r>
              <a:rPr lang="en-US" sz="2400" i="1" dirty="0" err="1" smtClean="0">
                <a:latin typeface="Cambria" pitchFamily="18" charset="0"/>
              </a:rPr>
              <a:t>bor</a:t>
            </a:r>
            <a:r>
              <a:rPr lang="en-US" sz="2400" i="1" dirty="0" smtClean="0">
                <a:latin typeface="Cambria" pitchFamily="18" charset="0"/>
              </a:rPr>
              <a:t> </a:t>
            </a:r>
            <a:r>
              <a:rPr lang="en-US" sz="2400" i="1" dirty="0" err="1" smtClean="0">
                <a:latin typeface="Cambria" pitchFamily="18" charset="0"/>
              </a:rPr>
              <a:t>edi</a:t>
            </a:r>
            <a:r>
              <a:rPr lang="en-US" sz="2400" i="1" dirty="0" smtClean="0">
                <a:latin typeface="Cambria" pitchFamily="18" charset="0"/>
              </a:rPr>
              <a:t>.</a:t>
            </a:r>
            <a:endParaRPr lang="ru-RU" sz="2400" i="1" dirty="0" smtClean="0">
              <a:latin typeface="Cambria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M.I.Glinka</a:t>
            </a:r>
            <a:r>
              <a:rPr lang="en-US" dirty="0" smtClean="0"/>
              <a:t>. </a:t>
            </a:r>
            <a:r>
              <a:rPr lang="en-US" dirty="0" err="1" smtClean="0"/>
              <a:t>Hayoti</a:t>
            </a:r>
            <a:r>
              <a:rPr lang="en-US" dirty="0" smtClean="0"/>
              <a:t> </a:t>
            </a:r>
            <a:r>
              <a:rPr lang="en-US" dirty="0" err="1" smtClean="0"/>
              <a:t>va</a:t>
            </a:r>
            <a:r>
              <a:rPr lang="en-US" dirty="0" smtClean="0"/>
              <a:t> </a:t>
            </a:r>
            <a:r>
              <a:rPr lang="en-US" dirty="0" err="1" smtClean="0"/>
              <a:t>ijodi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827584" y="2438400"/>
            <a:ext cx="7416824" cy="3048001"/>
          </a:xfrm>
        </p:spPr>
        <p:txBody>
          <a:bodyPr>
            <a:normAutofit fontScale="92500"/>
          </a:bodyPr>
          <a:lstStyle/>
          <a:p>
            <a:pPr indent="0" algn="ctr">
              <a:buNone/>
            </a:pPr>
            <a:r>
              <a:rPr lang="en-US" sz="3200" i="1" dirty="0" err="1">
                <a:latin typeface="Cambria" pitchFamily="18" charset="0"/>
              </a:rPr>
              <a:t>M.I.Glinka</a:t>
            </a:r>
            <a:r>
              <a:rPr lang="en-US" sz="3200" i="1" dirty="0">
                <a:latin typeface="Cambria" pitchFamily="18" charset="0"/>
              </a:rPr>
              <a:t> 1857-yilda </a:t>
            </a:r>
            <a:r>
              <a:rPr lang="en-US" sz="3200" i="1" dirty="0" err="1">
                <a:latin typeface="Cambria" pitchFamily="18" charset="0"/>
              </a:rPr>
              <a:t>Berlinda</a:t>
            </a:r>
            <a:r>
              <a:rPr lang="en-US" sz="3200" i="1" dirty="0">
                <a:latin typeface="Cambria" pitchFamily="18" charset="0"/>
              </a:rPr>
              <a:t> </a:t>
            </a:r>
            <a:r>
              <a:rPr lang="en-US" sz="3200" i="1" dirty="0" err="1">
                <a:latin typeface="Cambria" pitchFamily="18" charset="0"/>
              </a:rPr>
              <a:t>vafot</a:t>
            </a:r>
            <a:r>
              <a:rPr lang="en-US" sz="3200" i="1" dirty="0">
                <a:latin typeface="Cambria" pitchFamily="18" charset="0"/>
              </a:rPr>
              <a:t> </a:t>
            </a:r>
            <a:r>
              <a:rPr lang="en-US" sz="3200" i="1" dirty="0" err="1">
                <a:latin typeface="Cambria" pitchFamily="18" charset="0"/>
              </a:rPr>
              <a:t>etdi</a:t>
            </a:r>
            <a:r>
              <a:rPr lang="en-US" sz="3200" i="1" dirty="0">
                <a:latin typeface="Cambria" pitchFamily="18" charset="0"/>
              </a:rPr>
              <a:t>. </a:t>
            </a:r>
            <a:r>
              <a:rPr lang="en-US" sz="3200" i="1" dirty="0" err="1">
                <a:latin typeface="Cambria" pitchFamily="18" charset="0"/>
              </a:rPr>
              <a:t>Keyinroq</a:t>
            </a:r>
            <a:r>
              <a:rPr lang="en-US" sz="3200" i="1" dirty="0">
                <a:latin typeface="Cambria" pitchFamily="18" charset="0"/>
              </a:rPr>
              <a:t> </a:t>
            </a:r>
            <a:r>
              <a:rPr lang="en-US" sz="3200" i="1" dirty="0" err="1">
                <a:latin typeface="Cambria" pitchFamily="18" charset="0"/>
              </a:rPr>
              <a:t>uning</a:t>
            </a:r>
            <a:r>
              <a:rPr lang="en-US" sz="3200" i="1" dirty="0">
                <a:latin typeface="Cambria" pitchFamily="18" charset="0"/>
              </a:rPr>
              <a:t> </a:t>
            </a:r>
            <a:r>
              <a:rPr lang="en-US" sz="3200" i="1" dirty="0" err="1">
                <a:latin typeface="Cambria" pitchFamily="18" charset="0"/>
              </a:rPr>
              <a:t>xoki</a:t>
            </a:r>
            <a:r>
              <a:rPr lang="en-US" sz="3200" i="1" dirty="0">
                <a:latin typeface="Cambria" pitchFamily="18" charset="0"/>
              </a:rPr>
              <a:t> </a:t>
            </a:r>
            <a:r>
              <a:rPr lang="en-US" sz="3200" i="1" dirty="0" err="1">
                <a:latin typeface="Cambria" pitchFamily="18" charset="0"/>
              </a:rPr>
              <a:t>Peterburgga</a:t>
            </a:r>
            <a:r>
              <a:rPr lang="en-US" sz="3200" i="1" dirty="0">
                <a:latin typeface="Cambria" pitchFamily="18" charset="0"/>
              </a:rPr>
              <a:t> </a:t>
            </a:r>
            <a:r>
              <a:rPr lang="en-US" sz="3200" i="1" dirty="0" err="1">
                <a:latin typeface="Cambria" pitchFamily="18" charset="0"/>
              </a:rPr>
              <a:t>olib</a:t>
            </a:r>
            <a:r>
              <a:rPr lang="en-US" sz="3200" i="1" dirty="0">
                <a:latin typeface="Cambria" pitchFamily="18" charset="0"/>
              </a:rPr>
              <a:t> </a:t>
            </a:r>
            <a:r>
              <a:rPr lang="en-US" sz="3200" i="1" dirty="0" err="1">
                <a:latin typeface="Cambria" pitchFamily="18" charset="0"/>
              </a:rPr>
              <a:t>kelinib</a:t>
            </a:r>
            <a:r>
              <a:rPr lang="en-US" sz="3200" i="1" dirty="0">
                <a:latin typeface="Cambria" pitchFamily="18" charset="0"/>
              </a:rPr>
              <a:t>, </a:t>
            </a:r>
            <a:r>
              <a:rPr lang="en-US" sz="3200" i="1" dirty="0" err="1">
                <a:latin typeface="Cambria" pitchFamily="18" charset="0"/>
              </a:rPr>
              <a:t>Aleksandrovo-Nevskiy</a:t>
            </a:r>
            <a:r>
              <a:rPr lang="en-US" sz="3200" i="1" dirty="0">
                <a:latin typeface="Cambria" pitchFamily="18" charset="0"/>
              </a:rPr>
              <a:t> </a:t>
            </a:r>
            <a:r>
              <a:rPr lang="en-US" sz="3200" i="1" dirty="0" err="1">
                <a:latin typeface="Cambria" pitchFamily="18" charset="0"/>
              </a:rPr>
              <a:t>qabristoniga</a:t>
            </a:r>
            <a:r>
              <a:rPr lang="en-US" sz="3200" i="1" dirty="0">
                <a:latin typeface="Cambria" pitchFamily="18" charset="0"/>
              </a:rPr>
              <a:t> </a:t>
            </a:r>
            <a:r>
              <a:rPr lang="en-US" sz="3200" i="1" dirty="0" err="1">
                <a:latin typeface="Cambria" pitchFamily="18" charset="0"/>
              </a:rPr>
              <a:t>dafn</a:t>
            </a:r>
            <a:r>
              <a:rPr lang="en-US" sz="3200" i="1" dirty="0">
                <a:latin typeface="Cambria" pitchFamily="18" charset="0"/>
              </a:rPr>
              <a:t> </a:t>
            </a:r>
            <a:r>
              <a:rPr lang="en-US" sz="3200" i="1" dirty="0" err="1">
                <a:latin typeface="Cambria" pitchFamily="18" charset="0"/>
              </a:rPr>
              <a:t>etildi</a:t>
            </a:r>
            <a:r>
              <a:rPr lang="en-US" sz="3200" i="1" dirty="0">
                <a:latin typeface="Cambria" pitchFamily="18" charset="0"/>
              </a:rPr>
              <a:t> </a:t>
            </a:r>
            <a:r>
              <a:rPr lang="en-US" sz="3200" i="1" dirty="0" err="1">
                <a:latin typeface="Cambria" pitchFamily="18" charset="0"/>
              </a:rPr>
              <a:t>va</a:t>
            </a:r>
            <a:r>
              <a:rPr lang="en-US" sz="3200" i="1" dirty="0">
                <a:latin typeface="Cambria" pitchFamily="18" charset="0"/>
              </a:rPr>
              <a:t> </a:t>
            </a:r>
            <a:r>
              <a:rPr lang="en-US" sz="3200" i="1" dirty="0" err="1">
                <a:latin typeface="Cambria" pitchFamily="18" charset="0"/>
              </a:rPr>
              <a:t>uning</a:t>
            </a:r>
            <a:r>
              <a:rPr lang="en-US" sz="3200" i="1" dirty="0">
                <a:latin typeface="Cambria" pitchFamily="18" charset="0"/>
              </a:rPr>
              <a:t> </a:t>
            </a:r>
            <a:r>
              <a:rPr lang="en-US" sz="3200" i="1" dirty="0" err="1">
                <a:latin typeface="Cambria" pitchFamily="18" charset="0"/>
              </a:rPr>
              <a:t>qabri</a:t>
            </a:r>
            <a:r>
              <a:rPr lang="en-US" sz="3200" i="1" dirty="0">
                <a:latin typeface="Cambria" pitchFamily="18" charset="0"/>
              </a:rPr>
              <a:t> </a:t>
            </a:r>
            <a:r>
              <a:rPr lang="en-US" sz="3200" i="1" dirty="0" err="1">
                <a:latin typeface="Cambria" pitchFamily="18" charset="0"/>
              </a:rPr>
              <a:t>ustiga</a:t>
            </a:r>
            <a:r>
              <a:rPr lang="en-US" sz="3200" i="1" dirty="0">
                <a:latin typeface="Cambria" pitchFamily="18" charset="0"/>
              </a:rPr>
              <a:t> </a:t>
            </a:r>
            <a:r>
              <a:rPr lang="en-US" sz="3200" i="1" dirty="0" err="1">
                <a:latin typeface="Cambria" pitchFamily="18" charset="0"/>
              </a:rPr>
              <a:t>haykal</a:t>
            </a:r>
            <a:r>
              <a:rPr lang="en-US" sz="3200" i="1" dirty="0">
                <a:latin typeface="Cambria" pitchFamily="18" charset="0"/>
              </a:rPr>
              <a:t> </a:t>
            </a:r>
            <a:r>
              <a:rPr lang="en-US" sz="3200" i="1" dirty="0" err="1">
                <a:latin typeface="Cambria" pitchFamily="18" charset="0"/>
              </a:rPr>
              <a:t>qo‘yildi</a:t>
            </a:r>
            <a:r>
              <a:rPr lang="en-US" sz="3200" i="1" dirty="0">
                <a:latin typeface="Cambria" pitchFamily="18" charset="0"/>
              </a:rPr>
              <a:t>. </a:t>
            </a:r>
            <a:endParaRPr lang="ru-RU" sz="3200" i="1" dirty="0"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8935449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49" t="22050" r="12502" b="27551"/>
          <a:stretch/>
        </p:blipFill>
        <p:spPr>
          <a:xfrm>
            <a:off x="2339752" y="980728"/>
            <a:ext cx="4320480" cy="48228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873813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67544" y="2924944"/>
            <a:ext cx="828092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err="1" smtClean="0">
                <a:ln/>
                <a:solidFill>
                  <a:schemeClr val="accent3"/>
                </a:solidFill>
                <a:effectLst/>
              </a:rPr>
              <a:t>E’tiboringiz</a:t>
            </a:r>
            <a:r>
              <a:rPr lang="en-US" sz="5400" b="1" cap="none" spc="0" dirty="0" smtClean="0">
                <a:ln/>
                <a:solidFill>
                  <a:schemeClr val="accent3"/>
                </a:solidFill>
                <a:effectLst/>
              </a:rPr>
              <a:t> </a:t>
            </a:r>
            <a:r>
              <a:rPr lang="en-US" sz="5400" b="1" cap="none" spc="0" dirty="0" err="1" smtClean="0">
                <a:ln/>
                <a:solidFill>
                  <a:schemeClr val="accent3"/>
                </a:solidFill>
                <a:effectLst/>
              </a:rPr>
              <a:t>uchun</a:t>
            </a:r>
            <a:r>
              <a:rPr lang="en-US" sz="5400" b="1" cap="none" spc="0" dirty="0" smtClean="0">
                <a:ln/>
                <a:solidFill>
                  <a:schemeClr val="accent3"/>
                </a:solidFill>
                <a:effectLst/>
              </a:rPr>
              <a:t> </a:t>
            </a:r>
            <a:r>
              <a:rPr lang="en-US" sz="5400" b="1" cap="none" spc="0" dirty="0" err="1" smtClean="0">
                <a:ln/>
                <a:solidFill>
                  <a:schemeClr val="accent3"/>
                </a:solidFill>
                <a:effectLst/>
              </a:rPr>
              <a:t>raxmat</a:t>
            </a:r>
            <a:r>
              <a:rPr lang="en-US" sz="5400" b="1" cap="none" spc="0" dirty="0" smtClean="0">
                <a:ln/>
                <a:solidFill>
                  <a:schemeClr val="accent3"/>
                </a:solidFill>
                <a:effectLst/>
              </a:rPr>
              <a:t>!</a:t>
            </a:r>
            <a:endParaRPr lang="ru-RU" sz="5400" b="1" cap="none" spc="0" dirty="0">
              <a:ln/>
              <a:solidFill>
                <a:schemeClr val="accent3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4350010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51" t="14300" r="9751" b="17451"/>
          <a:stretch/>
        </p:blipFill>
        <p:spPr>
          <a:xfrm>
            <a:off x="2987824" y="1124744"/>
            <a:ext cx="3312368" cy="46805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714356"/>
            <a:ext cx="7544860" cy="995362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err="1" smtClean="0"/>
              <a:t>M.I.Glinka</a:t>
            </a:r>
            <a:r>
              <a:rPr lang="en-US" smtClean="0"/>
              <a:t>. Hayoti </a:t>
            </a:r>
            <a:r>
              <a:rPr lang="en-US" dirty="0" err="1" smtClean="0"/>
              <a:t>va</a:t>
            </a:r>
            <a:r>
              <a:rPr lang="en-US" dirty="0" smtClean="0"/>
              <a:t> </a:t>
            </a:r>
            <a:r>
              <a:rPr lang="en-US" dirty="0" err="1" smtClean="0"/>
              <a:t>ijodi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7584" y="1844824"/>
            <a:ext cx="7416824" cy="3960440"/>
          </a:xfrm>
        </p:spPr>
        <p:txBody>
          <a:bodyPr>
            <a:normAutofit/>
          </a:bodyPr>
          <a:lstStyle/>
          <a:p>
            <a:pPr indent="0" algn="ctr">
              <a:buNone/>
            </a:pPr>
            <a:r>
              <a:rPr lang="en-US" sz="3400" i="1" smtClean="0">
                <a:latin typeface="Cambria" pitchFamily="18" charset="0"/>
              </a:rPr>
              <a:t>M.I.Glinkaning </a:t>
            </a:r>
            <a:r>
              <a:rPr lang="en-US" sz="3400" i="1" dirty="0" err="1" smtClean="0">
                <a:latin typeface="Cambria" pitchFamily="18" charset="0"/>
              </a:rPr>
              <a:t>ijodiy</a:t>
            </a:r>
            <a:r>
              <a:rPr lang="en-US" sz="3400" i="1" dirty="0" smtClean="0">
                <a:latin typeface="Cambria" pitchFamily="18" charset="0"/>
              </a:rPr>
              <a:t> </a:t>
            </a:r>
            <a:r>
              <a:rPr lang="en-US" sz="3400" i="1" dirty="0" err="1" smtClean="0">
                <a:latin typeface="Cambria" pitchFamily="18" charset="0"/>
              </a:rPr>
              <a:t>yo‘li</a:t>
            </a:r>
            <a:r>
              <a:rPr lang="en-US" sz="3400" i="1" dirty="0" smtClean="0">
                <a:latin typeface="Cambria" pitchFamily="18" charset="0"/>
              </a:rPr>
              <a:t> </a:t>
            </a:r>
            <a:r>
              <a:rPr lang="en-US" sz="3400" i="1" dirty="0" err="1" smtClean="0">
                <a:latin typeface="Cambria" pitchFamily="18" charset="0"/>
              </a:rPr>
              <a:t>uning</a:t>
            </a:r>
            <a:r>
              <a:rPr lang="en-US" sz="3400" i="1" dirty="0" smtClean="0">
                <a:latin typeface="Cambria" pitchFamily="18" charset="0"/>
              </a:rPr>
              <a:t> «</a:t>
            </a:r>
            <a:r>
              <a:rPr lang="en-US" sz="3400" i="1" dirty="0" err="1" smtClean="0">
                <a:latin typeface="Cambria" pitchFamily="18" charset="0"/>
              </a:rPr>
              <a:t>Qaydlar</a:t>
            </a:r>
            <a:r>
              <a:rPr lang="en-US" sz="3400" i="1" dirty="0" smtClean="0">
                <a:latin typeface="Cambria" pitchFamily="18" charset="0"/>
              </a:rPr>
              <a:t>» </a:t>
            </a:r>
            <a:r>
              <a:rPr lang="en-US" sz="3400" i="1" err="1" smtClean="0">
                <a:latin typeface="Cambria" pitchFamily="18" charset="0"/>
              </a:rPr>
              <a:t>nomli</a:t>
            </a:r>
            <a:r>
              <a:rPr lang="en-US" sz="3400" i="1" smtClean="0">
                <a:latin typeface="Cambria" pitchFamily="18" charset="0"/>
              </a:rPr>
              <a:t> adabiy asarida </a:t>
            </a:r>
            <a:r>
              <a:rPr lang="en-US" sz="3400" i="1" dirty="0" err="1" smtClean="0">
                <a:latin typeface="Cambria" pitchFamily="18" charset="0"/>
              </a:rPr>
              <a:t>o‘z</a:t>
            </a:r>
            <a:r>
              <a:rPr lang="en-US" sz="3400" i="1" dirty="0" smtClean="0">
                <a:latin typeface="Cambria" pitchFamily="18" charset="0"/>
              </a:rPr>
              <a:t> </a:t>
            </a:r>
            <a:r>
              <a:rPr lang="en-US" sz="3400" i="1" dirty="0" err="1" smtClean="0">
                <a:latin typeface="Cambria" pitchFamily="18" charset="0"/>
              </a:rPr>
              <a:t>aksini</a:t>
            </a:r>
            <a:r>
              <a:rPr lang="en-US" sz="3400" i="1" dirty="0" smtClean="0">
                <a:latin typeface="Cambria" pitchFamily="18" charset="0"/>
              </a:rPr>
              <a:t> </a:t>
            </a:r>
            <a:r>
              <a:rPr lang="en-US" sz="3400" i="1" dirty="0" err="1" smtClean="0">
                <a:latin typeface="Cambria" pitchFamily="18" charset="0"/>
              </a:rPr>
              <a:t>topgan</a:t>
            </a:r>
            <a:r>
              <a:rPr lang="en-US" sz="3400" i="1" dirty="0" smtClean="0">
                <a:latin typeface="Cambria" pitchFamily="18" charset="0"/>
              </a:rPr>
              <a:t> </a:t>
            </a:r>
            <a:r>
              <a:rPr lang="en-US" sz="3400" i="1" dirty="0" err="1" smtClean="0">
                <a:latin typeface="Cambria" pitchFamily="18" charset="0"/>
              </a:rPr>
              <a:t>bo‘lib</a:t>
            </a:r>
            <a:r>
              <a:rPr lang="en-US" sz="3400" i="1" dirty="0" smtClean="0">
                <a:latin typeface="Cambria" pitchFamily="18" charset="0"/>
              </a:rPr>
              <a:t>, </a:t>
            </a:r>
            <a:r>
              <a:rPr lang="en-US" sz="3400" i="1" dirty="0" err="1" smtClean="0">
                <a:latin typeface="Cambria" pitchFamily="18" charset="0"/>
              </a:rPr>
              <a:t>unda</a:t>
            </a:r>
            <a:r>
              <a:rPr lang="en-US" sz="3400" i="1" dirty="0" smtClean="0">
                <a:latin typeface="Cambria" pitchFamily="18" charset="0"/>
              </a:rPr>
              <a:t> </a:t>
            </a:r>
            <a:r>
              <a:rPr lang="en-US" sz="3400" i="1" dirty="0" err="1" smtClean="0">
                <a:latin typeface="Cambria" pitchFamily="18" charset="0"/>
              </a:rPr>
              <a:t>kompozitor</a:t>
            </a:r>
            <a:r>
              <a:rPr lang="en-US" sz="3400" i="1" dirty="0" smtClean="0">
                <a:latin typeface="Cambria" pitchFamily="18" charset="0"/>
              </a:rPr>
              <a:t> </a:t>
            </a:r>
            <a:r>
              <a:rPr lang="en-US" sz="3400" i="1" dirty="0" err="1" smtClean="0">
                <a:latin typeface="Cambria" pitchFamily="18" charset="0"/>
              </a:rPr>
              <a:t>o‘z</a:t>
            </a:r>
            <a:r>
              <a:rPr lang="en-US" sz="3400" i="1" dirty="0" smtClean="0">
                <a:latin typeface="Cambria" pitchFamily="18" charset="0"/>
              </a:rPr>
              <a:t> </a:t>
            </a:r>
            <a:r>
              <a:rPr lang="en-US" sz="3400" i="1" dirty="0" err="1" smtClean="0">
                <a:latin typeface="Cambria" pitchFamily="18" charset="0"/>
              </a:rPr>
              <a:t>ijodini</a:t>
            </a:r>
            <a:r>
              <a:rPr lang="en-US" sz="3400" i="1" dirty="0" smtClean="0">
                <a:latin typeface="Cambria" pitchFamily="18" charset="0"/>
              </a:rPr>
              <a:t> </a:t>
            </a:r>
            <a:r>
              <a:rPr lang="en-US" sz="3400" i="1" dirty="0" err="1" smtClean="0">
                <a:latin typeface="Cambria" pitchFamily="18" charset="0"/>
              </a:rPr>
              <a:t>to‘rt</a:t>
            </a:r>
            <a:r>
              <a:rPr lang="en-US" sz="3400" i="1" dirty="0" smtClean="0">
                <a:latin typeface="Cambria" pitchFamily="18" charset="0"/>
              </a:rPr>
              <a:t> </a:t>
            </a:r>
            <a:r>
              <a:rPr lang="en-US" sz="3400" i="1" dirty="0" err="1" smtClean="0">
                <a:latin typeface="Cambria" pitchFamily="18" charset="0"/>
              </a:rPr>
              <a:t>davrga</a:t>
            </a:r>
            <a:r>
              <a:rPr lang="en-US" sz="3400" i="1" dirty="0" smtClean="0">
                <a:latin typeface="Cambria" pitchFamily="18" charset="0"/>
              </a:rPr>
              <a:t> </a:t>
            </a:r>
            <a:r>
              <a:rPr lang="en-US" sz="3400" i="1" dirty="0" err="1" smtClean="0">
                <a:latin typeface="Cambria" pitchFamily="18" charset="0"/>
              </a:rPr>
              <a:t>ajratadi</a:t>
            </a:r>
            <a:r>
              <a:rPr lang="en-US" sz="3400" i="1" dirty="0" smtClean="0">
                <a:latin typeface="Cambria" pitchFamily="18" charset="0"/>
              </a:rPr>
              <a:t>:</a:t>
            </a:r>
            <a:endParaRPr lang="ru-RU" sz="3400" i="1" dirty="0" smtClean="0">
              <a:latin typeface="Cambria" pitchFamily="18" charset="0"/>
            </a:endParaRPr>
          </a:p>
          <a:p>
            <a:pPr indent="0" algn="ctr">
              <a:buNone/>
            </a:pPr>
            <a:endParaRPr lang="ru-RU" sz="3400" i="1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714356"/>
            <a:ext cx="7544860" cy="995362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err="1" smtClean="0"/>
              <a:t>M.I.Glinka</a:t>
            </a:r>
            <a:r>
              <a:rPr lang="en-US" dirty="0" smtClean="0"/>
              <a:t>. </a:t>
            </a:r>
            <a:r>
              <a:rPr lang="en-US" dirty="0" err="1" smtClean="0"/>
              <a:t>Hayoti</a:t>
            </a:r>
            <a:r>
              <a:rPr lang="en-US" dirty="0" smtClean="0"/>
              <a:t> </a:t>
            </a:r>
            <a:r>
              <a:rPr lang="en-US" dirty="0" err="1" smtClean="0"/>
              <a:t>va</a:t>
            </a:r>
            <a:r>
              <a:rPr lang="en-US" dirty="0" smtClean="0"/>
              <a:t> </a:t>
            </a:r>
            <a:r>
              <a:rPr lang="en-US" dirty="0" err="1" smtClean="0"/>
              <a:t>ijodi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755576" y="2060848"/>
            <a:ext cx="7688876" cy="3641577"/>
          </a:xfrm>
        </p:spPr>
        <p:txBody>
          <a:bodyPr>
            <a:noAutofit/>
          </a:bodyPr>
          <a:lstStyle/>
          <a:p>
            <a:r>
              <a:rPr lang="en-US" sz="2800" i="1" dirty="0" err="1">
                <a:latin typeface="Cambria" pitchFamily="18" charset="0"/>
              </a:rPr>
              <a:t>Bolalik</a:t>
            </a:r>
            <a:r>
              <a:rPr lang="en-US" sz="2800" i="1" dirty="0">
                <a:latin typeface="Cambria" pitchFamily="18" charset="0"/>
              </a:rPr>
              <a:t> </a:t>
            </a:r>
            <a:r>
              <a:rPr lang="en-US" sz="2800" i="1" dirty="0" err="1">
                <a:latin typeface="Cambria" pitchFamily="18" charset="0"/>
              </a:rPr>
              <a:t>va</a:t>
            </a:r>
            <a:r>
              <a:rPr lang="en-US" sz="2800" i="1" dirty="0">
                <a:latin typeface="Cambria" pitchFamily="18" charset="0"/>
              </a:rPr>
              <a:t> </a:t>
            </a:r>
            <a:r>
              <a:rPr lang="en-US" sz="2800" i="1" dirty="0" err="1">
                <a:latin typeface="Cambria" pitchFamily="18" charset="0"/>
              </a:rPr>
              <a:t>yoshlik</a:t>
            </a:r>
            <a:r>
              <a:rPr lang="en-US" sz="2800" i="1" dirty="0">
                <a:latin typeface="Cambria" pitchFamily="18" charset="0"/>
              </a:rPr>
              <a:t> </a:t>
            </a:r>
            <a:r>
              <a:rPr lang="en-US" sz="2800" i="1" dirty="0" err="1">
                <a:latin typeface="Cambria" pitchFamily="18" charset="0"/>
              </a:rPr>
              <a:t>davri</a:t>
            </a:r>
            <a:r>
              <a:rPr lang="en-US" sz="2800" i="1" dirty="0">
                <a:latin typeface="Cambria" pitchFamily="18" charset="0"/>
              </a:rPr>
              <a:t> </a:t>
            </a:r>
            <a:r>
              <a:rPr lang="en-US" sz="2800" i="1" dirty="0" err="1">
                <a:latin typeface="Cambria" pitchFamily="18" charset="0"/>
              </a:rPr>
              <a:t>hamda</a:t>
            </a:r>
            <a:r>
              <a:rPr lang="en-US" sz="2800" i="1" dirty="0">
                <a:latin typeface="Cambria" pitchFamily="18" charset="0"/>
              </a:rPr>
              <a:t> </a:t>
            </a:r>
            <a:r>
              <a:rPr lang="en-US" sz="2800" i="1" dirty="0" err="1">
                <a:latin typeface="Cambria" pitchFamily="18" charset="0"/>
              </a:rPr>
              <a:t>ijodiy</a:t>
            </a:r>
            <a:r>
              <a:rPr lang="en-US" sz="2800" i="1" dirty="0">
                <a:latin typeface="Cambria" pitchFamily="18" charset="0"/>
              </a:rPr>
              <a:t> </a:t>
            </a:r>
            <a:r>
              <a:rPr lang="en-US" sz="2800" i="1" dirty="0" err="1">
                <a:latin typeface="Cambria" pitchFamily="18" charset="0"/>
              </a:rPr>
              <a:t>tamoyillarining</a:t>
            </a:r>
            <a:r>
              <a:rPr lang="en-US" sz="2800" i="1" dirty="0">
                <a:latin typeface="Cambria" pitchFamily="18" charset="0"/>
              </a:rPr>
              <a:t> </a:t>
            </a:r>
            <a:r>
              <a:rPr lang="en-US" sz="2800" i="1" dirty="0" err="1">
                <a:latin typeface="Cambria" pitchFamily="18" charset="0"/>
              </a:rPr>
              <a:t>shakllanish</a:t>
            </a:r>
            <a:r>
              <a:rPr lang="en-US" sz="2800" i="1" dirty="0">
                <a:latin typeface="Cambria" pitchFamily="18" charset="0"/>
              </a:rPr>
              <a:t> </a:t>
            </a:r>
            <a:r>
              <a:rPr lang="en-US" sz="2800" i="1" dirty="0" err="1">
                <a:latin typeface="Cambria" pitchFamily="18" charset="0"/>
              </a:rPr>
              <a:t>davri</a:t>
            </a:r>
            <a:r>
              <a:rPr lang="en-US" sz="2800" i="1" dirty="0">
                <a:latin typeface="Cambria" pitchFamily="18" charset="0"/>
              </a:rPr>
              <a:t> (1830-yilgacha).</a:t>
            </a:r>
            <a:endParaRPr lang="ru-RU" sz="2800" i="1" dirty="0">
              <a:latin typeface="Cambria" pitchFamily="18" charset="0"/>
            </a:endParaRPr>
          </a:p>
          <a:p>
            <a:r>
              <a:rPr lang="en-US" sz="2800" i="1" dirty="0">
                <a:latin typeface="Cambria" pitchFamily="18" charset="0"/>
              </a:rPr>
              <a:t>- </a:t>
            </a:r>
            <a:r>
              <a:rPr lang="en-US" sz="2800" i="1" dirty="0" err="1">
                <a:latin typeface="Cambria" pitchFamily="18" charset="0"/>
              </a:rPr>
              <a:t>Mahoratga</a:t>
            </a:r>
            <a:r>
              <a:rPr lang="en-US" sz="2800" i="1" dirty="0">
                <a:latin typeface="Cambria" pitchFamily="18" charset="0"/>
              </a:rPr>
              <a:t> </a:t>
            </a:r>
            <a:r>
              <a:rPr lang="en-US" sz="2800" i="1" dirty="0" err="1">
                <a:latin typeface="Cambria" pitchFamily="18" charset="0"/>
              </a:rPr>
              <a:t>erishish</a:t>
            </a:r>
            <a:r>
              <a:rPr lang="en-US" sz="2800" i="1" dirty="0">
                <a:latin typeface="Cambria" pitchFamily="18" charset="0"/>
              </a:rPr>
              <a:t> </a:t>
            </a:r>
            <a:r>
              <a:rPr lang="en-US" sz="2800" i="1" dirty="0" err="1">
                <a:latin typeface="Cambria" pitchFamily="18" charset="0"/>
              </a:rPr>
              <a:t>davri</a:t>
            </a:r>
            <a:r>
              <a:rPr lang="en-US" sz="2800" i="1" dirty="0">
                <a:latin typeface="Cambria" pitchFamily="18" charset="0"/>
              </a:rPr>
              <a:t> (1830— 1835-yillar).</a:t>
            </a:r>
            <a:endParaRPr lang="ru-RU" sz="2800" i="1" dirty="0">
              <a:latin typeface="Cambria" pitchFamily="18" charset="0"/>
            </a:endParaRPr>
          </a:p>
          <a:p>
            <a:r>
              <a:rPr lang="en-US" sz="2800" i="1" dirty="0" err="1">
                <a:latin typeface="Cambria" pitchFamily="18" charset="0"/>
              </a:rPr>
              <a:t>Asosiy</a:t>
            </a:r>
            <a:r>
              <a:rPr lang="en-US" sz="2800" i="1" dirty="0">
                <a:latin typeface="Cambria" pitchFamily="18" charset="0"/>
              </a:rPr>
              <a:t> </a:t>
            </a:r>
            <a:r>
              <a:rPr lang="en-US" sz="2800" i="1" dirty="0" err="1">
                <a:latin typeface="Cambria" pitchFamily="18" charset="0"/>
              </a:rPr>
              <a:t>davr</a:t>
            </a:r>
            <a:r>
              <a:rPr lang="en-US" sz="2800" i="1" dirty="0">
                <a:latin typeface="Cambria" pitchFamily="18" charset="0"/>
              </a:rPr>
              <a:t> (1844-yilgacha).</a:t>
            </a:r>
            <a:endParaRPr lang="ru-RU" sz="2800" i="1" dirty="0">
              <a:latin typeface="Cambria" pitchFamily="18" charset="0"/>
            </a:endParaRPr>
          </a:p>
          <a:p>
            <a:r>
              <a:rPr lang="en-US" sz="2800" i="1" dirty="0" err="1">
                <a:latin typeface="Cambria" pitchFamily="18" charset="0"/>
              </a:rPr>
              <a:t>Kechki</a:t>
            </a:r>
            <a:r>
              <a:rPr lang="en-US" sz="2800" i="1" dirty="0">
                <a:latin typeface="Cambria" pitchFamily="18" charset="0"/>
              </a:rPr>
              <a:t> </a:t>
            </a:r>
            <a:r>
              <a:rPr lang="en-US" sz="2800" i="1" dirty="0" err="1">
                <a:latin typeface="Cambria" pitchFamily="18" charset="0"/>
              </a:rPr>
              <a:t>davr</a:t>
            </a:r>
            <a:r>
              <a:rPr lang="en-US" sz="2800" i="1" dirty="0">
                <a:latin typeface="Cambria" pitchFamily="18" charset="0"/>
              </a:rPr>
              <a:t> (1845-1857).</a:t>
            </a:r>
            <a:endParaRPr lang="ru-RU" sz="2800" i="1" dirty="0">
              <a:latin typeface="Cambria" pitchFamily="18" charset="0"/>
            </a:endParaRPr>
          </a:p>
          <a:p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4138036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err="1" smtClean="0"/>
              <a:t>M.I.GLINKA.Hayoti</a:t>
            </a:r>
            <a:r>
              <a:rPr lang="en-US" b="1" i="1" dirty="0" smtClean="0"/>
              <a:t> </a:t>
            </a:r>
            <a:r>
              <a:rPr lang="en-US" b="1" i="1" dirty="0" err="1" smtClean="0"/>
              <a:t>va</a:t>
            </a:r>
            <a:r>
              <a:rPr lang="en-US" b="1" i="1" dirty="0" smtClean="0"/>
              <a:t> </a:t>
            </a:r>
            <a:r>
              <a:rPr lang="en-US" b="1" i="1" dirty="0" err="1" smtClean="0"/>
              <a:t>ijodi</a:t>
            </a:r>
            <a:r>
              <a:rPr lang="en-US" dirty="0" smtClean="0"/>
              <a:t>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99592" y="2000240"/>
            <a:ext cx="7488832" cy="457429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2400" i="1" dirty="0" smtClean="0">
                <a:latin typeface="Cambria" pitchFamily="18" charset="0"/>
              </a:rPr>
              <a:t>        </a:t>
            </a:r>
            <a:r>
              <a:rPr lang="en-US" sz="2400" i="1" dirty="0" err="1" smtClean="0">
                <a:latin typeface="Cambria" pitchFamily="18" charset="0"/>
              </a:rPr>
              <a:t>M.I.Glinka</a:t>
            </a:r>
            <a:r>
              <a:rPr lang="en-US" sz="2400" i="1" dirty="0" smtClean="0">
                <a:latin typeface="Cambria" pitchFamily="18" charset="0"/>
              </a:rPr>
              <a:t> 1804-yil </a:t>
            </a:r>
            <a:r>
              <a:rPr lang="en-US" sz="2400" i="1" dirty="0">
                <a:latin typeface="Cambria" pitchFamily="18" charset="0"/>
              </a:rPr>
              <a:t>20-may (l-</a:t>
            </a:r>
            <a:r>
              <a:rPr lang="en-US" sz="2400" i="1" dirty="0" err="1">
                <a:latin typeface="Cambria" pitchFamily="18" charset="0"/>
              </a:rPr>
              <a:t>iyun</a:t>
            </a:r>
            <a:r>
              <a:rPr lang="en-US" sz="2400" i="1" dirty="0">
                <a:latin typeface="Cambria" pitchFamily="18" charset="0"/>
              </a:rPr>
              <a:t>)da Smolensk </a:t>
            </a:r>
            <a:r>
              <a:rPr lang="en-US" sz="2400" i="1" dirty="0" err="1" smtClean="0">
                <a:latin typeface="Cambria" pitchFamily="18" charset="0"/>
              </a:rPr>
              <a:t>guberniyasining</a:t>
            </a:r>
            <a:r>
              <a:rPr lang="en-US" sz="2400" i="1" dirty="0" smtClean="0">
                <a:latin typeface="Cambria" pitchFamily="18" charset="0"/>
              </a:rPr>
              <a:t> </a:t>
            </a:r>
            <a:r>
              <a:rPr lang="en-US" sz="2400" i="1" dirty="0" err="1">
                <a:latin typeface="Cambria" pitchFamily="18" charset="0"/>
              </a:rPr>
              <a:t>Novospassk</a:t>
            </a:r>
            <a:r>
              <a:rPr lang="en-US" sz="2400" i="1" dirty="0">
                <a:latin typeface="Cambria" pitchFamily="18" charset="0"/>
              </a:rPr>
              <a:t> </a:t>
            </a:r>
            <a:r>
              <a:rPr lang="en-US" sz="2400" i="1" dirty="0" err="1">
                <a:latin typeface="Cambria" pitchFamily="18" charset="0"/>
              </a:rPr>
              <a:t>qishlog'ida</a:t>
            </a:r>
            <a:r>
              <a:rPr lang="en-US" sz="2400" i="1" dirty="0">
                <a:latin typeface="Cambria" pitchFamily="18" charset="0"/>
              </a:rPr>
              <a:t> </a:t>
            </a:r>
            <a:r>
              <a:rPr lang="en-US" sz="2400" i="1" dirty="0" err="1">
                <a:latin typeface="Cambria" pitchFamily="18" charset="0"/>
              </a:rPr>
              <a:t>dunyoga</a:t>
            </a:r>
            <a:r>
              <a:rPr lang="en-US" sz="2400" i="1" dirty="0">
                <a:latin typeface="Cambria" pitchFamily="18" charset="0"/>
              </a:rPr>
              <a:t> </a:t>
            </a:r>
            <a:r>
              <a:rPr lang="en-US" sz="2400" i="1" dirty="0" err="1">
                <a:latin typeface="Cambria" pitchFamily="18" charset="0"/>
              </a:rPr>
              <a:t>keldi</a:t>
            </a:r>
            <a:r>
              <a:rPr lang="en-US" sz="2400" i="1" dirty="0">
                <a:latin typeface="Cambria" pitchFamily="18" charset="0"/>
              </a:rPr>
              <a:t>. U </a:t>
            </a:r>
            <a:r>
              <a:rPr lang="en-US" sz="2400" i="1" dirty="0" err="1">
                <a:latin typeface="Cambria" pitchFamily="18" charset="0"/>
              </a:rPr>
              <a:t>kasbiy</a:t>
            </a:r>
            <a:r>
              <a:rPr lang="en-US" sz="2400" i="1" dirty="0">
                <a:latin typeface="Cambria" pitchFamily="18" charset="0"/>
              </a:rPr>
              <a:t> </a:t>
            </a:r>
            <a:r>
              <a:rPr lang="en-US" sz="2400" i="1" dirty="0" err="1">
                <a:latin typeface="Cambria" pitchFamily="18" charset="0"/>
              </a:rPr>
              <a:t>musiqa</a:t>
            </a:r>
            <a:r>
              <a:rPr lang="en-US" sz="2400" i="1" dirty="0">
                <a:latin typeface="Cambria" pitchFamily="18" charset="0"/>
              </a:rPr>
              <a:t> </a:t>
            </a:r>
            <a:r>
              <a:rPr lang="en-US" sz="2400" i="1" dirty="0" err="1">
                <a:latin typeface="Cambria" pitchFamily="18" charset="0"/>
              </a:rPr>
              <a:t>bilan</a:t>
            </a:r>
            <a:r>
              <a:rPr lang="en-US" sz="2400" i="1" dirty="0">
                <a:latin typeface="Cambria" pitchFamily="18" charset="0"/>
              </a:rPr>
              <a:t> </a:t>
            </a:r>
            <a:r>
              <a:rPr lang="en-US" sz="2400" i="1" dirty="0" err="1">
                <a:latin typeface="Cambria" pitchFamily="18" charset="0"/>
              </a:rPr>
              <a:t>birinchi</a:t>
            </a:r>
            <a:r>
              <a:rPr lang="en-US" sz="2400" i="1" dirty="0">
                <a:latin typeface="Cambria" pitchFamily="18" charset="0"/>
              </a:rPr>
              <a:t> </a:t>
            </a:r>
            <a:r>
              <a:rPr lang="en-US" sz="2400" i="1" dirty="0" err="1">
                <a:latin typeface="Cambria" pitchFamily="18" charset="0"/>
              </a:rPr>
              <a:t>marta</a:t>
            </a:r>
            <a:r>
              <a:rPr lang="en-US" sz="2400" i="1" dirty="0">
                <a:latin typeface="Cambria" pitchFamily="18" charset="0"/>
              </a:rPr>
              <a:t> </a:t>
            </a:r>
            <a:r>
              <a:rPr lang="en-US" sz="2400" i="1" dirty="0" err="1">
                <a:latin typeface="Cambria" pitchFamily="18" charset="0"/>
              </a:rPr>
              <a:t>bolaligidayoq</a:t>
            </a:r>
            <a:r>
              <a:rPr lang="en-US" sz="2400" i="1" dirty="0">
                <a:latin typeface="Cambria" pitchFamily="18" charset="0"/>
              </a:rPr>
              <a:t> </a:t>
            </a:r>
            <a:r>
              <a:rPr lang="en-US" sz="2400" i="1" dirty="0" err="1">
                <a:latin typeface="Cambria" pitchFamily="18" charset="0"/>
              </a:rPr>
              <a:t>tanishdi</a:t>
            </a:r>
            <a:r>
              <a:rPr lang="en-US" sz="2400" i="1" dirty="0">
                <a:latin typeface="Cambria" pitchFamily="18" charset="0"/>
              </a:rPr>
              <a:t>. </a:t>
            </a:r>
            <a:r>
              <a:rPr lang="en-US" sz="2400" i="1" dirty="0" err="1">
                <a:latin typeface="Cambria" pitchFamily="18" charset="0"/>
              </a:rPr>
              <a:t>Uning</a:t>
            </a:r>
            <a:r>
              <a:rPr lang="en-US" sz="2400" i="1" dirty="0">
                <a:latin typeface="Cambria" pitchFamily="18" charset="0"/>
              </a:rPr>
              <a:t> </a:t>
            </a:r>
            <a:r>
              <a:rPr lang="en-US" sz="2400" i="1" dirty="0" err="1">
                <a:latin typeface="Cambria" pitchFamily="18" charset="0"/>
              </a:rPr>
              <a:t>amakisiga</a:t>
            </a:r>
            <a:r>
              <a:rPr lang="en-US" sz="2400" i="1" dirty="0">
                <a:latin typeface="Cambria" pitchFamily="18" charset="0"/>
              </a:rPr>
              <a:t> </a:t>
            </a:r>
            <a:r>
              <a:rPr lang="en-US" sz="2400" i="1" dirty="0" err="1">
                <a:latin typeface="Cambria" pitchFamily="18" charset="0"/>
              </a:rPr>
              <a:t>tegishli</a:t>
            </a:r>
            <a:r>
              <a:rPr lang="en-US" sz="2400" i="1" dirty="0">
                <a:latin typeface="Cambria" pitchFamily="18" charset="0"/>
              </a:rPr>
              <a:t> </a:t>
            </a:r>
            <a:r>
              <a:rPr lang="en-US" sz="2400" i="1" dirty="0" err="1">
                <a:latin typeface="Cambria" pitchFamily="18" charset="0"/>
              </a:rPr>
              <a:t>krepostnoy</a:t>
            </a:r>
            <a:r>
              <a:rPr lang="en-US" sz="2400" i="1" dirty="0">
                <a:latin typeface="Cambria" pitchFamily="18" charset="0"/>
              </a:rPr>
              <a:t> </a:t>
            </a:r>
            <a:r>
              <a:rPr lang="en-US" sz="2400" i="1" dirty="0" err="1">
                <a:latin typeface="Cambria" pitchFamily="18" charset="0"/>
              </a:rPr>
              <a:t>dehqonlar</a:t>
            </a:r>
            <a:r>
              <a:rPr lang="en-US" sz="2400" i="1" dirty="0">
                <a:latin typeface="Cambria" pitchFamily="18" charset="0"/>
              </a:rPr>
              <a:t> </a:t>
            </a:r>
            <a:r>
              <a:rPr lang="en-US" sz="2400" i="1" dirty="0" err="1">
                <a:latin typeface="Cambria" pitchFamily="18" charset="0"/>
              </a:rPr>
              <a:t>orkestri</a:t>
            </a:r>
            <a:r>
              <a:rPr lang="en-US" sz="2400" i="1" dirty="0">
                <a:latin typeface="Cambria" pitchFamily="18" charset="0"/>
              </a:rPr>
              <a:t> </a:t>
            </a:r>
            <a:r>
              <a:rPr lang="en-US" sz="2400" i="1" dirty="0" err="1">
                <a:latin typeface="Cambria" pitchFamily="18" charset="0"/>
              </a:rPr>
              <a:t>rus</a:t>
            </a:r>
            <a:r>
              <a:rPr lang="en-US" sz="2400" i="1" dirty="0">
                <a:latin typeface="Cambria" pitchFamily="18" charset="0"/>
              </a:rPr>
              <a:t> </a:t>
            </a:r>
            <a:r>
              <a:rPr lang="en-US" sz="2400" i="1" dirty="0" err="1">
                <a:latin typeface="Cambria" pitchFamily="18" charset="0"/>
              </a:rPr>
              <a:t>qo'shiqlarini</a:t>
            </a:r>
            <a:r>
              <a:rPr lang="en-US" sz="2400" i="1" dirty="0">
                <a:latin typeface="Cambria" pitchFamily="18" charset="0"/>
              </a:rPr>
              <a:t>, </a:t>
            </a:r>
            <a:r>
              <a:rPr lang="en-US" sz="2400" i="1" dirty="0" err="1">
                <a:latin typeface="Cambria" pitchFamily="18" charset="0"/>
              </a:rPr>
              <a:t>mumtoz</a:t>
            </a:r>
            <a:r>
              <a:rPr lang="en-US" sz="2400" i="1" dirty="0">
                <a:latin typeface="Cambria" pitchFamily="18" charset="0"/>
              </a:rPr>
              <a:t> </a:t>
            </a:r>
            <a:r>
              <a:rPr lang="en-US" sz="2400" i="1" dirty="0" err="1">
                <a:latin typeface="Cambria" pitchFamily="18" charset="0"/>
              </a:rPr>
              <a:t>pyesalar</a:t>
            </a:r>
            <a:r>
              <a:rPr lang="en-US" sz="2400" i="1" dirty="0">
                <a:latin typeface="Cambria" pitchFamily="18" charset="0"/>
              </a:rPr>
              <a:t> </a:t>
            </a:r>
            <a:r>
              <a:rPr lang="en-US" sz="2400" i="1" dirty="0" err="1">
                <a:latin typeface="Cambria" pitchFamily="18" charset="0"/>
              </a:rPr>
              <a:t>va</a:t>
            </a:r>
            <a:r>
              <a:rPr lang="en-US" sz="2400" i="1" dirty="0">
                <a:latin typeface="Cambria" pitchFamily="18" charset="0"/>
              </a:rPr>
              <a:t> </a:t>
            </a:r>
            <a:r>
              <a:rPr lang="en-US" sz="2400" i="1" dirty="0" err="1">
                <a:latin typeface="Cambria" pitchFamily="18" charset="0"/>
              </a:rPr>
              <a:t>raqslarni</a:t>
            </a:r>
            <a:r>
              <a:rPr lang="en-US" sz="2400" i="1" dirty="0">
                <a:latin typeface="Cambria" pitchFamily="18" charset="0"/>
              </a:rPr>
              <a:t> </a:t>
            </a:r>
            <a:r>
              <a:rPr lang="en-US" sz="2400" i="1" dirty="0" err="1">
                <a:latin typeface="Cambria" pitchFamily="18" charset="0"/>
              </a:rPr>
              <a:t>ijro</a:t>
            </a:r>
            <a:r>
              <a:rPr lang="en-US" sz="2400" i="1" dirty="0">
                <a:latin typeface="Cambria" pitchFamily="18" charset="0"/>
              </a:rPr>
              <a:t> </a:t>
            </a:r>
            <a:r>
              <a:rPr lang="en-US" sz="2400" i="1" dirty="0" err="1">
                <a:latin typeface="Cambria" pitchFamily="18" charset="0"/>
              </a:rPr>
              <a:t>etardi</a:t>
            </a:r>
            <a:r>
              <a:rPr lang="en-US" sz="2400" i="1" dirty="0">
                <a:latin typeface="Cambria" pitchFamily="18" charset="0"/>
              </a:rPr>
              <a:t>. Glinka fortepiano </a:t>
            </a:r>
            <a:r>
              <a:rPr lang="en-US" sz="2400" i="1" dirty="0" err="1">
                <a:latin typeface="Cambria" pitchFamily="18" charset="0"/>
              </a:rPr>
              <a:t>va</a:t>
            </a:r>
            <a:r>
              <a:rPr lang="en-US" sz="2400" i="1" dirty="0">
                <a:latin typeface="Cambria" pitchFamily="18" charset="0"/>
              </a:rPr>
              <a:t> </a:t>
            </a:r>
            <a:r>
              <a:rPr lang="en-US" sz="2400" i="1" dirty="0" err="1">
                <a:latin typeface="Cambria" pitchFamily="18" charset="0"/>
              </a:rPr>
              <a:t>skripkada</a:t>
            </a:r>
            <a:r>
              <a:rPr lang="en-US" sz="2400" i="1" dirty="0">
                <a:latin typeface="Cambria" pitchFamily="18" charset="0"/>
              </a:rPr>
              <a:t> </a:t>
            </a:r>
            <a:r>
              <a:rPr lang="en-US" sz="2400" i="1" dirty="0" err="1">
                <a:latin typeface="Cambria" pitchFamily="18" charset="0"/>
              </a:rPr>
              <a:t>chalishni</a:t>
            </a:r>
            <a:r>
              <a:rPr lang="en-US" sz="2400" i="1" dirty="0">
                <a:latin typeface="Cambria" pitchFamily="18" charset="0"/>
              </a:rPr>
              <a:t> </a:t>
            </a:r>
            <a:r>
              <a:rPr lang="en-US" sz="2400" i="1" dirty="0" err="1">
                <a:latin typeface="Cambria" pitchFamily="18" charset="0"/>
              </a:rPr>
              <a:t>juda</a:t>
            </a:r>
            <a:r>
              <a:rPr lang="en-US" sz="2400" i="1" dirty="0">
                <a:latin typeface="Cambria" pitchFamily="18" charset="0"/>
              </a:rPr>
              <a:t> </a:t>
            </a:r>
            <a:r>
              <a:rPr lang="en-US" sz="2400" i="1" dirty="0" err="1">
                <a:latin typeface="Cambria" pitchFamily="18" charset="0"/>
              </a:rPr>
              <a:t>erta</a:t>
            </a:r>
            <a:r>
              <a:rPr lang="en-US" sz="2400" i="1" dirty="0">
                <a:latin typeface="Cambria" pitchFamily="18" charset="0"/>
              </a:rPr>
              <a:t> </a:t>
            </a:r>
            <a:r>
              <a:rPr lang="en-US" sz="2400" i="1" dirty="0" err="1">
                <a:latin typeface="Cambria" pitchFamily="18" charset="0"/>
              </a:rPr>
              <a:t>boshladi</a:t>
            </a:r>
            <a:r>
              <a:rPr lang="en-US" sz="2400" i="1" dirty="0">
                <a:latin typeface="Cambria" pitchFamily="18" charset="0"/>
              </a:rPr>
              <a:t>.</a:t>
            </a:r>
            <a:endParaRPr lang="ru-RU" sz="2400" i="1" dirty="0">
              <a:latin typeface="Cambria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28759" y="4869160"/>
            <a:ext cx="8229600" cy="928694"/>
          </a:xfrm>
        </p:spPr>
        <p:txBody>
          <a:bodyPr>
            <a:noAutofit/>
          </a:bodyPr>
          <a:lstStyle/>
          <a:p>
            <a:r>
              <a:rPr lang="en-US" sz="2000" b="1" i="1" dirty="0" smtClean="0"/>
              <a:t/>
            </a:r>
            <a:br>
              <a:rPr lang="en-US" sz="2000" b="1" i="1" dirty="0" smtClean="0"/>
            </a:br>
            <a:r>
              <a:rPr lang="en-US" sz="2000" b="1" i="1" dirty="0" smtClean="0"/>
              <a:t/>
            </a:r>
            <a:br>
              <a:rPr lang="en-US" sz="2000" b="1" i="1" dirty="0" smtClean="0"/>
            </a:br>
            <a:r>
              <a:rPr lang="en-US" sz="2000" b="1" i="1" dirty="0" smtClean="0"/>
              <a:t/>
            </a:r>
            <a:br>
              <a:rPr lang="en-US" sz="2000" b="1" i="1" dirty="0" smtClean="0"/>
            </a:br>
            <a:r>
              <a:rPr lang="en-US" sz="2000" b="1" i="1" dirty="0" smtClean="0"/>
              <a:t/>
            </a:r>
            <a:br>
              <a:rPr lang="en-US" sz="2000" b="1" i="1" dirty="0" smtClean="0"/>
            </a:br>
            <a:r>
              <a:rPr lang="en-US" sz="2000" b="1" i="1" dirty="0" smtClean="0"/>
              <a:t/>
            </a:r>
            <a:br>
              <a:rPr lang="en-US" sz="2000" b="1" i="1" dirty="0" smtClean="0"/>
            </a:br>
            <a:r>
              <a:rPr lang="en-US" sz="2000" b="1" i="1" dirty="0" smtClean="0"/>
              <a:t/>
            </a:r>
            <a:br>
              <a:rPr lang="en-US" sz="2000" b="1" i="1" dirty="0" smtClean="0"/>
            </a:br>
            <a:r>
              <a:rPr lang="en-US" sz="2000" b="1" i="1" dirty="0" smtClean="0"/>
              <a:t/>
            </a:r>
            <a:br>
              <a:rPr lang="en-US" sz="2000" b="1" i="1" dirty="0" smtClean="0"/>
            </a:br>
            <a:r>
              <a:rPr lang="en-US" sz="2000" b="1" i="1" dirty="0" smtClean="0"/>
              <a:t/>
            </a:r>
            <a:br>
              <a:rPr lang="en-US" sz="2000" b="1" i="1" dirty="0" smtClean="0"/>
            </a:br>
            <a:r>
              <a:rPr lang="en-US" sz="2000" b="1" i="1" dirty="0" smtClean="0"/>
              <a:t/>
            </a:r>
            <a:br>
              <a:rPr lang="en-US" sz="2000" b="1" i="1" dirty="0" smtClean="0"/>
            </a:br>
            <a:r>
              <a:rPr lang="en-US" sz="2000" b="1" i="1" dirty="0" smtClean="0"/>
              <a:t/>
            </a:r>
            <a:br>
              <a:rPr lang="en-US" sz="2000" b="1" i="1" dirty="0" smtClean="0"/>
            </a:br>
            <a:r>
              <a:rPr lang="en-US" sz="2000" b="1" i="1" dirty="0" smtClean="0"/>
              <a:t/>
            </a:r>
            <a:br>
              <a:rPr lang="en-US" sz="2000" b="1" i="1" dirty="0" smtClean="0"/>
            </a:br>
            <a:r>
              <a:rPr lang="en-US" sz="2000" b="1" i="1" dirty="0" smtClean="0"/>
              <a:t/>
            </a:r>
            <a:br>
              <a:rPr lang="en-US" sz="2000" b="1" i="1" dirty="0" smtClean="0"/>
            </a:br>
            <a:r>
              <a:rPr lang="en-US" sz="2000" b="1" i="1" dirty="0"/>
              <a:t/>
            </a:r>
            <a:br>
              <a:rPr lang="en-US" sz="2000" b="1" i="1" dirty="0"/>
            </a:br>
            <a:r>
              <a:rPr lang="en-US" sz="2000" b="1" i="1" dirty="0" smtClean="0"/>
              <a:t/>
            </a:r>
            <a:br>
              <a:rPr lang="en-US" sz="2000" b="1" i="1" dirty="0" smtClean="0"/>
            </a:br>
            <a:r>
              <a:rPr lang="en-US" sz="2000" b="1" i="1" dirty="0"/>
              <a:t/>
            </a:r>
            <a:br>
              <a:rPr lang="en-US" sz="2000" b="1" i="1" dirty="0"/>
            </a:br>
            <a:r>
              <a:rPr lang="en-US" sz="2000" b="1" i="1" dirty="0" smtClean="0"/>
              <a:t/>
            </a:r>
            <a:br>
              <a:rPr lang="en-US" sz="2000" b="1" i="1" dirty="0" smtClean="0"/>
            </a:br>
            <a:r>
              <a:rPr lang="en-US" sz="2000" b="1" i="1" dirty="0"/>
              <a:t/>
            </a:r>
            <a:br>
              <a:rPr lang="en-US" sz="2000" b="1" i="1" dirty="0"/>
            </a:br>
            <a:r>
              <a:rPr lang="en-US" sz="2000" b="1" i="1" dirty="0" smtClean="0"/>
              <a:t/>
            </a:r>
            <a:br>
              <a:rPr lang="en-US" sz="2000" b="1" i="1" dirty="0" smtClean="0"/>
            </a:br>
            <a:r>
              <a:rPr lang="en-US" sz="2000" b="1" i="1" dirty="0"/>
              <a:t/>
            </a:r>
            <a:br>
              <a:rPr lang="en-US" sz="2000" b="1" i="1" dirty="0"/>
            </a:br>
            <a:r>
              <a:rPr lang="en-US" sz="2000" b="1" i="1" dirty="0" smtClean="0"/>
              <a:t/>
            </a:r>
            <a:br>
              <a:rPr lang="en-US" sz="2000" b="1" i="1" dirty="0" smtClean="0"/>
            </a:br>
            <a:r>
              <a:rPr lang="en-US" sz="2000" b="1" i="1" dirty="0"/>
              <a:t/>
            </a:r>
            <a:br>
              <a:rPr lang="en-US" sz="2000" b="1" i="1" dirty="0"/>
            </a:br>
            <a:r>
              <a:rPr lang="en-US" sz="2000" b="1" i="1" dirty="0" smtClean="0"/>
              <a:t/>
            </a:r>
            <a:br>
              <a:rPr lang="en-US" sz="2000" b="1" i="1" dirty="0" smtClean="0"/>
            </a:br>
            <a:r>
              <a:rPr lang="en-US" sz="2000" b="1" i="1" dirty="0"/>
              <a:t/>
            </a:r>
            <a:br>
              <a:rPr lang="en-US" sz="2000" b="1" i="1" dirty="0"/>
            </a:br>
            <a:r>
              <a:rPr lang="en-US" sz="2000" b="1" i="1" dirty="0" smtClean="0"/>
              <a:t/>
            </a:r>
            <a:br>
              <a:rPr lang="en-US" sz="2000" b="1" i="1" dirty="0" smtClean="0"/>
            </a:br>
            <a:r>
              <a:rPr lang="en-US" sz="2000" b="1" i="1" dirty="0"/>
              <a:t/>
            </a:r>
            <a:br>
              <a:rPr lang="en-US" sz="2000" b="1" i="1" dirty="0"/>
            </a:br>
            <a:r>
              <a:rPr lang="en-US" sz="2000" b="1" i="1" dirty="0" smtClean="0"/>
              <a:t/>
            </a:r>
            <a:br>
              <a:rPr lang="en-US" sz="2000" b="1" i="1" dirty="0" smtClean="0"/>
            </a:br>
            <a:r>
              <a:rPr lang="en-US" sz="2000" b="1" i="1" dirty="0"/>
              <a:t/>
            </a:r>
            <a:br>
              <a:rPr lang="en-US" sz="2000" b="1" i="1" dirty="0"/>
            </a:br>
            <a:r>
              <a:rPr lang="en-US" sz="2000" b="1" i="1" dirty="0" smtClean="0"/>
              <a:t/>
            </a:r>
            <a:br>
              <a:rPr lang="en-US" sz="2000" b="1" i="1" dirty="0" smtClean="0"/>
            </a:br>
            <a:r>
              <a:rPr lang="en-US" sz="2000" b="1" i="1" dirty="0"/>
              <a:t/>
            </a:r>
            <a:br>
              <a:rPr lang="en-US" sz="2000" b="1" i="1" dirty="0"/>
            </a:br>
            <a:r>
              <a:rPr lang="en-US" sz="2000" b="1" i="1" dirty="0" smtClean="0"/>
              <a:t/>
            </a:r>
            <a:br>
              <a:rPr lang="en-US" sz="2000" b="1" i="1" dirty="0" smtClean="0"/>
            </a:br>
            <a:r>
              <a:rPr lang="en-US" sz="2000" b="1" i="1" dirty="0"/>
              <a:t/>
            </a:r>
            <a:br>
              <a:rPr lang="en-US" sz="2000" b="1" i="1" dirty="0"/>
            </a:br>
            <a:r>
              <a:rPr lang="en-US" sz="2000" b="1" i="1" dirty="0" smtClean="0"/>
              <a:t/>
            </a:r>
            <a:br>
              <a:rPr lang="en-US" sz="2000" b="1" i="1" dirty="0" smtClean="0"/>
            </a:br>
            <a:r>
              <a:rPr lang="en-US" sz="2000" b="1" i="1" dirty="0"/>
              <a:t/>
            </a:r>
            <a:br>
              <a:rPr lang="en-US" sz="2000" b="1" i="1" dirty="0"/>
            </a:br>
            <a:r>
              <a:rPr lang="en-US" sz="2000" b="1" i="1" dirty="0" smtClean="0"/>
              <a:t/>
            </a:r>
            <a:br>
              <a:rPr lang="en-US" sz="2000" b="1" i="1" dirty="0" smtClean="0"/>
            </a:br>
            <a:r>
              <a:rPr lang="en-US" sz="2000" b="1" i="1" dirty="0"/>
              <a:t/>
            </a:r>
            <a:br>
              <a:rPr lang="en-US" sz="2000" b="1" i="1" dirty="0"/>
            </a:br>
            <a:r>
              <a:rPr lang="en-US" sz="2000" b="1" i="1" dirty="0" smtClean="0"/>
              <a:t/>
            </a:r>
            <a:br>
              <a:rPr lang="en-US" sz="2000" b="1" i="1" dirty="0" smtClean="0"/>
            </a:br>
            <a:r>
              <a:rPr lang="en-US" sz="2000" b="1" i="1" dirty="0"/>
              <a:t/>
            </a:r>
            <a:br>
              <a:rPr lang="en-US" sz="2000" b="1" i="1" dirty="0"/>
            </a:br>
            <a:r>
              <a:rPr lang="en-US" sz="2000" b="1" i="1" dirty="0" smtClean="0"/>
              <a:t/>
            </a:r>
            <a:br>
              <a:rPr lang="en-US" sz="2000" b="1" i="1" dirty="0" smtClean="0"/>
            </a:br>
            <a:r>
              <a:rPr lang="en-US" sz="2000" b="1" i="1" dirty="0"/>
              <a:t/>
            </a:r>
            <a:br>
              <a:rPr lang="en-US" sz="2000" b="1" i="1" dirty="0"/>
            </a:br>
            <a:r>
              <a:rPr lang="en-US" sz="2000" b="1" i="1" dirty="0" err="1" smtClean="0"/>
              <a:t>M.I.Glinka</a:t>
            </a:r>
            <a:r>
              <a:rPr lang="en-US" sz="2000" b="1" i="1" dirty="0" smtClean="0"/>
              <a:t> </a:t>
            </a:r>
            <a:r>
              <a:rPr lang="en-US" sz="2000" b="1" i="1" dirty="0" err="1" smtClean="0"/>
              <a:t>mukammal</a:t>
            </a:r>
            <a:r>
              <a:rPr lang="en-US" sz="2000" b="1" i="1" dirty="0" smtClean="0"/>
              <a:t> </a:t>
            </a:r>
            <a:r>
              <a:rPr lang="en-US" sz="2000" b="1" i="1" dirty="0" err="1" smtClean="0"/>
              <a:t>o'rta</a:t>
            </a:r>
            <a:r>
              <a:rPr lang="en-US" sz="2000" b="1" i="1" dirty="0" smtClean="0"/>
              <a:t> </a:t>
            </a:r>
            <a:r>
              <a:rPr lang="en-US" sz="2000" b="1" i="1" dirty="0" err="1" smtClean="0"/>
              <a:t>ta’limni</a:t>
            </a:r>
            <a:r>
              <a:rPr lang="en-US" sz="2000" b="1" i="1" dirty="0" smtClean="0"/>
              <a:t> €</a:t>
            </a:r>
            <a:br>
              <a:rPr lang="en-US" sz="2000" b="1" i="1" dirty="0" smtClean="0"/>
            </a:br>
            <a:r>
              <a:rPr lang="en-US" sz="2000" b="1" i="1" dirty="0" smtClean="0"/>
              <a:t>1818—1822-</a:t>
            </a:r>
            <a:r>
              <a:rPr lang="en-US" sz="2000" b="1" i="1" dirty="0"/>
              <a:t/>
            </a:r>
            <a:br>
              <a:rPr lang="en-US" sz="2000" b="1" i="1" dirty="0"/>
            </a:br>
            <a:r>
              <a:rPr lang="en-US" sz="2000" b="1" i="1" dirty="0" err="1" smtClean="0"/>
              <a:t>yillarda</a:t>
            </a:r>
            <a:r>
              <a:rPr lang="en-US" sz="2000" b="1" i="1" dirty="0" smtClean="0"/>
              <a:t> </a:t>
            </a:r>
            <a:r>
              <a:rPr lang="en-US" sz="2000" b="1" i="1" dirty="0" err="1" smtClean="0"/>
              <a:t>Peterburgdagi</a:t>
            </a:r>
            <a:r>
              <a:rPr lang="en-US" sz="2000" b="1" i="1" dirty="0" smtClean="0"/>
              <a:t> </a:t>
            </a:r>
            <a:r>
              <a:rPr lang="en-US" sz="2000" b="1" i="1" dirty="0" err="1" smtClean="0"/>
              <a:t>Pedagogika</a:t>
            </a:r>
            <a:r>
              <a:rPr lang="en-US" sz="2000" b="1" i="1" dirty="0" smtClean="0"/>
              <a:t> </a:t>
            </a:r>
            <a:r>
              <a:rPr lang="en-US" sz="2000" b="1" i="1" dirty="0" err="1" smtClean="0"/>
              <a:t>bilim</a:t>
            </a:r>
            <a:r>
              <a:rPr lang="en-US" sz="2000" b="1" i="1" dirty="0" smtClean="0"/>
              <a:t> </a:t>
            </a:r>
            <a:r>
              <a:rPr lang="en-US" sz="2000" b="1" i="1" dirty="0" err="1" smtClean="0"/>
              <a:t>yurti</a:t>
            </a:r>
            <a:r>
              <a:rPr lang="en-US" sz="2000" b="1" i="1" dirty="0" smtClean="0"/>
              <a:t> </a:t>
            </a:r>
            <a:r>
              <a:rPr lang="en-US" sz="2000" b="1" i="1" dirty="0" err="1" smtClean="0"/>
              <a:t>qoshidagi</a:t>
            </a:r>
            <a:r>
              <a:rPr lang="en-US" sz="2000" b="1" i="1" dirty="0" smtClean="0"/>
              <a:t> </a:t>
            </a:r>
            <a:r>
              <a:rPr lang="en-US" sz="2000" b="1" i="1" dirty="0" err="1" smtClean="0"/>
              <a:t>pansionda</a:t>
            </a:r>
            <a:r>
              <a:rPr lang="en-US" sz="2000" b="1" i="1" dirty="0" smtClean="0"/>
              <a:t> </a:t>
            </a:r>
            <a:r>
              <a:rPr lang="en-US" sz="2000" b="1" i="1" dirty="0" err="1" smtClean="0"/>
              <a:t>oldi</a:t>
            </a:r>
            <a:r>
              <a:rPr lang="en-US" sz="2000" b="1" i="1" dirty="0" smtClean="0"/>
              <a:t>. </a:t>
            </a:r>
            <a:r>
              <a:rPr lang="en-US" sz="2000" b="1" i="1" dirty="0" err="1" smtClean="0"/>
              <a:t>Yosh</a:t>
            </a:r>
            <a:r>
              <a:rPr lang="en-US" sz="2000" b="1" i="1" dirty="0" smtClean="0"/>
              <a:t> </a:t>
            </a:r>
            <a:r>
              <a:rPr lang="en-US" sz="2000" b="1" i="1" dirty="0" err="1" smtClean="0"/>
              <a:t>Glinkaning</a:t>
            </a:r>
            <a:r>
              <a:rPr lang="en-US" sz="2000" b="1" i="1" dirty="0" smtClean="0"/>
              <a:t> </a:t>
            </a:r>
            <a:r>
              <a:rPr lang="en-US" sz="2000" b="1" i="1" dirty="0" err="1" smtClean="0"/>
              <a:t>ta’limida</a:t>
            </a:r>
            <a:r>
              <a:rPr lang="en-US" sz="2000" b="1" i="1" dirty="0" smtClean="0"/>
              <a:t> </a:t>
            </a:r>
            <a:r>
              <a:rPr lang="en-US" sz="2000" b="1" i="1" dirty="0" err="1" smtClean="0"/>
              <a:t>uning</a:t>
            </a:r>
            <a:r>
              <a:rPr lang="en-US" sz="2000" b="1" i="1" dirty="0" smtClean="0"/>
              <a:t> </a:t>
            </a:r>
            <a:r>
              <a:rPr lang="en-US" sz="2000" b="1" i="1" dirty="0" err="1" smtClean="0"/>
              <a:t>murabbiylaridan</a:t>
            </a:r>
            <a:r>
              <a:rPr lang="en-US" sz="2000" b="1" i="1" dirty="0" smtClean="0"/>
              <a:t> </a:t>
            </a:r>
            <a:r>
              <a:rPr lang="en-US" sz="2000" b="1" i="1" dirty="0" err="1" smtClean="0"/>
              <a:t>Sh.Mayer</a:t>
            </a:r>
            <a:r>
              <a:rPr lang="en-US" sz="2000" b="1" i="1" dirty="0" smtClean="0"/>
              <a:t> </a:t>
            </a:r>
            <a:r>
              <a:rPr lang="en-US" sz="2000" b="1" i="1" dirty="0" err="1" smtClean="0"/>
              <a:t>katta</a:t>
            </a:r>
            <a:r>
              <a:rPr lang="en-US" sz="2000" b="1" i="1" dirty="0" smtClean="0"/>
              <a:t> </a:t>
            </a:r>
            <a:r>
              <a:rPr lang="en-US" sz="2000" b="1" i="1" dirty="0" err="1" smtClean="0"/>
              <a:t>o‘rin</a:t>
            </a:r>
            <a:r>
              <a:rPr lang="en-US" sz="2000" b="1" i="1" dirty="0" smtClean="0"/>
              <a:t> </a:t>
            </a:r>
            <a:r>
              <a:rPr lang="en-US" sz="2000" b="1" i="1" dirty="0" err="1" smtClean="0"/>
              <a:t>tutadi</a:t>
            </a:r>
            <a:r>
              <a:rPr lang="en-US" sz="2000" b="1" i="1" dirty="0" smtClean="0"/>
              <a:t>, u </a:t>
            </a:r>
            <a:r>
              <a:rPr lang="en-US" sz="2000" b="1" i="1" dirty="0" err="1" smtClean="0"/>
              <a:t>bo‘lajak</a:t>
            </a:r>
            <a:r>
              <a:rPr lang="en-US" sz="2000" b="1" i="1" dirty="0" smtClean="0"/>
              <a:t> </a:t>
            </a:r>
            <a:r>
              <a:rPr lang="en-US" sz="2000" b="1" i="1" dirty="0" err="1" smtClean="0"/>
              <a:t>kompozitorga</a:t>
            </a:r>
            <a:r>
              <a:rPr lang="en-US" sz="2000" b="1" i="1" dirty="0" smtClean="0"/>
              <a:t> </a:t>
            </a:r>
            <a:r>
              <a:rPr lang="en-US" sz="2000" b="1" i="1" dirty="0" err="1" smtClean="0"/>
              <a:t>pianizmdan</a:t>
            </a:r>
            <a:r>
              <a:rPr lang="en-US" sz="2000" b="1" i="1" dirty="0" smtClean="0"/>
              <a:t> </a:t>
            </a:r>
            <a:r>
              <a:rPr lang="en-US" sz="2000" b="1" i="1" dirty="0" err="1" smtClean="0"/>
              <a:t>saboq</a:t>
            </a:r>
            <a:r>
              <a:rPr lang="en-US" sz="2000" b="1" i="1" dirty="0" smtClean="0"/>
              <a:t> </a:t>
            </a:r>
            <a:r>
              <a:rPr lang="en-US" sz="2000" b="1" i="1" dirty="0" err="1" smtClean="0"/>
              <a:t>berish</a:t>
            </a:r>
            <a:r>
              <a:rPr lang="en-US" sz="2000" b="1" i="1" dirty="0" smtClean="0"/>
              <a:t> </a:t>
            </a:r>
            <a:r>
              <a:rPr lang="en-US" sz="2000" b="1" i="1" dirty="0" err="1" smtClean="0"/>
              <a:t>bilan</a:t>
            </a:r>
            <a:r>
              <a:rPr lang="en-US" sz="2000" b="1" i="1" dirty="0" smtClean="0"/>
              <a:t> </a:t>
            </a:r>
            <a:r>
              <a:rPr lang="en-US" sz="2000" b="1" i="1" dirty="0" err="1" smtClean="0"/>
              <a:t>birga</a:t>
            </a:r>
            <a:r>
              <a:rPr lang="en-US" sz="2000" b="1" i="1" dirty="0" smtClean="0"/>
              <a:t>, </a:t>
            </a:r>
            <a:r>
              <a:rPr lang="en-US" sz="2000" b="1" i="1" dirty="0" err="1" smtClean="0"/>
              <a:t>dastlabki</a:t>
            </a:r>
            <a:r>
              <a:rPr lang="en-US" sz="2000" b="1" i="1" dirty="0" smtClean="0"/>
              <a:t> </a:t>
            </a:r>
            <a:r>
              <a:rPr lang="en-US" sz="2000" b="1" i="1" dirty="0" err="1" smtClean="0"/>
              <a:t>kompozitorlik</a:t>
            </a:r>
            <a:r>
              <a:rPr lang="en-US" sz="2000" b="1" i="1" dirty="0" smtClean="0"/>
              <a:t> </a:t>
            </a:r>
            <a:r>
              <a:rPr lang="en-US" sz="2000" b="1" i="1" dirty="0" err="1" smtClean="0"/>
              <a:t>tajribasini</a:t>
            </a:r>
            <a:r>
              <a:rPr lang="en-US" sz="2000" b="1" i="1" dirty="0" smtClean="0"/>
              <a:t> </a:t>
            </a:r>
            <a:r>
              <a:rPr lang="en-US" sz="2000" b="1" i="1" dirty="0" err="1" smtClean="0"/>
              <a:t>orttirishga</a:t>
            </a:r>
            <a:r>
              <a:rPr lang="en-US" sz="2000" b="1" i="1" dirty="0" smtClean="0"/>
              <a:t> ham </a:t>
            </a:r>
            <a:r>
              <a:rPr lang="en-US" sz="2000" b="1" i="1" dirty="0" err="1" smtClean="0"/>
              <a:t>yordam</a:t>
            </a:r>
            <a:r>
              <a:rPr lang="en-US" sz="2000" b="1" i="1" dirty="0" smtClean="0"/>
              <a:t> </a:t>
            </a:r>
            <a:r>
              <a:rPr lang="en-US" sz="2000" b="1" i="1" dirty="0" err="1" smtClean="0"/>
              <a:t>berdi</a:t>
            </a:r>
            <a:r>
              <a:rPr lang="en-US" sz="2000" b="1" i="1" dirty="0" smtClean="0"/>
              <a:t>.</a:t>
            </a:r>
            <a:br>
              <a:rPr lang="en-US" sz="2000" b="1" i="1" dirty="0" smtClean="0"/>
            </a:br>
            <a:endParaRPr lang="ru-RU" sz="2000" b="1" i="1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28759" y="908720"/>
            <a:ext cx="8229600" cy="4786346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400" dirty="0" smtClean="0"/>
              <a:t>М.</a:t>
            </a:r>
            <a:r>
              <a:rPr lang="en-US" sz="4400" dirty="0" smtClean="0"/>
              <a:t>I.Glinka.Hayoti </a:t>
            </a:r>
            <a:r>
              <a:rPr lang="en-US" sz="4400" dirty="0" err="1" smtClean="0"/>
              <a:t>va</a:t>
            </a:r>
            <a:r>
              <a:rPr lang="en-US" sz="4400" dirty="0" smtClean="0"/>
              <a:t> </a:t>
            </a:r>
            <a:r>
              <a:rPr lang="en-US" sz="4400" dirty="0" err="1" smtClean="0"/>
              <a:t>ijodi</a:t>
            </a:r>
            <a:r>
              <a:rPr lang="en-US" sz="4400" dirty="0" smtClean="0"/>
              <a:t>.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951" b="32150"/>
          <a:stretch/>
        </p:blipFill>
        <p:spPr>
          <a:xfrm>
            <a:off x="539552" y="836712"/>
            <a:ext cx="3528392" cy="367240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937" b="32150"/>
          <a:stretch/>
        </p:blipFill>
        <p:spPr>
          <a:xfrm>
            <a:off x="4067944" y="2708920"/>
            <a:ext cx="4330824" cy="324130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285852" y="1071546"/>
            <a:ext cx="6786610" cy="44627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i="1" smtClean="0">
                <a:latin typeface="Cambria" pitchFamily="18" charset="0"/>
              </a:rPr>
              <a:t>  </a:t>
            </a:r>
            <a:r>
              <a:rPr lang="en-US" sz="2800" i="1" smtClean="0">
                <a:latin typeface="Cambria" pitchFamily="18" charset="0"/>
              </a:rPr>
              <a:t>Uning </a:t>
            </a:r>
            <a:r>
              <a:rPr lang="en-US" sz="2800" i="1" dirty="0" err="1" smtClean="0">
                <a:latin typeface="Cambria" pitchFamily="18" charset="0"/>
              </a:rPr>
              <a:t>birinchi</a:t>
            </a:r>
            <a:r>
              <a:rPr lang="en-US" sz="2800" i="1" dirty="0" smtClean="0">
                <a:latin typeface="Cambria" pitchFamily="18" charset="0"/>
              </a:rPr>
              <a:t> </a:t>
            </a:r>
            <a:r>
              <a:rPr lang="en-US" sz="2800" i="1" dirty="0" err="1" smtClean="0">
                <a:latin typeface="Cambria" pitchFamily="18" charset="0"/>
              </a:rPr>
              <a:t>ijodiy</a:t>
            </a:r>
            <a:r>
              <a:rPr lang="en-US" sz="2800" i="1" dirty="0" smtClean="0">
                <a:latin typeface="Cambria" pitchFamily="18" charset="0"/>
              </a:rPr>
              <a:t> </a:t>
            </a:r>
            <a:r>
              <a:rPr lang="en-US" sz="2800" i="1" dirty="0" err="1" smtClean="0">
                <a:latin typeface="Cambria" pitchFamily="18" charset="0"/>
              </a:rPr>
              <a:t>tajribasi</a:t>
            </a:r>
            <a:r>
              <a:rPr lang="en-US" sz="2800" i="1" dirty="0" smtClean="0">
                <a:latin typeface="Cambria" pitchFamily="18" charset="0"/>
              </a:rPr>
              <a:t> fortepiano </a:t>
            </a:r>
            <a:r>
              <a:rPr lang="en-US" sz="2800" i="1" dirty="0" err="1" smtClean="0">
                <a:latin typeface="Cambria" pitchFamily="18" charset="0"/>
              </a:rPr>
              <a:t>uchun</a:t>
            </a:r>
            <a:r>
              <a:rPr lang="en-US" sz="2800" i="1" dirty="0" smtClean="0">
                <a:latin typeface="Cambria" pitchFamily="18" charset="0"/>
              </a:rPr>
              <a:t> </a:t>
            </a:r>
            <a:r>
              <a:rPr lang="en-US" sz="2800" i="1" dirty="0" err="1" smtClean="0">
                <a:latin typeface="Cambria" pitchFamily="18" charset="0"/>
              </a:rPr>
              <a:t>variatsiyalar</a:t>
            </a:r>
            <a:r>
              <a:rPr lang="en-US" sz="2800" i="1" dirty="0" smtClean="0">
                <a:latin typeface="Cambria" pitchFamily="18" charset="0"/>
              </a:rPr>
              <a:t>, </a:t>
            </a:r>
            <a:r>
              <a:rPr lang="en-US" sz="2800" i="1" dirty="0" err="1" smtClean="0">
                <a:latin typeface="Cambria" pitchFamily="18" charset="0"/>
              </a:rPr>
              <a:t>uverturalar</a:t>
            </a:r>
            <a:r>
              <a:rPr lang="en-US" sz="2800" i="1" dirty="0" smtClean="0">
                <a:latin typeface="Cambria" pitchFamily="18" charset="0"/>
              </a:rPr>
              <a:t> </a:t>
            </a:r>
            <a:r>
              <a:rPr lang="en-US" sz="2800" i="1" dirty="0" err="1" smtClean="0">
                <a:latin typeface="Cambria" pitchFamily="18" charset="0"/>
              </a:rPr>
              <a:t>va</a:t>
            </a:r>
            <a:r>
              <a:rPr lang="en-US" sz="2800" i="1" dirty="0" smtClean="0">
                <a:latin typeface="Cambria" pitchFamily="18" charset="0"/>
              </a:rPr>
              <a:t> </a:t>
            </a:r>
            <a:r>
              <a:rPr lang="en-US" sz="2800" i="1" dirty="0" err="1" smtClean="0">
                <a:latin typeface="Cambria" pitchFamily="18" charset="0"/>
              </a:rPr>
              <a:t>kamer</a:t>
            </a:r>
            <a:r>
              <a:rPr lang="en-US" sz="2800" i="1" dirty="0" smtClean="0">
                <a:latin typeface="Cambria" pitchFamily="18" charset="0"/>
              </a:rPr>
              <a:t> </a:t>
            </a:r>
            <a:r>
              <a:rPr lang="en-US" sz="2800" i="1" dirty="0" err="1" smtClean="0">
                <a:latin typeface="Cambria" pitchFamily="18" charset="0"/>
              </a:rPr>
              <a:t>musiqasi</a:t>
            </a:r>
            <a:r>
              <a:rPr lang="en-US" sz="2800" i="1" dirty="0" smtClean="0">
                <a:latin typeface="Cambria" pitchFamily="18" charset="0"/>
              </a:rPr>
              <a:t> </a:t>
            </a:r>
            <a:r>
              <a:rPr lang="en-US" sz="2800" i="1" dirty="0" err="1" smtClean="0">
                <a:latin typeface="Cambria" pitchFamily="18" charset="0"/>
              </a:rPr>
              <a:t>chizgilari</a:t>
            </a:r>
            <a:r>
              <a:rPr lang="en-US" sz="2800" i="1" dirty="0" smtClean="0">
                <a:latin typeface="Cambria" pitchFamily="18" charset="0"/>
              </a:rPr>
              <a:t> </a:t>
            </a:r>
            <a:r>
              <a:rPr lang="en-US" sz="2800" i="1" dirty="0" err="1" smtClean="0">
                <a:latin typeface="Cambria" pitchFamily="18" charset="0"/>
              </a:rPr>
              <a:t>bo‘lsa</a:t>
            </a:r>
            <a:r>
              <a:rPr lang="en-US" sz="2800" i="1" dirty="0" smtClean="0">
                <a:latin typeface="Cambria" pitchFamily="18" charset="0"/>
              </a:rPr>
              <a:t>, </a:t>
            </a:r>
            <a:r>
              <a:rPr lang="en-US" sz="2800" i="1" dirty="0" err="1" smtClean="0">
                <a:latin typeface="Cambria" pitchFamily="18" charset="0"/>
              </a:rPr>
              <a:t>keyin</a:t>
            </a:r>
            <a:r>
              <a:rPr lang="en-US" sz="2800" i="1" dirty="0" smtClean="0">
                <a:latin typeface="Cambria" pitchFamily="18" charset="0"/>
              </a:rPr>
              <a:t>- </a:t>
            </a:r>
            <a:r>
              <a:rPr lang="en-US" sz="2800" i="1" dirty="0" err="1" smtClean="0">
                <a:latin typeface="Cambria" pitchFamily="18" charset="0"/>
              </a:rPr>
              <a:t>chalik</a:t>
            </a:r>
            <a:r>
              <a:rPr lang="en-US" sz="2800" i="1" dirty="0" smtClean="0">
                <a:latin typeface="Cambria" pitchFamily="18" charset="0"/>
              </a:rPr>
              <a:t> «</a:t>
            </a:r>
            <a:r>
              <a:rPr lang="en-US" sz="2800" i="1" dirty="0" err="1" smtClean="0">
                <a:latin typeface="Cambria" pitchFamily="18" charset="0"/>
              </a:rPr>
              <a:t>Havasimni</a:t>
            </a:r>
            <a:r>
              <a:rPr lang="en-US" sz="2800" i="1" dirty="0" smtClean="0">
                <a:latin typeface="Cambria" pitchFamily="18" charset="0"/>
              </a:rPr>
              <a:t> </a:t>
            </a:r>
            <a:r>
              <a:rPr lang="en-US" sz="2800" i="1" dirty="0" err="1" smtClean="0">
                <a:latin typeface="Cambria" pitchFamily="18" charset="0"/>
              </a:rPr>
              <a:t>keltirma</a:t>
            </a:r>
            <a:r>
              <a:rPr lang="en-US" sz="2800" i="1" dirty="0" smtClean="0">
                <a:latin typeface="Cambria" pitchFamily="18" charset="0"/>
              </a:rPr>
              <a:t>» («Ne </a:t>
            </a:r>
            <a:r>
              <a:rPr lang="en-US" sz="2800" i="1" dirty="0" err="1" smtClean="0">
                <a:latin typeface="Cambria" pitchFamily="18" charset="0"/>
              </a:rPr>
              <a:t>iskushay</a:t>
            </a:r>
            <a:r>
              <a:rPr lang="en-US" sz="2800" i="1" dirty="0" smtClean="0">
                <a:latin typeface="Cambria" pitchFamily="18" charset="0"/>
              </a:rPr>
              <a:t>»), «</a:t>
            </a:r>
            <a:r>
              <a:rPr lang="en-US" sz="2800" i="1" dirty="0" err="1" smtClean="0">
                <a:latin typeface="Cambria" pitchFamily="18" charset="0"/>
              </a:rPr>
              <a:t>Bechora</a:t>
            </a:r>
            <a:r>
              <a:rPr lang="en-US" sz="2800" i="1" dirty="0" smtClean="0">
                <a:latin typeface="Cambria" pitchFamily="18" charset="0"/>
              </a:rPr>
              <a:t> </a:t>
            </a:r>
            <a:r>
              <a:rPr lang="en-US" sz="2800" i="1" dirty="0" err="1" smtClean="0">
                <a:latin typeface="Cambria" pitchFamily="18" charset="0"/>
              </a:rPr>
              <a:t>go‘yanda</a:t>
            </a:r>
            <a:r>
              <a:rPr lang="en-US" sz="2800" i="1" dirty="0" smtClean="0">
                <a:latin typeface="Cambria" pitchFamily="18" charset="0"/>
              </a:rPr>
              <a:t>» («</a:t>
            </a:r>
            <a:r>
              <a:rPr lang="en-US" sz="2800" i="1" dirty="0" err="1" smtClean="0">
                <a:latin typeface="Cambria" pitchFamily="18" charset="0"/>
              </a:rPr>
              <a:t>Bedniy</a:t>
            </a:r>
            <a:r>
              <a:rPr lang="en-US" sz="2800" i="1" dirty="0" smtClean="0">
                <a:latin typeface="Cambria" pitchFamily="18" charset="0"/>
              </a:rPr>
              <a:t> </a:t>
            </a:r>
            <a:r>
              <a:rPr lang="en-US" sz="2800" i="1" dirty="0" err="1" smtClean="0">
                <a:latin typeface="Cambria" pitchFamily="18" charset="0"/>
              </a:rPr>
              <a:t>peves</a:t>
            </a:r>
            <a:r>
              <a:rPr lang="en-US" sz="2800" i="1" dirty="0" smtClean="0">
                <a:latin typeface="Cambria" pitchFamily="18" charset="0"/>
              </a:rPr>
              <a:t>»), «</a:t>
            </a:r>
            <a:r>
              <a:rPr lang="en-US" sz="2800" i="1" dirty="0" err="1" smtClean="0">
                <a:latin typeface="Cambria" pitchFamily="18" charset="0"/>
              </a:rPr>
              <a:t>Yonimda</a:t>
            </a:r>
            <a:r>
              <a:rPr lang="en-US" sz="2800" i="1" dirty="0" smtClean="0">
                <a:latin typeface="Cambria" pitchFamily="18" charset="0"/>
              </a:rPr>
              <a:t> </a:t>
            </a:r>
            <a:r>
              <a:rPr lang="en-US" sz="2800" i="1" dirty="0" err="1" smtClean="0">
                <a:latin typeface="Cambria" pitchFamily="18" charset="0"/>
              </a:rPr>
              <a:t>kuylama</a:t>
            </a:r>
            <a:r>
              <a:rPr lang="en-US" sz="2800" i="1" dirty="0" smtClean="0">
                <a:latin typeface="Cambria" pitchFamily="18" charset="0"/>
              </a:rPr>
              <a:t>, </a:t>
            </a:r>
            <a:r>
              <a:rPr lang="en-US" sz="2800" i="1" dirty="0" err="1" smtClean="0">
                <a:latin typeface="Cambria" pitchFamily="18" charset="0"/>
              </a:rPr>
              <a:t>go‘zal</a:t>
            </a:r>
            <a:r>
              <a:rPr lang="en-US" sz="2800" i="1" dirty="0" smtClean="0">
                <a:latin typeface="Cambria" pitchFamily="18" charset="0"/>
              </a:rPr>
              <a:t>» («Ne </a:t>
            </a:r>
            <a:r>
              <a:rPr lang="en-US" sz="2800" i="1" dirty="0" err="1" smtClean="0">
                <a:latin typeface="Cambria" pitchFamily="18" charset="0"/>
              </a:rPr>
              <a:t>poy</a:t>
            </a:r>
            <a:r>
              <a:rPr lang="en-US" sz="2800" i="1" dirty="0" smtClean="0">
                <a:latin typeface="Cambria" pitchFamily="18" charset="0"/>
              </a:rPr>
              <a:t>, </a:t>
            </a:r>
            <a:r>
              <a:rPr lang="en-US" sz="2800" i="1" dirty="0" err="1" smtClean="0">
                <a:latin typeface="Cambria" pitchFamily="18" charset="0"/>
              </a:rPr>
              <a:t>krasavitsa</a:t>
            </a:r>
            <a:r>
              <a:rPr lang="en-US" sz="2800" i="1" dirty="0" smtClean="0">
                <a:latin typeface="Cambria" pitchFamily="18" charset="0"/>
              </a:rPr>
              <a:t>, </a:t>
            </a:r>
            <a:r>
              <a:rPr lang="en-US" sz="2800" i="1" dirty="0" err="1" smtClean="0">
                <a:latin typeface="Cambria" pitchFamily="18" charset="0"/>
              </a:rPr>
              <a:t>pri</a:t>
            </a:r>
            <a:r>
              <a:rPr lang="en-US" sz="2800" i="1" dirty="0" smtClean="0">
                <a:latin typeface="Cambria" pitchFamily="18" charset="0"/>
              </a:rPr>
              <a:t> </a:t>
            </a:r>
            <a:r>
              <a:rPr lang="en-US" sz="2800" i="1" dirty="0" err="1" smtClean="0">
                <a:latin typeface="Cambria" pitchFamily="18" charset="0"/>
              </a:rPr>
              <a:t>mne</a:t>
            </a:r>
            <a:r>
              <a:rPr lang="en-US" sz="2800" i="1" dirty="0" smtClean="0">
                <a:latin typeface="Cambria" pitchFamily="18" charset="0"/>
              </a:rPr>
              <a:t>») </a:t>
            </a:r>
            <a:r>
              <a:rPr lang="en-US" sz="2800" i="1" dirty="0" err="1" smtClean="0">
                <a:latin typeface="Cambria" pitchFamily="18" charset="0"/>
              </a:rPr>
              <a:t>kabi</a:t>
            </a:r>
            <a:r>
              <a:rPr lang="en-US" sz="2800" i="1" dirty="0" smtClean="0">
                <a:latin typeface="Cambria" pitchFamily="18" charset="0"/>
              </a:rPr>
              <a:t> </a:t>
            </a:r>
            <a:r>
              <a:rPr lang="en-US" sz="2800" i="1" dirty="0" err="1" smtClean="0">
                <a:latin typeface="Cambria" pitchFamily="18" charset="0"/>
              </a:rPr>
              <a:t>yirik</a:t>
            </a:r>
            <a:r>
              <a:rPr lang="en-US" sz="2800" i="1" dirty="0" smtClean="0">
                <a:latin typeface="Cambria" pitchFamily="18" charset="0"/>
              </a:rPr>
              <a:t> </a:t>
            </a:r>
            <a:r>
              <a:rPr lang="en-US" sz="2800" i="1" dirty="0" err="1" smtClean="0">
                <a:latin typeface="Cambria" pitchFamily="18" charset="0"/>
              </a:rPr>
              <a:t>romanslari</a:t>
            </a:r>
            <a:r>
              <a:rPr lang="en-US" sz="2800" i="1" dirty="0" smtClean="0">
                <a:latin typeface="Cambria" pitchFamily="18" charset="0"/>
              </a:rPr>
              <a:t> </a:t>
            </a:r>
            <a:r>
              <a:rPr lang="en-US" sz="2800" i="1" dirty="0" err="1" smtClean="0">
                <a:latin typeface="Cambria" pitchFamily="18" charset="0"/>
              </a:rPr>
              <a:t>hamda</a:t>
            </a:r>
            <a:r>
              <a:rPr lang="en-US" sz="2800" i="1" dirty="0" smtClean="0">
                <a:latin typeface="Cambria" pitchFamily="18" charset="0"/>
              </a:rPr>
              <a:t> «</a:t>
            </a:r>
            <a:r>
              <a:rPr lang="en-US" sz="2800" i="1" dirty="0" err="1" smtClean="0">
                <a:latin typeface="Cambria" pitchFamily="18" charset="0"/>
              </a:rPr>
              <a:t>Ravon</a:t>
            </a:r>
            <a:r>
              <a:rPr lang="en-US" sz="2800" i="1" dirty="0" smtClean="0">
                <a:latin typeface="Cambria" pitchFamily="18" charset="0"/>
              </a:rPr>
              <a:t> </a:t>
            </a:r>
            <a:r>
              <a:rPr lang="en-US" sz="2800" i="1" dirty="0" err="1" smtClean="0">
                <a:latin typeface="Cambria" pitchFamily="18" charset="0"/>
              </a:rPr>
              <a:t>vodiy</a:t>
            </a:r>
            <a:r>
              <a:rPr lang="en-US" sz="2800" i="1" dirty="0" smtClean="0">
                <a:latin typeface="Cambria" pitchFamily="18" charset="0"/>
              </a:rPr>
              <a:t> </a:t>
            </a:r>
            <a:r>
              <a:rPr lang="en-US" sz="2800" i="1" dirty="0" err="1" smtClean="0">
                <a:latin typeface="Cambria" pitchFamily="18" charset="0"/>
              </a:rPr>
              <a:t>bo'ylab</a:t>
            </a:r>
            <a:r>
              <a:rPr lang="en-US" sz="2800" i="1" dirty="0" smtClean="0">
                <a:latin typeface="Cambria" pitchFamily="18" charset="0"/>
              </a:rPr>
              <a:t>» («</a:t>
            </a:r>
            <a:r>
              <a:rPr lang="en-US" sz="2800" i="1" dirty="0" err="1" smtClean="0">
                <a:latin typeface="Cambria" pitchFamily="18" charset="0"/>
              </a:rPr>
              <a:t>Sredi</a:t>
            </a:r>
            <a:r>
              <a:rPr lang="en-US" sz="2800" i="1" dirty="0" smtClean="0">
                <a:latin typeface="Cambria" pitchFamily="18" charset="0"/>
              </a:rPr>
              <a:t> </a:t>
            </a:r>
            <a:r>
              <a:rPr lang="en-US" sz="2800" i="1" dirty="0" err="1" smtClean="0">
                <a:latin typeface="Cambria" pitchFamily="18" charset="0"/>
              </a:rPr>
              <a:t>dolini</a:t>
            </a:r>
            <a:r>
              <a:rPr lang="en-US" sz="2800" i="1" dirty="0" smtClean="0">
                <a:latin typeface="Cambria" pitchFamily="18" charset="0"/>
              </a:rPr>
              <a:t> </a:t>
            </a:r>
            <a:r>
              <a:rPr lang="en-US" sz="2800" i="1" dirty="0" err="1" smtClean="0">
                <a:latin typeface="Cambria" pitchFamily="18" charset="0"/>
              </a:rPr>
              <a:t>rovnaya</a:t>
            </a:r>
            <a:r>
              <a:rPr lang="en-US" sz="2800" i="1" dirty="0" smtClean="0">
                <a:latin typeface="Cambria" pitchFamily="18" charset="0"/>
              </a:rPr>
              <a:t>») </a:t>
            </a:r>
            <a:r>
              <a:rPr lang="en-US" sz="2800" i="1" dirty="0" err="1" smtClean="0">
                <a:latin typeface="Cambria" pitchFamily="18" charset="0"/>
              </a:rPr>
              <a:t>deb</a:t>
            </a:r>
            <a:r>
              <a:rPr lang="en-US" sz="2800" i="1" dirty="0" smtClean="0">
                <a:latin typeface="Cambria" pitchFamily="18" charset="0"/>
              </a:rPr>
              <a:t> </a:t>
            </a:r>
            <a:r>
              <a:rPr lang="en-US" sz="2800" i="1" dirty="0" err="1" smtClean="0">
                <a:latin typeface="Cambria" pitchFamily="18" charset="0"/>
              </a:rPr>
              <a:t>nomlangan</a:t>
            </a:r>
            <a:r>
              <a:rPr lang="en-US" sz="2800" i="1" dirty="0" smtClean="0">
                <a:latin typeface="Cambria" pitchFamily="18" charset="0"/>
              </a:rPr>
              <a:t> </a:t>
            </a:r>
            <a:r>
              <a:rPr lang="en-US" sz="2800" i="1" dirty="0" err="1" smtClean="0">
                <a:latin typeface="Cambria" pitchFamily="18" charset="0"/>
              </a:rPr>
              <a:t>xalq</a:t>
            </a:r>
            <a:r>
              <a:rPr lang="en-US" sz="2800" i="1" dirty="0" smtClean="0">
                <a:latin typeface="Cambria" pitchFamily="18" charset="0"/>
              </a:rPr>
              <a:t> </a:t>
            </a:r>
            <a:r>
              <a:rPr lang="en-US" sz="2800" i="1" dirty="0" err="1" smtClean="0">
                <a:latin typeface="Cambria" pitchFamily="18" charset="0"/>
              </a:rPr>
              <a:t>qo‘shig‘iga</a:t>
            </a:r>
            <a:r>
              <a:rPr lang="en-US" sz="2800" i="1" dirty="0" smtClean="0">
                <a:latin typeface="Cambria" pitchFamily="18" charset="0"/>
              </a:rPr>
              <a:t> </a:t>
            </a:r>
            <a:r>
              <a:rPr lang="en-US" sz="2800" i="1" dirty="0" err="1" smtClean="0">
                <a:latin typeface="Cambria" pitchFamily="18" charset="0"/>
              </a:rPr>
              <a:t>variatsi</a:t>
            </a:r>
            <a:r>
              <a:rPr lang="en-US" sz="2800" i="1" dirty="0" smtClean="0">
                <a:latin typeface="Cambria" pitchFamily="18" charset="0"/>
              </a:rPr>
              <a:t> </a:t>
            </a:r>
            <a:r>
              <a:rPr lang="en-US" sz="2800" i="1" dirty="0" err="1" smtClean="0">
                <a:latin typeface="Cambria" pitchFamily="18" charset="0"/>
              </a:rPr>
              <a:t>yalar</a:t>
            </a:r>
            <a:r>
              <a:rPr lang="en-US" sz="2800" i="1" dirty="0" smtClean="0">
                <a:latin typeface="Cambria" pitchFamily="18" charset="0"/>
              </a:rPr>
              <a:t> </a:t>
            </a:r>
            <a:r>
              <a:rPr lang="en-US" sz="2800" i="1" err="1" smtClean="0">
                <a:latin typeface="Cambria" pitchFamily="18" charset="0"/>
              </a:rPr>
              <a:t>dunyo</a:t>
            </a:r>
            <a:r>
              <a:rPr lang="en-US" sz="2800" i="1" smtClean="0">
                <a:latin typeface="Cambria" pitchFamily="18" charset="0"/>
              </a:rPr>
              <a:t> uzini </a:t>
            </a:r>
            <a:r>
              <a:rPr lang="en-US" sz="2800" i="1" dirty="0" err="1" smtClean="0">
                <a:latin typeface="Cambria" pitchFamily="18" charset="0"/>
              </a:rPr>
              <a:t>ko‘rdi</a:t>
            </a:r>
            <a:r>
              <a:rPr lang="en-US" sz="2800" i="1" dirty="0" smtClean="0">
                <a:latin typeface="Cambria" pitchFamily="18" charset="0"/>
              </a:rPr>
              <a:t>. </a:t>
            </a:r>
            <a:endParaRPr lang="ru-RU" sz="3200" i="1" dirty="0">
              <a:latin typeface="Cambria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de884e4fc6f9245de3cf5005f4d89d6e4a8b812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Кутюр">
  <a:themeElements>
    <a:clrScheme name="Кутюр">
      <a:dk1>
        <a:sysClr val="windowText" lastClr="000000"/>
      </a:dk1>
      <a:lt1>
        <a:sysClr val="window" lastClr="FFFFFF"/>
      </a:lt1>
      <a:dk2>
        <a:srgbClr val="37302A"/>
      </a:dk2>
      <a:lt2>
        <a:srgbClr val="D0CCB9"/>
      </a:lt2>
      <a:accent1>
        <a:srgbClr val="9E8E5C"/>
      </a:accent1>
      <a:accent2>
        <a:srgbClr val="A09781"/>
      </a:accent2>
      <a:accent3>
        <a:srgbClr val="85776D"/>
      </a:accent3>
      <a:accent4>
        <a:srgbClr val="AEAFA9"/>
      </a:accent4>
      <a:accent5>
        <a:srgbClr val="8D878B"/>
      </a:accent5>
      <a:accent6>
        <a:srgbClr val="6B6149"/>
      </a:accent6>
      <a:hlink>
        <a:srgbClr val="B6A272"/>
      </a:hlink>
      <a:folHlink>
        <a:srgbClr val="8A784F"/>
      </a:folHlink>
    </a:clrScheme>
    <a:fontScheme name="Смокинг">
      <a:maj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Кутюр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0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50000" t="100000" r="100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30000"/>
                <a:satMod val="200000"/>
              </a:schemeClr>
              <a:schemeClr val="phClr">
                <a:tint val="2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Couture</Template>
  <TotalTime>249</TotalTime>
  <Words>613</Words>
  <Application>Microsoft Office PowerPoint</Application>
  <PresentationFormat>Экран (4:3)</PresentationFormat>
  <Paragraphs>38</Paragraphs>
  <Slides>27</Slides>
  <Notes>2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34" baseType="lpstr">
      <vt:lpstr>Arial</vt:lpstr>
      <vt:lpstr>Calibri</vt:lpstr>
      <vt:lpstr>Cambria</vt:lpstr>
      <vt:lpstr>Constantia</vt:lpstr>
      <vt:lpstr>Garamond</vt:lpstr>
      <vt:lpstr>Wingdings</vt:lpstr>
      <vt:lpstr>Кутюр</vt:lpstr>
      <vt:lpstr>Презентация PowerPoint</vt:lpstr>
      <vt:lpstr>Презентация PowerPoint</vt:lpstr>
      <vt:lpstr>Презентация PowerPoint</vt:lpstr>
      <vt:lpstr>M.I.Glinka. Hayoti va ijodi</vt:lpstr>
      <vt:lpstr>M.I.Glinka. Hayoti va ijodi</vt:lpstr>
      <vt:lpstr>M.I.GLINKA.Hayoti va ijodi.</vt:lpstr>
      <vt:lpstr>                                       M.I.Glinka mukammal o'rta ta’limni € 1818—1822- yillarda Peterburgdagi Pedagogika bilim yurti qoshidagi pansionda oldi. Yosh Glinkaning ta’limida uning murabbiylaridan Sh.Mayer katta o‘rin tutadi, u bo‘lajak kompozitorga pianizmdan saboq berish bilan birga, dastlabki kompozitorlik tajribasini orttirishga ham yordam berdi. </vt:lpstr>
      <vt:lpstr>Презентация PowerPoint</vt:lpstr>
      <vt:lpstr>Презентация PowerPoint</vt:lpstr>
      <vt:lpstr>Glinkaning G’arb davlatlariga sayohati.</vt:lpstr>
      <vt:lpstr>Презентация PowerPoint</vt:lpstr>
      <vt:lpstr>Презентация PowerPoint</vt:lpstr>
      <vt:lpstr>Презентация PowerPoint</vt:lpstr>
      <vt:lpstr>Glinka</vt:lpstr>
      <vt:lpstr>Презентация PowerPoint</vt:lpstr>
      <vt:lpstr>M.I.Glinka. Hayoti va ijodi</vt:lpstr>
      <vt:lpstr>Презентация PowerPoint</vt:lpstr>
      <vt:lpstr>Презентация PowerPoint</vt:lpstr>
      <vt:lpstr>Презентация PowerPoint</vt:lpstr>
      <vt:lpstr>M.I.Glinka. Hayoti va ijodi</vt:lpstr>
      <vt:lpstr>M.I.Glinka. Hayoti va ijodi</vt:lpstr>
      <vt:lpstr>M.I.Glinka. Hayoti va ijodi</vt:lpstr>
      <vt:lpstr>M.I.Glinka. Hayoti va ijodi</vt:lpstr>
      <vt:lpstr>M.I.Glinka. Hayoti va ijodi</vt:lpstr>
      <vt:lpstr>M.I.Glinka. Hayoti va ijodi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XTreme</dc:creator>
  <cp:lastModifiedBy>ADMIN</cp:lastModifiedBy>
  <cp:revision>40</cp:revision>
  <dcterms:created xsi:type="dcterms:W3CDTF">2014-05-13T02:29:15Z</dcterms:created>
  <dcterms:modified xsi:type="dcterms:W3CDTF">2023-06-12T04:57:59Z</dcterms:modified>
</cp:coreProperties>
</file>