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61" r:id="rId2"/>
    <p:sldId id="259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F4D8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5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A627A-3138-4204-98EB-081DD3964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7864-C619-406D-A92D-D2B1C5BAE9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34896-AFE1-463B-BCCA-DD29ACC3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DA79F-5C8A-4309-9782-C99FC6A98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1E271-F4DE-40A9-9ACF-0C1336DC1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125C1-9ECB-42C2-97B3-775A2C00E8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36C28-3090-4A13-BFD0-9CA1757439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BFD9F-3CB5-49A7-8E37-2C13EB514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DF532-154B-43AD-A5AC-AAF74F3056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EEC43-A64A-4C54-87E4-4697183A1C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5A46-1258-4BA9-ACC8-B8F39A4EDA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91B00-C0E0-4249-B9AC-EA4C997FD1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64;&#1082;&#1086;&#1083;&#1072;\&#1044;&#1072;&#1096;&#1072;%20&#1096;&#1082;&#1086;&#1083;&#1072;\&#1084;&#1072;&#1090;&#1077;&#1084;&#1072;&#1090;&#1080;&#1082;&#1072;%205%20&#1082;&#1083;&#1072;&#1089;&#1089;\5%20&#1082;&#1083;&#1072;&#1089;&#1089;\&#1043;&#1083;&#1072;&#1074;&#1072;%201%20&#1053;&#1072;&#1090;&#1091;&#1088;&#1072;&#1083;&#1100;&#1085;&#1099;&#1077;%20&#1095;&#1080;&#1089;&#1083;&#1072;\&#167;%207%20&#1050;&#1086;&#1086;&#1088;&#1076;&#1080;&#1085;&#1072;&#1090;&#1085;&#1099;&#1081;%20&#1083;&#1091;&#1095;\CLAS_12.MID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128" y="159009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Arial Black" pitchFamily="34" charset="0"/>
              </a:rPr>
              <a:t>«Координатный луч»</a:t>
            </a:r>
            <a:endParaRPr lang="ru-RU" sz="66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9449" y="3899647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800" dirty="0" smtClean="0"/>
              <a:t>Подготовила: </a:t>
            </a:r>
            <a:r>
              <a:rPr lang="ru-RU" sz="2800" dirty="0" err="1" smtClean="0"/>
              <a:t>Багдасарова</a:t>
            </a:r>
            <a:r>
              <a:rPr lang="ru-RU" sz="2800" dirty="0" smtClean="0"/>
              <a:t> Д.Ю.</a:t>
            </a:r>
          </a:p>
          <a:p>
            <a:pPr algn="l"/>
            <a:r>
              <a:rPr lang="ru-RU" sz="2800" dirty="0" smtClean="0"/>
              <a:t>Учитель математики</a:t>
            </a:r>
          </a:p>
          <a:p>
            <a:pPr algn="l"/>
            <a:r>
              <a:rPr lang="ru-RU" sz="2800" dirty="0" smtClean="0"/>
              <a:t>МБОУ СОШ №1 </a:t>
            </a:r>
          </a:p>
          <a:p>
            <a:pPr algn="l"/>
            <a:r>
              <a:rPr lang="ru-RU" sz="2800" dirty="0" smtClean="0"/>
              <a:t>Г.Ардон, 2019</a:t>
            </a:r>
          </a:p>
          <a:p>
            <a:pPr algn="l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14688" y="1428750"/>
            <a:ext cx="714375" cy="7143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55" name="AutoShape 2" descr="http://900igr.net/datai/geometrija/Geometrija-Priznaki-ravenstva-treugolnikov/0019-005-Fales-Miletski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694 C -0.00104 0.0662 0.06042 0.11828 0.13803 0.12037 C 0.19948 0.12546 0.24983 0.09699 0.25105 0.06134 C 0.25105 0.02592 0.20157 -0.00741 0.13907 -0.00926 C 0.10782 -0.00926 0.07952 -0.00486 0.05938 0.00694 C 0.03021 0.02338 0.01303 0.04977 0.01303 0.08055 C 0.01303 0.09699 0.01806 0.11342 0.02726 0.12777 C 0.04827 0.15856 0.08976 0.17963 0.13698 0.18217 C 0.19254 0.18703 0.23785 0.16064 0.23785 0.13032 C 0.23889 0.09699 0.19358 0.06875 0.13803 0.06365 C 0.1099 0.06365 0.08473 0.06875 0.06546 0.07824 C 0.04011 0.09444 0.02414 0.12037 0.02414 0.14676 C 0.02414 0.16064 0.02917 0.175 0.03716 0.18935 C 0.05643 0.21527 0.09271 0.2368 0.13612 0.23865 C 0.18646 0.2412 0.22674 0.21782 0.22674 0.18935 C 0.22778 0.16064 0.18733 0.13472 0.13698 0.1324 C 0.11181 0.13032 0.08872 0.13472 0.07153 0.14421 C 0.04827 0.15856 0.03525 0.17963 0.03525 0.20578 C 0.03525 0.21782 0.03924 0.23171 0.04636 0.24375 C 0.06355 0.26759 0.09671 0.28634 0.13507 0.28842 C 0.18039 0.28842 0.21667 0.26967 0.21667 0.24375 C 0.21667 0.21782 0.18143 0.19398 0.13612 0.19143 C 0.11389 0.19143 0.09271 0.19652 0.07761 0.20347 C 0.05643 0.21527 0.04428 0.2368 0.04341 0.2581 C 0.04341 0.26967 0.04827 0.28148 0.05435 0.29097 C 0.06945 0.31481 0.09966 0.33125 0.13403 0.33125 C 0.17431 0.33356 0.20764 0.31713 0.20764 0.29328 C 0.20851 0.26967 0.17535 0.24861 0.13507 0.24606 C 0.11494 0.24606 0.09566 0.24861 0.08247 0.2581 C 0.06355 0.26759 0.05244 0.28634 0.05244 0.30532 C 0.05244 0.31713 0.05539 0.32662 0.06129 0.33611 C 0.07553 0.35717 0.10174 0.37152 0.13299 0.37384 C 0.17032 0.37384 0.19948 0.35949 0.19948 0.33819 C 0.20053 0.31713 0.17136 0.29791 0.13403 0.29583 C 0.1158 0.29583 0.09966 0.29791 0.08768 0.30532 C 0.07049 0.31481 0.06042 0.33125 0.06042 0.35 C 0.06042 0.35949 0.06355 0.36689 0.06858 0.37639 C 0.08056 0.39537 0.10487 0.40671 0.13299 0.40926 C 0.16615 0.4118 0.19254 0.39722 0.19254 0.37639 C 0.19254 0.35949 0.16737 0.34074 0.13403 0.34074 C 0.11685 0.33819 0.10174 0.34305 0.09063 0.34768 C 0.07553 0.35717 0.0665 0.37152 0.0665 0.38796 C 0.0665 0.39722 0.06945 0.40463 0.07448 0.4118 C 0.08577 0.42824 0.10782 0.44004 0.13212 0.44259 C 0.16216 0.4449 0.18646 0.43055 0.18646 0.41412 C 0.18646 0.39537 0.16216 0.38078 0.13299 0.37847 C 0.11893 0.37847 0.10487 0.38078 0.09462 0.38796 C 0.08056 0.39537 0.07257 0.40671 0.07257 0.42361 C 0.07257 0.43055 0.07553 0.4375 0.07952 0.4449 C 0.08976 0.45902 0.10886 0.47083 0.13212 0.47083 C 0.15816 0.47338 0.18039 0.46134 0.18039 0.4449 C 0.18039 0.43055 0.15921 0.4162 0.13212 0.4162 C 0.1198 0.41412 0.10695 0.4162 0.09775 0.42106 C 0.08577 0.43055 0.07848 0.44259 0.07848 0.45439 C 0.07848 0.46134 0.08056 0.46828 0.08473 0.47338 C 0.09376 0.48727 0.11094 0.49676 0.13212 0.4993 C 0.15626 0.4993 0.17535 0.48727 0.17535 0.47546 C 0.17535 0.46134 0.15626 0.44699 0.13212 0.44699 C 0.1198 0.44699 0.10886 0.44953 0.10174 0.45439 C 0.08976 0.45902 0.08369 0.47083 0.08369 0.48287 C 0.08369 0.48727 0.08577 0.49467 0.08872 0.4993 C 0.09671 0.51365 0.11285 0.5206 0.13108 0.52314 C 0.1533 0.52314 0.17032 0.51365 0.17032 0.50162 C 0.17032 0.48727 0.1533 0.47777 0.13212 0.47546 C 0.12084 0.47546 0.11094 0.47777 0.10365 0.48287 C 0.09376 0.48727 0.08768 0.49676 0.08768 0.50856 C 0.08768 0.51365 0.08976 0.51805 0.09271 0.52314 " pathEditMode="relative" rAng="0" ptsTypes="fffffffffffffffffffffffffffffffffffffffffffffffffffffffffffffffffff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учебником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sz="5400" dirty="0" smtClean="0"/>
              <a:t>№359</a:t>
            </a:r>
          </a:p>
          <a:p>
            <a:pPr algn="ctr"/>
            <a:r>
              <a:rPr lang="ru-RU" sz="5400" dirty="0" smtClean="0"/>
              <a:t>№396</a:t>
            </a:r>
          </a:p>
          <a:p>
            <a:pPr algn="ctr"/>
            <a:r>
              <a:rPr lang="ru-RU" sz="5400" dirty="0" smtClean="0"/>
              <a:t>№399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51330" y="831850"/>
            <a:ext cx="7770813" cy="3875088"/>
          </a:xfrm>
        </p:spPr>
        <p:txBody>
          <a:bodyPr/>
          <a:lstStyle/>
          <a:p>
            <a:r>
              <a:rPr lang="ru-RU" dirty="0" smtClean="0"/>
              <a:t>Кузнечик прыгает по координатному лучу, чередуя прыжок вправо на 5 единиц и прыжок влево на 4 единицы. Сейчас он находится на точке А(4). Через сколько прыжков </a:t>
            </a:r>
            <a:r>
              <a:rPr lang="ru-RU" dirty="0" err="1" smtClean="0"/>
              <a:t>кузнечек</a:t>
            </a:r>
            <a:r>
              <a:rPr lang="ru-RU" dirty="0" smtClean="0"/>
              <a:t> окажется в точке В(13), если он начнет движение с прыжка вправо? </a:t>
            </a:r>
          </a:p>
          <a:p>
            <a:pPr algn="ctr"/>
            <a:endParaRPr lang="ru-RU" dirty="0"/>
          </a:p>
        </p:txBody>
      </p:sp>
      <p:sp>
        <p:nvSpPr>
          <p:cNvPr id="203" name="Text Box 6"/>
          <p:cNvSpPr txBox="1">
            <a:spLocks noChangeArrowheads="1"/>
          </p:cNvSpPr>
          <p:nvPr/>
        </p:nvSpPr>
        <p:spPr bwMode="auto">
          <a:xfrm>
            <a:off x="430306" y="4786875"/>
            <a:ext cx="8054787" cy="137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" name="Line 195"/>
          <p:cNvSpPr>
            <a:spLocks noChangeShapeType="1"/>
          </p:cNvSpPr>
          <p:nvPr/>
        </p:nvSpPr>
        <p:spPr bwMode="auto">
          <a:xfrm flipV="1">
            <a:off x="913789" y="5126590"/>
            <a:ext cx="7111897" cy="4571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" name="Line 196"/>
          <p:cNvSpPr>
            <a:spLocks noChangeShapeType="1"/>
          </p:cNvSpPr>
          <p:nvPr/>
        </p:nvSpPr>
        <p:spPr bwMode="auto">
          <a:xfrm>
            <a:off x="9185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" name="Line 197"/>
          <p:cNvSpPr>
            <a:spLocks noChangeShapeType="1"/>
          </p:cNvSpPr>
          <p:nvPr/>
        </p:nvSpPr>
        <p:spPr bwMode="auto">
          <a:xfrm>
            <a:off x="11344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" name="Line 198"/>
          <p:cNvSpPr>
            <a:spLocks noChangeShapeType="1"/>
          </p:cNvSpPr>
          <p:nvPr/>
        </p:nvSpPr>
        <p:spPr bwMode="auto">
          <a:xfrm>
            <a:off x="13503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" name="Line 199"/>
          <p:cNvSpPr>
            <a:spLocks noChangeShapeType="1"/>
          </p:cNvSpPr>
          <p:nvPr/>
        </p:nvSpPr>
        <p:spPr bwMode="auto">
          <a:xfrm>
            <a:off x="15662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0" name="Line 200"/>
          <p:cNvSpPr>
            <a:spLocks noChangeShapeType="1"/>
          </p:cNvSpPr>
          <p:nvPr/>
        </p:nvSpPr>
        <p:spPr bwMode="auto">
          <a:xfrm>
            <a:off x="17821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1" name="Line 201"/>
          <p:cNvSpPr>
            <a:spLocks noChangeShapeType="1"/>
          </p:cNvSpPr>
          <p:nvPr/>
        </p:nvSpPr>
        <p:spPr bwMode="auto">
          <a:xfrm>
            <a:off x="19980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2" name="Line 202"/>
          <p:cNvSpPr>
            <a:spLocks noChangeShapeType="1"/>
          </p:cNvSpPr>
          <p:nvPr/>
        </p:nvSpPr>
        <p:spPr bwMode="auto">
          <a:xfrm>
            <a:off x="22139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3" name="Line 203"/>
          <p:cNvSpPr>
            <a:spLocks noChangeShapeType="1"/>
          </p:cNvSpPr>
          <p:nvPr/>
        </p:nvSpPr>
        <p:spPr bwMode="auto">
          <a:xfrm>
            <a:off x="24298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4" name="Line 204"/>
          <p:cNvSpPr>
            <a:spLocks noChangeShapeType="1"/>
          </p:cNvSpPr>
          <p:nvPr/>
        </p:nvSpPr>
        <p:spPr bwMode="auto">
          <a:xfrm>
            <a:off x="26457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" name="Line 205"/>
          <p:cNvSpPr>
            <a:spLocks noChangeShapeType="1"/>
          </p:cNvSpPr>
          <p:nvPr/>
        </p:nvSpPr>
        <p:spPr bwMode="auto">
          <a:xfrm>
            <a:off x="28616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6" name="Line 206"/>
          <p:cNvSpPr>
            <a:spLocks noChangeShapeType="1"/>
          </p:cNvSpPr>
          <p:nvPr/>
        </p:nvSpPr>
        <p:spPr bwMode="auto">
          <a:xfrm>
            <a:off x="30775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7" name="Line 207"/>
          <p:cNvSpPr>
            <a:spLocks noChangeShapeType="1"/>
          </p:cNvSpPr>
          <p:nvPr/>
        </p:nvSpPr>
        <p:spPr bwMode="auto">
          <a:xfrm>
            <a:off x="32934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8" name="Line 208"/>
          <p:cNvSpPr>
            <a:spLocks noChangeShapeType="1"/>
          </p:cNvSpPr>
          <p:nvPr/>
        </p:nvSpPr>
        <p:spPr bwMode="auto">
          <a:xfrm>
            <a:off x="35093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9" name="Line 209"/>
          <p:cNvSpPr>
            <a:spLocks noChangeShapeType="1"/>
          </p:cNvSpPr>
          <p:nvPr/>
        </p:nvSpPr>
        <p:spPr bwMode="auto">
          <a:xfrm>
            <a:off x="37252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0" name="Line 210"/>
          <p:cNvSpPr>
            <a:spLocks noChangeShapeType="1"/>
          </p:cNvSpPr>
          <p:nvPr/>
        </p:nvSpPr>
        <p:spPr bwMode="auto">
          <a:xfrm>
            <a:off x="39411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1" name="Line 211"/>
          <p:cNvSpPr>
            <a:spLocks noChangeShapeType="1"/>
          </p:cNvSpPr>
          <p:nvPr/>
        </p:nvSpPr>
        <p:spPr bwMode="auto">
          <a:xfrm>
            <a:off x="41570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2" name="Line 212"/>
          <p:cNvSpPr>
            <a:spLocks noChangeShapeType="1"/>
          </p:cNvSpPr>
          <p:nvPr/>
        </p:nvSpPr>
        <p:spPr bwMode="auto">
          <a:xfrm>
            <a:off x="43729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3" name="Line 213"/>
          <p:cNvSpPr>
            <a:spLocks noChangeShapeType="1"/>
          </p:cNvSpPr>
          <p:nvPr/>
        </p:nvSpPr>
        <p:spPr bwMode="auto">
          <a:xfrm>
            <a:off x="45888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4" name="Line 214"/>
          <p:cNvSpPr>
            <a:spLocks noChangeShapeType="1"/>
          </p:cNvSpPr>
          <p:nvPr/>
        </p:nvSpPr>
        <p:spPr bwMode="auto">
          <a:xfrm>
            <a:off x="48047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" name="Line 215"/>
          <p:cNvSpPr>
            <a:spLocks noChangeShapeType="1"/>
          </p:cNvSpPr>
          <p:nvPr/>
        </p:nvSpPr>
        <p:spPr bwMode="auto">
          <a:xfrm>
            <a:off x="50206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" name="Line 216"/>
          <p:cNvSpPr>
            <a:spLocks noChangeShapeType="1"/>
          </p:cNvSpPr>
          <p:nvPr/>
        </p:nvSpPr>
        <p:spPr bwMode="auto">
          <a:xfrm>
            <a:off x="52365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7" name="Line 217"/>
          <p:cNvSpPr>
            <a:spLocks noChangeShapeType="1"/>
          </p:cNvSpPr>
          <p:nvPr/>
        </p:nvSpPr>
        <p:spPr bwMode="auto">
          <a:xfrm>
            <a:off x="54524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8" name="Line 218"/>
          <p:cNvSpPr>
            <a:spLocks noChangeShapeType="1"/>
          </p:cNvSpPr>
          <p:nvPr/>
        </p:nvSpPr>
        <p:spPr bwMode="auto">
          <a:xfrm>
            <a:off x="56683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9" name="Line 219"/>
          <p:cNvSpPr>
            <a:spLocks noChangeShapeType="1"/>
          </p:cNvSpPr>
          <p:nvPr/>
        </p:nvSpPr>
        <p:spPr bwMode="auto">
          <a:xfrm>
            <a:off x="58842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0" name="Line 220"/>
          <p:cNvSpPr>
            <a:spLocks noChangeShapeType="1"/>
          </p:cNvSpPr>
          <p:nvPr/>
        </p:nvSpPr>
        <p:spPr bwMode="auto">
          <a:xfrm>
            <a:off x="61001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1" name="Line 221"/>
          <p:cNvSpPr>
            <a:spLocks noChangeShapeType="1"/>
          </p:cNvSpPr>
          <p:nvPr/>
        </p:nvSpPr>
        <p:spPr bwMode="auto">
          <a:xfrm>
            <a:off x="63160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" name="Line 222"/>
          <p:cNvSpPr>
            <a:spLocks noChangeShapeType="1"/>
          </p:cNvSpPr>
          <p:nvPr/>
        </p:nvSpPr>
        <p:spPr bwMode="auto">
          <a:xfrm>
            <a:off x="65319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" name="Line 223"/>
          <p:cNvSpPr>
            <a:spLocks noChangeShapeType="1"/>
          </p:cNvSpPr>
          <p:nvPr/>
        </p:nvSpPr>
        <p:spPr bwMode="auto">
          <a:xfrm>
            <a:off x="67478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" name="Line 224"/>
          <p:cNvSpPr>
            <a:spLocks noChangeShapeType="1"/>
          </p:cNvSpPr>
          <p:nvPr/>
        </p:nvSpPr>
        <p:spPr bwMode="auto">
          <a:xfrm>
            <a:off x="69637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" name="Line 225"/>
          <p:cNvSpPr>
            <a:spLocks noChangeShapeType="1"/>
          </p:cNvSpPr>
          <p:nvPr/>
        </p:nvSpPr>
        <p:spPr bwMode="auto">
          <a:xfrm>
            <a:off x="71796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" name="Line 226"/>
          <p:cNvSpPr>
            <a:spLocks noChangeShapeType="1"/>
          </p:cNvSpPr>
          <p:nvPr/>
        </p:nvSpPr>
        <p:spPr bwMode="auto">
          <a:xfrm>
            <a:off x="73955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7" name="Line 227"/>
          <p:cNvSpPr>
            <a:spLocks noChangeShapeType="1"/>
          </p:cNvSpPr>
          <p:nvPr/>
        </p:nvSpPr>
        <p:spPr bwMode="auto">
          <a:xfrm>
            <a:off x="7573352" y="5068813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8" name="Oval 228"/>
          <p:cNvSpPr>
            <a:spLocks noChangeArrowheads="1"/>
          </p:cNvSpPr>
          <p:nvPr/>
        </p:nvSpPr>
        <p:spPr bwMode="auto">
          <a:xfrm>
            <a:off x="8820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9" name="Oval 229"/>
          <p:cNvSpPr>
            <a:spLocks noChangeArrowheads="1"/>
          </p:cNvSpPr>
          <p:nvPr/>
        </p:nvSpPr>
        <p:spPr bwMode="auto">
          <a:xfrm>
            <a:off x="10979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0" name="Oval 230"/>
          <p:cNvSpPr>
            <a:spLocks noChangeArrowheads="1"/>
          </p:cNvSpPr>
          <p:nvPr/>
        </p:nvSpPr>
        <p:spPr bwMode="auto">
          <a:xfrm>
            <a:off x="13138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1" name="Oval 231"/>
          <p:cNvSpPr>
            <a:spLocks noChangeArrowheads="1"/>
          </p:cNvSpPr>
          <p:nvPr/>
        </p:nvSpPr>
        <p:spPr bwMode="auto">
          <a:xfrm>
            <a:off x="15297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2" name="Oval 232"/>
          <p:cNvSpPr>
            <a:spLocks noChangeArrowheads="1"/>
          </p:cNvSpPr>
          <p:nvPr/>
        </p:nvSpPr>
        <p:spPr bwMode="auto">
          <a:xfrm>
            <a:off x="17456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3" name="Oval 233"/>
          <p:cNvSpPr>
            <a:spLocks noChangeArrowheads="1"/>
          </p:cNvSpPr>
          <p:nvPr/>
        </p:nvSpPr>
        <p:spPr bwMode="auto">
          <a:xfrm>
            <a:off x="19615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4" name="Oval 234"/>
          <p:cNvSpPr>
            <a:spLocks noChangeArrowheads="1"/>
          </p:cNvSpPr>
          <p:nvPr/>
        </p:nvSpPr>
        <p:spPr bwMode="auto">
          <a:xfrm>
            <a:off x="21774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" name="Oval 235"/>
          <p:cNvSpPr>
            <a:spLocks noChangeArrowheads="1"/>
          </p:cNvSpPr>
          <p:nvPr/>
        </p:nvSpPr>
        <p:spPr bwMode="auto">
          <a:xfrm>
            <a:off x="23933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" name="Oval 236"/>
          <p:cNvSpPr>
            <a:spLocks noChangeArrowheads="1"/>
          </p:cNvSpPr>
          <p:nvPr/>
        </p:nvSpPr>
        <p:spPr bwMode="auto">
          <a:xfrm>
            <a:off x="26092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7" name="Oval 237"/>
          <p:cNvSpPr>
            <a:spLocks noChangeArrowheads="1"/>
          </p:cNvSpPr>
          <p:nvPr/>
        </p:nvSpPr>
        <p:spPr bwMode="auto">
          <a:xfrm>
            <a:off x="28251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8" name="Oval 238"/>
          <p:cNvSpPr>
            <a:spLocks noChangeArrowheads="1"/>
          </p:cNvSpPr>
          <p:nvPr/>
        </p:nvSpPr>
        <p:spPr bwMode="auto">
          <a:xfrm>
            <a:off x="30410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9" name="Oval 239"/>
          <p:cNvSpPr>
            <a:spLocks noChangeArrowheads="1"/>
          </p:cNvSpPr>
          <p:nvPr/>
        </p:nvSpPr>
        <p:spPr bwMode="auto">
          <a:xfrm>
            <a:off x="32569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0" name="Oval 240"/>
          <p:cNvSpPr>
            <a:spLocks noChangeArrowheads="1"/>
          </p:cNvSpPr>
          <p:nvPr/>
        </p:nvSpPr>
        <p:spPr bwMode="auto">
          <a:xfrm>
            <a:off x="34728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1" name="Oval 241"/>
          <p:cNvSpPr>
            <a:spLocks noChangeArrowheads="1"/>
          </p:cNvSpPr>
          <p:nvPr/>
        </p:nvSpPr>
        <p:spPr bwMode="auto">
          <a:xfrm>
            <a:off x="36887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2" name="Oval 242"/>
          <p:cNvSpPr>
            <a:spLocks noChangeArrowheads="1"/>
          </p:cNvSpPr>
          <p:nvPr/>
        </p:nvSpPr>
        <p:spPr bwMode="auto">
          <a:xfrm>
            <a:off x="39046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3" name="Oval 243"/>
          <p:cNvSpPr>
            <a:spLocks noChangeArrowheads="1"/>
          </p:cNvSpPr>
          <p:nvPr/>
        </p:nvSpPr>
        <p:spPr bwMode="auto">
          <a:xfrm>
            <a:off x="41205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4" name="Oval 244"/>
          <p:cNvSpPr>
            <a:spLocks noChangeArrowheads="1"/>
          </p:cNvSpPr>
          <p:nvPr/>
        </p:nvSpPr>
        <p:spPr bwMode="auto">
          <a:xfrm>
            <a:off x="43364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5" name="Oval 245"/>
          <p:cNvSpPr>
            <a:spLocks noChangeArrowheads="1"/>
          </p:cNvSpPr>
          <p:nvPr/>
        </p:nvSpPr>
        <p:spPr bwMode="auto">
          <a:xfrm>
            <a:off x="45523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" name="Oval 246"/>
          <p:cNvSpPr>
            <a:spLocks noChangeArrowheads="1"/>
          </p:cNvSpPr>
          <p:nvPr/>
        </p:nvSpPr>
        <p:spPr bwMode="auto">
          <a:xfrm>
            <a:off x="47682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7" name="Oval 247"/>
          <p:cNvSpPr>
            <a:spLocks noChangeArrowheads="1"/>
          </p:cNvSpPr>
          <p:nvPr/>
        </p:nvSpPr>
        <p:spPr bwMode="auto">
          <a:xfrm>
            <a:off x="49841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8" name="Oval 248"/>
          <p:cNvSpPr>
            <a:spLocks noChangeArrowheads="1"/>
          </p:cNvSpPr>
          <p:nvPr/>
        </p:nvSpPr>
        <p:spPr bwMode="auto">
          <a:xfrm>
            <a:off x="52000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9" name="Oval 249"/>
          <p:cNvSpPr>
            <a:spLocks noChangeArrowheads="1"/>
          </p:cNvSpPr>
          <p:nvPr/>
        </p:nvSpPr>
        <p:spPr bwMode="auto">
          <a:xfrm>
            <a:off x="54159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0" name="Oval 250"/>
          <p:cNvSpPr>
            <a:spLocks noChangeArrowheads="1"/>
          </p:cNvSpPr>
          <p:nvPr/>
        </p:nvSpPr>
        <p:spPr bwMode="auto">
          <a:xfrm>
            <a:off x="56318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1" name="Oval 251"/>
          <p:cNvSpPr>
            <a:spLocks noChangeArrowheads="1"/>
          </p:cNvSpPr>
          <p:nvPr/>
        </p:nvSpPr>
        <p:spPr bwMode="auto">
          <a:xfrm>
            <a:off x="58477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2" name="Oval 252"/>
          <p:cNvSpPr>
            <a:spLocks noChangeArrowheads="1"/>
          </p:cNvSpPr>
          <p:nvPr/>
        </p:nvSpPr>
        <p:spPr bwMode="auto">
          <a:xfrm>
            <a:off x="60636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3" name="Oval 253"/>
          <p:cNvSpPr>
            <a:spLocks noChangeArrowheads="1"/>
          </p:cNvSpPr>
          <p:nvPr/>
        </p:nvSpPr>
        <p:spPr bwMode="auto">
          <a:xfrm>
            <a:off x="62795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4" name="Oval 254"/>
          <p:cNvSpPr>
            <a:spLocks noChangeArrowheads="1"/>
          </p:cNvSpPr>
          <p:nvPr/>
        </p:nvSpPr>
        <p:spPr bwMode="auto">
          <a:xfrm>
            <a:off x="64954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5" name="Oval 255"/>
          <p:cNvSpPr>
            <a:spLocks noChangeArrowheads="1"/>
          </p:cNvSpPr>
          <p:nvPr/>
        </p:nvSpPr>
        <p:spPr bwMode="auto">
          <a:xfrm>
            <a:off x="67113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" name="Oval 256"/>
          <p:cNvSpPr>
            <a:spLocks noChangeArrowheads="1"/>
          </p:cNvSpPr>
          <p:nvPr/>
        </p:nvSpPr>
        <p:spPr bwMode="auto">
          <a:xfrm>
            <a:off x="69272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7" name="Oval 257"/>
          <p:cNvSpPr>
            <a:spLocks noChangeArrowheads="1"/>
          </p:cNvSpPr>
          <p:nvPr/>
        </p:nvSpPr>
        <p:spPr bwMode="auto">
          <a:xfrm>
            <a:off x="71431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8" name="Oval 258"/>
          <p:cNvSpPr>
            <a:spLocks noChangeArrowheads="1"/>
          </p:cNvSpPr>
          <p:nvPr/>
        </p:nvSpPr>
        <p:spPr bwMode="auto">
          <a:xfrm>
            <a:off x="73590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9" name="Oval 259"/>
          <p:cNvSpPr>
            <a:spLocks noChangeArrowheads="1"/>
          </p:cNvSpPr>
          <p:nvPr/>
        </p:nvSpPr>
        <p:spPr bwMode="auto">
          <a:xfrm>
            <a:off x="7574939" y="5116438"/>
            <a:ext cx="63500" cy="635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0" name="AutoShape 260"/>
          <p:cNvSpPr>
            <a:spLocks noChangeArrowheads="1"/>
          </p:cNvSpPr>
          <p:nvPr/>
        </p:nvSpPr>
        <p:spPr bwMode="auto">
          <a:xfrm rot="5400000">
            <a:off x="8138219" y="4884509"/>
            <a:ext cx="115887" cy="5080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1" name="Text Box 262"/>
          <p:cNvSpPr txBox="1">
            <a:spLocks noChangeArrowheads="1"/>
          </p:cNvSpPr>
          <p:nvPr/>
        </p:nvSpPr>
        <p:spPr bwMode="auto">
          <a:xfrm>
            <a:off x="977289" y="519105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1</a:t>
            </a:r>
            <a:endParaRPr lang="ru-RU" sz="2000" b="1"/>
          </a:p>
        </p:txBody>
      </p:sp>
      <p:sp>
        <p:nvSpPr>
          <p:cNvPr id="272" name="Text Box 264"/>
          <p:cNvSpPr txBox="1">
            <a:spLocks noChangeArrowheads="1"/>
          </p:cNvSpPr>
          <p:nvPr/>
        </p:nvSpPr>
        <p:spPr bwMode="auto">
          <a:xfrm>
            <a:off x="11931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2</a:t>
            </a:r>
          </a:p>
        </p:txBody>
      </p:sp>
      <p:sp>
        <p:nvSpPr>
          <p:cNvPr id="273" name="Text Box 265"/>
          <p:cNvSpPr txBox="1">
            <a:spLocks noChangeArrowheads="1"/>
          </p:cNvSpPr>
          <p:nvPr/>
        </p:nvSpPr>
        <p:spPr bwMode="auto">
          <a:xfrm>
            <a:off x="14090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3</a:t>
            </a:r>
          </a:p>
        </p:txBody>
      </p:sp>
      <p:sp>
        <p:nvSpPr>
          <p:cNvPr id="274" name="Text Box 266"/>
          <p:cNvSpPr txBox="1">
            <a:spLocks noChangeArrowheads="1"/>
          </p:cNvSpPr>
          <p:nvPr/>
        </p:nvSpPr>
        <p:spPr bwMode="auto">
          <a:xfrm>
            <a:off x="16249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4</a:t>
            </a:r>
          </a:p>
        </p:txBody>
      </p:sp>
      <p:sp>
        <p:nvSpPr>
          <p:cNvPr id="275" name="Text Box 267"/>
          <p:cNvSpPr txBox="1">
            <a:spLocks noChangeArrowheads="1"/>
          </p:cNvSpPr>
          <p:nvPr/>
        </p:nvSpPr>
        <p:spPr bwMode="auto">
          <a:xfrm>
            <a:off x="18408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5</a:t>
            </a:r>
          </a:p>
        </p:txBody>
      </p:sp>
      <p:sp>
        <p:nvSpPr>
          <p:cNvPr id="276" name="Text Box 268"/>
          <p:cNvSpPr txBox="1">
            <a:spLocks noChangeArrowheads="1"/>
          </p:cNvSpPr>
          <p:nvPr/>
        </p:nvSpPr>
        <p:spPr bwMode="auto">
          <a:xfrm>
            <a:off x="20567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6</a:t>
            </a:r>
          </a:p>
        </p:txBody>
      </p:sp>
      <p:sp>
        <p:nvSpPr>
          <p:cNvPr id="277" name="Text Box 269"/>
          <p:cNvSpPr txBox="1">
            <a:spLocks noChangeArrowheads="1"/>
          </p:cNvSpPr>
          <p:nvPr/>
        </p:nvSpPr>
        <p:spPr bwMode="auto">
          <a:xfrm>
            <a:off x="22726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7</a:t>
            </a:r>
          </a:p>
        </p:txBody>
      </p:sp>
      <p:sp>
        <p:nvSpPr>
          <p:cNvPr id="278" name="Text Box 270"/>
          <p:cNvSpPr txBox="1">
            <a:spLocks noChangeArrowheads="1"/>
          </p:cNvSpPr>
          <p:nvPr/>
        </p:nvSpPr>
        <p:spPr bwMode="auto">
          <a:xfrm>
            <a:off x="24885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8</a:t>
            </a:r>
          </a:p>
        </p:txBody>
      </p:sp>
      <p:sp>
        <p:nvSpPr>
          <p:cNvPr id="279" name="Text Box 271"/>
          <p:cNvSpPr txBox="1">
            <a:spLocks noChangeArrowheads="1"/>
          </p:cNvSpPr>
          <p:nvPr/>
        </p:nvSpPr>
        <p:spPr bwMode="auto">
          <a:xfrm>
            <a:off x="2704489" y="5187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9</a:t>
            </a:r>
          </a:p>
        </p:txBody>
      </p:sp>
      <p:sp>
        <p:nvSpPr>
          <p:cNvPr id="281" name="Text Box 264"/>
          <p:cNvSpPr txBox="1">
            <a:spLocks noChangeArrowheads="1"/>
          </p:cNvSpPr>
          <p:nvPr/>
        </p:nvSpPr>
        <p:spPr bwMode="auto">
          <a:xfrm>
            <a:off x="753919" y="5138569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0</a:t>
            </a:r>
            <a:endParaRPr lang="ru-RU" sz="2000" b="1" dirty="0"/>
          </a:p>
        </p:txBody>
      </p:sp>
      <p:sp>
        <p:nvSpPr>
          <p:cNvPr id="282" name="Text Box 271"/>
          <p:cNvSpPr txBox="1">
            <a:spLocks noChangeArrowheads="1"/>
          </p:cNvSpPr>
          <p:nvPr/>
        </p:nvSpPr>
        <p:spPr bwMode="auto">
          <a:xfrm>
            <a:off x="3583029" y="5232699"/>
            <a:ext cx="5990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13</a:t>
            </a:r>
            <a:endParaRPr lang="ru-RU" sz="2000" b="1" dirty="0"/>
          </a:p>
        </p:txBody>
      </p:sp>
      <p:sp>
        <p:nvSpPr>
          <p:cNvPr id="283" name="Text Box 271"/>
          <p:cNvSpPr txBox="1">
            <a:spLocks noChangeArrowheads="1"/>
          </p:cNvSpPr>
          <p:nvPr/>
        </p:nvSpPr>
        <p:spPr bwMode="auto">
          <a:xfrm>
            <a:off x="1606312" y="4627581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А</a:t>
            </a:r>
            <a:endParaRPr lang="ru-RU" sz="2000" b="1" dirty="0"/>
          </a:p>
        </p:txBody>
      </p:sp>
      <p:sp>
        <p:nvSpPr>
          <p:cNvPr id="284" name="Text Box 271"/>
          <p:cNvSpPr txBox="1">
            <a:spLocks noChangeArrowheads="1"/>
          </p:cNvSpPr>
          <p:nvPr/>
        </p:nvSpPr>
        <p:spPr bwMode="auto">
          <a:xfrm>
            <a:off x="3556136" y="4600687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В</a:t>
            </a:r>
            <a:endParaRPr lang="ru-RU" sz="2000" b="1" dirty="0"/>
          </a:p>
        </p:txBody>
      </p:sp>
      <p:pic>
        <p:nvPicPr>
          <p:cNvPr id="286" name="Picture 2" descr="C:\Documents and Settings\210\Рабочий стол\161-1614250_кузя-из-лунтика-кузя-из-лунтика.pn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79254"/>
            <a:ext cx="847165" cy="2305831"/>
          </a:xfrm>
          <a:prstGeom prst="rect">
            <a:avLst/>
          </a:prstGeom>
          <a:noFill/>
        </p:spPr>
      </p:pic>
      <p:pic>
        <p:nvPicPr>
          <p:cNvPr id="287" name="Picture 3" descr="C:\Documents and Settings\210\Рабочий стол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0670" y="4128247"/>
            <a:ext cx="900953" cy="1987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852" y="761249"/>
            <a:ext cx="7523747" cy="243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7937" y="3336758"/>
            <a:ext cx="7411453" cy="259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540042"/>
            <a:ext cx="45639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№398</a:t>
            </a:r>
          </a:p>
          <a:p>
            <a:pPr algn="ctr"/>
            <a:r>
              <a:rPr lang="ru-RU" sz="4800" dirty="0" smtClean="0"/>
              <a:t>№397</a:t>
            </a:r>
          </a:p>
          <a:p>
            <a:pPr algn="ctr"/>
            <a:r>
              <a:rPr lang="ru-RU" sz="4800" dirty="0" smtClean="0"/>
              <a:t>№401</a:t>
            </a:r>
          </a:p>
          <a:p>
            <a:pPr algn="ctr"/>
            <a:r>
              <a:rPr lang="ru-RU" sz="4800" dirty="0" smtClean="0"/>
              <a:t>Повторить правила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" name="Picture 2" descr="F:\Школа\Даша школа\861_html_me56a3a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3666" y="5332496"/>
            <a:ext cx="1714500" cy="12858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50" y="3922796"/>
            <a:ext cx="1714500" cy="12858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7834" y="2405063"/>
            <a:ext cx="1714500" cy="12858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68041" y="760997"/>
            <a:ext cx="4357688" cy="1446550"/>
          </a:xfrm>
          <a:prstGeom prst="rect">
            <a:avLst/>
          </a:prstGeom>
          <a:solidFill>
            <a:srgbClr val="FFFF00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C00000"/>
                </a:solidFill>
              </a:rPr>
              <a:t>Выбери свой </a:t>
            </a:r>
            <a:r>
              <a:rPr lang="ru-RU" sz="4400" b="1" i="1" dirty="0" smtClean="0">
                <a:solidFill>
                  <a:srgbClr val="C00000"/>
                </a:solidFill>
              </a:rPr>
              <a:t>цвет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337" y="820247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20.11.19     </a:t>
            </a:r>
            <a:br>
              <a:rPr lang="ru-RU" dirty="0" smtClean="0"/>
            </a:br>
            <a:r>
              <a:rPr lang="ru-RU" dirty="0" smtClean="0"/>
              <a:t> Классная работа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284194" y="2723029"/>
            <a:ext cx="2191870" cy="2124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1264025" y="2635625"/>
            <a:ext cx="174812" cy="201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2541495" y="3563193"/>
            <a:ext cx="632012" cy="5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28165" y="2290204"/>
            <a:ext cx="632012" cy="5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465295" y="3904130"/>
            <a:ext cx="174812" cy="201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881282" y="3765176"/>
            <a:ext cx="3012142" cy="13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809566" y="3680012"/>
            <a:ext cx="112058" cy="1792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697508" y="3751729"/>
            <a:ext cx="632012" cy="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latin typeface="+mn-lt"/>
              </a:rPr>
              <a:t>0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57801" y="3684495"/>
            <a:ext cx="112058" cy="1792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754907" y="3702424"/>
            <a:ext cx="112058" cy="1792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159190" y="3742764"/>
            <a:ext cx="632012" cy="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642849" y="3841376"/>
            <a:ext cx="632012" cy="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149" y="591647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Отметьте точки на координатном луче, если: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46412"/>
            <a:ext cx="7715304" cy="4597232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единичный отрезок равен 1; А(4); </a:t>
            </a:r>
            <a:r>
              <a:rPr lang="en-US" dirty="0" smtClean="0"/>
              <a:t>B(8)</a:t>
            </a:r>
            <a:r>
              <a:rPr lang="ru-RU" dirty="0" smtClean="0"/>
              <a:t>; С(12)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 единичный отрезок равен 5; А(10); </a:t>
            </a:r>
            <a:r>
              <a:rPr lang="en-US" dirty="0" smtClean="0"/>
              <a:t>B(</a:t>
            </a:r>
            <a:r>
              <a:rPr lang="ru-RU" dirty="0" smtClean="0"/>
              <a:t>15</a:t>
            </a:r>
            <a:r>
              <a:rPr lang="en-US" dirty="0" smtClean="0"/>
              <a:t>)</a:t>
            </a:r>
            <a:r>
              <a:rPr lang="ru-RU" dirty="0" smtClean="0"/>
              <a:t>; С(30)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единичный отрезок равен 2; А(8); </a:t>
            </a:r>
            <a:r>
              <a:rPr lang="en-US" dirty="0" smtClean="0"/>
              <a:t>B(</a:t>
            </a:r>
            <a:r>
              <a:rPr lang="ru-RU" dirty="0" smtClean="0"/>
              <a:t>14</a:t>
            </a:r>
            <a:r>
              <a:rPr lang="en-US" dirty="0" smtClean="0"/>
              <a:t>)</a:t>
            </a:r>
            <a:r>
              <a:rPr lang="ru-RU" dirty="0" smtClean="0"/>
              <a:t>; С(22)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единичный отрезок равен 10; А(10); </a:t>
            </a:r>
            <a:r>
              <a:rPr lang="en-US" dirty="0" smtClean="0"/>
              <a:t>B(</a:t>
            </a:r>
            <a:r>
              <a:rPr lang="ru-RU" dirty="0" smtClean="0"/>
              <a:t>20</a:t>
            </a:r>
            <a:r>
              <a:rPr lang="en-US" dirty="0" smtClean="0"/>
              <a:t>)</a:t>
            </a:r>
            <a:r>
              <a:rPr lang="ru-RU" dirty="0" smtClean="0"/>
              <a:t>; С(40)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CLAS_12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500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38" y="3000375"/>
            <a:ext cx="5715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85875" y="5143500"/>
            <a:ext cx="500063" cy="485775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528 -0.67199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28 -0.67199 L 0.74809 -0.651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809 -0.65115 L 0.00781 -4.8148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0" y="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85875" y="5143500"/>
            <a:ext cx="500063" cy="485775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326 0.07338 L 0.16528 -0.67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0" y="-3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28 -0.67199 L 0.74809 -0.651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809 -0.65116 L 0.00781 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0" y="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486</TotalTime>
  <Words>164</Words>
  <Application>Microsoft Office PowerPoint</Application>
  <PresentationFormat>Экран (4:3)</PresentationFormat>
  <Paragraphs>42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Тема1</vt:lpstr>
      <vt:lpstr>«Координатный луч»</vt:lpstr>
      <vt:lpstr>20.11.19       Классная работа</vt:lpstr>
      <vt:lpstr>Отметьте точки на координатном луче, если: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учебником </vt:lpstr>
      <vt:lpstr>Презентация PowerPoint</vt:lpstr>
      <vt:lpstr>Самостоятельная работа</vt:lpstr>
      <vt:lpstr>Домашнее задание</vt:lpstr>
      <vt:lpstr>Презентация PowerPoint</vt:lpstr>
    </vt:vector>
  </TitlesOfParts>
  <Company>@@@@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@@@</dc:creator>
  <cp:lastModifiedBy>Олег</cp:lastModifiedBy>
  <cp:revision>12</cp:revision>
  <dcterms:created xsi:type="dcterms:W3CDTF">2002-02-28T10:48:53Z</dcterms:created>
  <dcterms:modified xsi:type="dcterms:W3CDTF">2020-02-13T05:51:55Z</dcterms:modified>
</cp:coreProperties>
</file>