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</p:sldIdLst>
  <p:sldSz cx="7416800" cy="6192838"/>
  <p:notesSz cx="6858000" cy="9144000"/>
  <p:defaultTextStyle>
    <a:defPPr>
      <a:defRPr lang="ru-RU"/>
    </a:defPPr>
    <a:lvl1pPr marL="0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3" autoAdjust="0"/>
    <p:restoredTop sz="94726" autoAdjust="0"/>
  </p:normalViewPr>
  <p:slideViewPr>
    <p:cSldViewPr>
      <p:cViewPr varScale="1">
        <p:scale>
          <a:sx n="64" d="100"/>
          <a:sy n="64" d="100"/>
        </p:scale>
        <p:origin x="-1008" y="-108"/>
      </p:cViewPr>
      <p:guideLst>
        <p:guide orient="horz" pos="1951"/>
        <p:guide pos="2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6260" y="1923794"/>
            <a:ext cx="6304280" cy="132744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2520" y="3509275"/>
            <a:ext cx="5191760" cy="158261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8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7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5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4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2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0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377180" y="248001"/>
            <a:ext cx="1668780" cy="528398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0840" y="248001"/>
            <a:ext cx="4882727" cy="528398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876" y="3979472"/>
            <a:ext cx="6304280" cy="122996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5876" y="2624789"/>
            <a:ext cx="6304280" cy="1354683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880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7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64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52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40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28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16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04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0840" y="1444996"/>
            <a:ext cx="3275753" cy="40869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70207" y="1444996"/>
            <a:ext cx="3275753" cy="40869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840" y="1386221"/>
            <a:ext cx="3277041" cy="577711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8803" indent="0">
              <a:buNone/>
              <a:defRPr sz="1700" b="1"/>
            </a:lvl2pPr>
            <a:lvl3pPr marL="777606" indent="0">
              <a:buNone/>
              <a:defRPr sz="1500" b="1"/>
            </a:lvl3pPr>
            <a:lvl4pPr marL="1166409" indent="0">
              <a:buNone/>
              <a:defRPr sz="1400" b="1"/>
            </a:lvl4pPr>
            <a:lvl5pPr marL="1555212" indent="0">
              <a:buNone/>
              <a:defRPr sz="1400" b="1"/>
            </a:lvl5pPr>
            <a:lvl6pPr marL="1944014" indent="0">
              <a:buNone/>
              <a:defRPr sz="1400" b="1"/>
            </a:lvl6pPr>
            <a:lvl7pPr marL="2332817" indent="0">
              <a:buNone/>
              <a:defRPr sz="1400" b="1"/>
            </a:lvl7pPr>
            <a:lvl8pPr marL="2721620" indent="0">
              <a:buNone/>
              <a:defRPr sz="1400" b="1"/>
            </a:lvl8pPr>
            <a:lvl9pPr marL="31104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0840" y="1963932"/>
            <a:ext cx="3277041" cy="356805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767632" y="1386221"/>
            <a:ext cx="3278329" cy="577711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8803" indent="0">
              <a:buNone/>
              <a:defRPr sz="1700" b="1"/>
            </a:lvl2pPr>
            <a:lvl3pPr marL="777606" indent="0">
              <a:buNone/>
              <a:defRPr sz="1500" b="1"/>
            </a:lvl3pPr>
            <a:lvl4pPr marL="1166409" indent="0">
              <a:buNone/>
              <a:defRPr sz="1400" b="1"/>
            </a:lvl4pPr>
            <a:lvl5pPr marL="1555212" indent="0">
              <a:buNone/>
              <a:defRPr sz="1400" b="1"/>
            </a:lvl5pPr>
            <a:lvl6pPr marL="1944014" indent="0">
              <a:buNone/>
              <a:defRPr sz="1400" b="1"/>
            </a:lvl6pPr>
            <a:lvl7pPr marL="2332817" indent="0">
              <a:buNone/>
              <a:defRPr sz="1400" b="1"/>
            </a:lvl7pPr>
            <a:lvl8pPr marL="2721620" indent="0">
              <a:buNone/>
              <a:defRPr sz="1400" b="1"/>
            </a:lvl8pPr>
            <a:lvl9pPr marL="31104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7632" y="1963932"/>
            <a:ext cx="3278329" cy="3568050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840" y="246567"/>
            <a:ext cx="2440076" cy="1049342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99763" y="246567"/>
            <a:ext cx="4146197" cy="5285416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0840" y="1295909"/>
            <a:ext cx="2440076" cy="4236074"/>
          </a:xfrm>
        </p:spPr>
        <p:txBody>
          <a:bodyPr/>
          <a:lstStyle>
            <a:lvl1pPr marL="0" indent="0">
              <a:buNone/>
              <a:defRPr sz="1200"/>
            </a:lvl1pPr>
            <a:lvl2pPr marL="388803" indent="0">
              <a:buNone/>
              <a:defRPr sz="1000"/>
            </a:lvl2pPr>
            <a:lvl3pPr marL="777606" indent="0">
              <a:buNone/>
              <a:defRPr sz="900"/>
            </a:lvl3pPr>
            <a:lvl4pPr marL="1166409" indent="0">
              <a:buNone/>
              <a:defRPr sz="800"/>
            </a:lvl4pPr>
            <a:lvl5pPr marL="1555212" indent="0">
              <a:buNone/>
              <a:defRPr sz="800"/>
            </a:lvl5pPr>
            <a:lvl6pPr marL="1944014" indent="0">
              <a:buNone/>
              <a:defRPr sz="800"/>
            </a:lvl6pPr>
            <a:lvl7pPr marL="2332817" indent="0">
              <a:buNone/>
              <a:defRPr sz="800"/>
            </a:lvl7pPr>
            <a:lvl8pPr marL="2721620" indent="0">
              <a:buNone/>
              <a:defRPr sz="800"/>
            </a:lvl8pPr>
            <a:lvl9pPr marL="31104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3745" y="4334986"/>
            <a:ext cx="4450080" cy="511770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53745" y="553341"/>
            <a:ext cx="4450080" cy="3715703"/>
          </a:xfrm>
        </p:spPr>
        <p:txBody>
          <a:bodyPr/>
          <a:lstStyle>
            <a:lvl1pPr marL="0" indent="0">
              <a:buNone/>
              <a:defRPr sz="2700"/>
            </a:lvl1pPr>
            <a:lvl2pPr marL="388803" indent="0">
              <a:buNone/>
              <a:defRPr sz="2400"/>
            </a:lvl2pPr>
            <a:lvl3pPr marL="777606" indent="0">
              <a:buNone/>
              <a:defRPr sz="2000"/>
            </a:lvl3pPr>
            <a:lvl4pPr marL="1166409" indent="0">
              <a:buNone/>
              <a:defRPr sz="1700"/>
            </a:lvl4pPr>
            <a:lvl5pPr marL="1555212" indent="0">
              <a:buNone/>
              <a:defRPr sz="1700"/>
            </a:lvl5pPr>
            <a:lvl6pPr marL="1944014" indent="0">
              <a:buNone/>
              <a:defRPr sz="1700"/>
            </a:lvl6pPr>
            <a:lvl7pPr marL="2332817" indent="0">
              <a:buNone/>
              <a:defRPr sz="1700"/>
            </a:lvl7pPr>
            <a:lvl8pPr marL="2721620" indent="0">
              <a:buNone/>
              <a:defRPr sz="1700"/>
            </a:lvl8pPr>
            <a:lvl9pPr marL="3110423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53745" y="4846756"/>
            <a:ext cx="4450080" cy="726798"/>
          </a:xfrm>
        </p:spPr>
        <p:txBody>
          <a:bodyPr/>
          <a:lstStyle>
            <a:lvl1pPr marL="0" indent="0">
              <a:buNone/>
              <a:defRPr sz="1200"/>
            </a:lvl1pPr>
            <a:lvl2pPr marL="388803" indent="0">
              <a:buNone/>
              <a:defRPr sz="1000"/>
            </a:lvl2pPr>
            <a:lvl3pPr marL="777606" indent="0">
              <a:buNone/>
              <a:defRPr sz="900"/>
            </a:lvl3pPr>
            <a:lvl4pPr marL="1166409" indent="0">
              <a:buNone/>
              <a:defRPr sz="800"/>
            </a:lvl4pPr>
            <a:lvl5pPr marL="1555212" indent="0">
              <a:buNone/>
              <a:defRPr sz="800"/>
            </a:lvl5pPr>
            <a:lvl6pPr marL="1944014" indent="0">
              <a:buNone/>
              <a:defRPr sz="800"/>
            </a:lvl6pPr>
            <a:lvl7pPr marL="2332817" indent="0">
              <a:buNone/>
              <a:defRPr sz="800"/>
            </a:lvl7pPr>
            <a:lvl8pPr marL="2721620" indent="0">
              <a:buNone/>
              <a:defRPr sz="800"/>
            </a:lvl8pPr>
            <a:lvl9pPr marL="31104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840" y="248001"/>
            <a:ext cx="6675120" cy="1032140"/>
          </a:xfrm>
          <a:prstGeom prst="rect">
            <a:avLst/>
          </a:prstGeom>
        </p:spPr>
        <p:txBody>
          <a:bodyPr vert="horz" lIns="77761" tIns="38880" rIns="77761" bIns="38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840" y="1444996"/>
            <a:ext cx="6675120" cy="4086987"/>
          </a:xfrm>
          <a:prstGeom prst="rect">
            <a:avLst/>
          </a:prstGeom>
        </p:spPr>
        <p:txBody>
          <a:bodyPr vert="horz" lIns="77761" tIns="38880" rIns="77761" bIns="3888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70840" y="5739844"/>
            <a:ext cx="1730587" cy="329711"/>
          </a:xfrm>
          <a:prstGeom prst="rect">
            <a:avLst/>
          </a:prstGeom>
        </p:spPr>
        <p:txBody>
          <a:bodyPr vert="horz" lIns="77761" tIns="38880" rIns="77761" bIns="3888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34074" y="5739844"/>
            <a:ext cx="2348653" cy="329711"/>
          </a:xfrm>
          <a:prstGeom prst="rect">
            <a:avLst/>
          </a:prstGeom>
        </p:spPr>
        <p:txBody>
          <a:bodyPr vert="horz" lIns="77761" tIns="38880" rIns="77761" bIns="3888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315373" y="5739844"/>
            <a:ext cx="1730587" cy="329711"/>
          </a:xfrm>
          <a:prstGeom prst="rect">
            <a:avLst/>
          </a:prstGeom>
        </p:spPr>
        <p:txBody>
          <a:bodyPr vert="horz" lIns="77761" tIns="38880" rIns="77761" bIns="3888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"/>
  <p:txStyles>
    <p:titleStyle>
      <a:lvl1pPr algn="ctr" defTabSz="777606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1602" indent="-291602" algn="l" defTabSz="77760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1805" indent="-243002" algn="l" defTabSz="777606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2007" indent="-194401" algn="l" defTabSz="77760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810" indent="-194401" algn="l" defTabSz="777606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9613" indent="-194401" algn="l" defTabSz="777606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416" indent="-194401" algn="l" defTabSz="77760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27219" indent="-194401" algn="l" defTabSz="77760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16022" indent="-194401" algn="l" defTabSz="77760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04824" indent="-194401" algn="l" defTabSz="77760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8803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7606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6409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5212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4014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2817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1620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0423" algn="l" defTabSz="77760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11\Desktop\a04d553d2a70c9d64ef8c734ceaaff09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154519" y="268069"/>
            <a:ext cx="6822328" cy="5136317"/>
          </a:xfrm>
          <a:prstGeom prst="roundRect">
            <a:avLst/>
          </a:prstGeom>
          <a:noFill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place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4272" y="1290162"/>
            <a:ext cx="6912864" cy="445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111\Desktop\4b80ea9fabea6c9dcd8212c5aa09bf8a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0" y="0"/>
            <a:ext cx="7416801" cy="61928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4168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4168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11\Desktop\o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416800" cy="61928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</TotalTime>
  <Words>2</Words>
  <PresentationFormat>Произвольный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My place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111</cp:lastModifiedBy>
  <cp:revision>11</cp:revision>
  <dcterms:created xsi:type="dcterms:W3CDTF">2023-05-27T08:42:32Z</dcterms:created>
  <dcterms:modified xsi:type="dcterms:W3CDTF">2023-06-11T19:11:53Z</dcterms:modified>
</cp:coreProperties>
</file>