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8" r:id="rId3"/>
    <p:sldId id="265" r:id="rId4"/>
    <p:sldId id="266" r:id="rId5"/>
    <p:sldId id="259" r:id="rId6"/>
    <p:sldId id="264" r:id="rId7"/>
    <p:sldId id="261" r:id="rId8"/>
    <p:sldId id="263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1134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D18396-B60A-4E91-B2AE-141220A7F5DE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A1B88C-2C44-4648-82AD-74123C67F03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D18396-B60A-4E91-B2AE-141220A7F5DE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A1B88C-2C44-4648-82AD-74123C67F03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D18396-B60A-4E91-B2AE-141220A7F5DE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A1B88C-2C44-4648-82AD-74123C67F03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D18396-B60A-4E91-B2AE-141220A7F5DE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A1B88C-2C44-4648-82AD-74123C67F03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D18396-B60A-4E91-B2AE-141220A7F5DE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A1B88C-2C44-4648-82AD-74123C67F03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D18396-B60A-4E91-B2AE-141220A7F5DE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A1B88C-2C44-4648-82AD-74123C67F03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D18396-B60A-4E91-B2AE-141220A7F5DE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A1B88C-2C44-4648-82AD-74123C67F03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D18396-B60A-4E91-B2AE-141220A7F5DE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A1B88C-2C44-4648-82AD-74123C67F03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D18396-B60A-4E91-B2AE-141220A7F5DE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A1B88C-2C44-4648-82AD-74123C67F03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D18396-B60A-4E91-B2AE-141220A7F5DE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A1B88C-2C44-4648-82AD-74123C67F03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D18396-B60A-4E91-B2AE-141220A7F5DE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A1B88C-2C44-4648-82AD-74123C67F03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8ED18396-B60A-4E91-B2AE-141220A7F5DE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2CA1B88C-2C44-4648-82AD-74123C67F03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4167672"/>
            <a:ext cx="3020346" cy="1977780"/>
          </a:xfrm>
          <a:prstGeom prst="rect">
            <a:avLst/>
          </a:prstGeom>
          <a:solidFill>
            <a:srgbClr val="FFFFFF">
              <a:shade val="85000"/>
            </a:srgbClr>
          </a:solidFill>
          <a:ln w="57150" cap="sq">
            <a:solidFill>
              <a:srgbClr val="9E8322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" name="TextBox 3"/>
          <p:cNvSpPr txBox="1"/>
          <p:nvPr/>
        </p:nvSpPr>
        <p:spPr>
          <a:xfrm>
            <a:off x="1607163" y="1628800"/>
            <a:ext cx="597666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История малой Родины на святых страницах книг</a:t>
            </a:r>
            <a:endParaRPr lang="ru-RU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8" name="Picture 4" descr="C:\Users\Komp\Desktop\1655636277_326-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29471" y="4149080"/>
            <a:ext cx="3024336" cy="20149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C:\Users\Komp\Desktop\1667401218_obmsk-1-0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7904" y="3168854"/>
            <a:ext cx="1800200" cy="24684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992890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476672"/>
            <a:ext cx="8219827" cy="634082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Золотоордынский</a:t>
            </a:r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300" endPos="455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город Маджар</a:t>
            </a:r>
            <a:endParaRPr lang="ru-RU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6350" stA="55000" endA="300" endPos="45500" dir="5400000" sy="-100000" algn="bl" rotWithShape="0"/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 descr="C:\Users\Komp\Desktop\день призывника\маджар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196752"/>
            <a:ext cx="3888432" cy="3888432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Поле 13"/>
          <p:cNvSpPr txBox="1"/>
          <p:nvPr/>
        </p:nvSpPr>
        <p:spPr>
          <a:xfrm>
            <a:off x="395536" y="5085184"/>
            <a:ext cx="3888432" cy="576064"/>
          </a:xfrm>
          <a:prstGeom prst="rect">
            <a:avLst/>
          </a:prstGeom>
          <a:solidFill>
            <a:schemeClr val="lt1"/>
          </a:solidFill>
          <a:ln w="6350">
            <a:solidFill>
              <a:prstClr val="black"/>
            </a:solidFill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0"/>
              </a:spcAft>
            </a:pPr>
            <a:r>
              <a:rPr lang="ru-RU" dirty="0" smtClean="0">
                <a:effectLst/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Каменное </a:t>
            </a:r>
            <a:r>
              <a:rPr lang="ru-RU" dirty="0">
                <a:effectLst/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строение Маджара </a:t>
            </a:r>
            <a:endParaRPr lang="ru-RU" dirty="0" smtClean="0">
              <a:effectLst/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dirty="0" smtClean="0">
                <a:effectLst/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в </a:t>
            </a:r>
            <a:r>
              <a:rPr lang="ru-RU" dirty="0">
                <a:effectLst/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начале </a:t>
            </a:r>
            <a:r>
              <a:rPr lang="en-US" dirty="0">
                <a:effectLst/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XIX</a:t>
            </a:r>
            <a:r>
              <a:rPr lang="ru-RU" dirty="0">
                <a:effectLst/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</a:t>
            </a:r>
            <a:r>
              <a:rPr lang="ru-RU" dirty="0" smtClean="0">
                <a:effectLst/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века</a:t>
            </a:r>
            <a:endParaRPr lang="ru-RU" dirty="0">
              <a:effectLst/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</p:txBody>
      </p:sp>
      <p:pic>
        <p:nvPicPr>
          <p:cNvPr id="6" name="Рисунок 5" descr="C:\Users\Komp\Desktop\день призывника\изразец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7721" y="1188756"/>
            <a:ext cx="3899347" cy="3888432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Поле 14"/>
          <p:cNvSpPr txBox="1"/>
          <p:nvPr/>
        </p:nvSpPr>
        <p:spPr>
          <a:xfrm>
            <a:off x="4717721" y="5077188"/>
            <a:ext cx="3897642" cy="584060"/>
          </a:xfrm>
          <a:prstGeom prst="rect">
            <a:avLst/>
          </a:prstGeom>
          <a:solidFill>
            <a:schemeClr val="lt1"/>
          </a:solidFill>
          <a:ln w="6350">
            <a:solidFill>
              <a:prstClr val="black"/>
            </a:solidFill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0"/>
              </a:spcAft>
            </a:pPr>
            <a:r>
              <a:rPr lang="ru-RU" dirty="0" smtClean="0">
                <a:effectLst/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Изразец </a:t>
            </a:r>
            <a:r>
              <a:rPr lang="ru-RU" dirty="0">
                <a:effectLst/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из </a:t>
            </a:r>
            <a:r>
              <a:rPr lang="ru-RU" dirty="0" err="1">
                <a:effectLst/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Маджара</a:t>
            </a:r>
            <a:r>
              <a:rPr lang="ru-RU" dirty="0">
                <a:effectLst/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77788688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E:\За нравственный подвиг учителя\2023 год\Majar_ways_Rtveladze.svg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9288" y="1452563"/>
            <a:ext cx="5305425" cy="3952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E:\За нравственный подвиг учителя\2023 год\GEtuTp1YNa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476672"/>
            <a:ext cx="2160240" cy="12531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E:\За нравственный подвиг учителя\2023 год\9197_1268812154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224" y="5301208"/>
            <a:ext cx="2171920" cy="11443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E:\За нравственный подвиг учителя\2023 год\506c133a-57c0-93d8-57c0-93d773978afc.photo.0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4866720"/>
            <a:ext cx="2094417" cy="15788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E:\За нравственный подвиг учителя\2023 год\Тимур Тамерлан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0312" y="476672"/>
            <a:ext cx="1224136" cy="16321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7133674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E:\За нравственный подвиг учителя\2023 год\madzhary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13780" y="1772816"/>
            <a:ext cx="5544861" cy="28721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E:\За нравственный подвиг учителя\2023 год\post-84-0-94727500-136419466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8233" y="404664"/>
            <a:ext cx="2982803" cy="19457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E:\За нравственный подвиг учителя\2023 год\Маджар.-Археологические-раскопки-2014-года-10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3491" y="404662"/>
            <a:ext cx="2520280" cy="19457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E:\За нравственный подвиг учителя\2023 год\Маджар.-Археологические-раскопки-2014-года-8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0952" y="4785787"/>
            <a:ext cx="2277364" cy="17080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E:\За нравственный подвиг учителя\2023 год\Маджар.-Археологические-раскопки-2014-года-7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32387" y="4785786"/>
            <a:ext cx="2277364" cy="17080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2838911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260648"/>
            <a:ext cx="7428837" cy="634082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Святой князь Михаил Тверской</a:t>
            </a:r>
            <a:endParaRPr 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 descr="C:\Users\Komp\Desktop\мышиные цацки\ПАПКА\КОНКУРСЫ КЦЕТИК МЕТОДМАТЕРИАЛЫ И ДР\За нравственный подвиг учителя\2023 год\Naputstvie-knjazja-Mihaila-Tverskogo_Hudozhnik-Pimen-Orlov_1847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052736"/>
            <a:ext cx="3096344" cy="4176464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C:\Users\Komp\Desktop\мышиные цацки\ПАПКА\КОНКУРСЫ КЦЕТИК МЕТОДМАТЕРИАЛЫ И ДР\За нравственный подвиг учителя\2023 год\Mihail-Jaroslavich-i-ego-mat-Ksenija-predstojat-pered-Hristom-na-tverskoj-miniatjure-nachala-XIV-veka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97120" y="1052736"/>
            <a:ext cx="3131309" cy="4176464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Поле 15"/>
          <p:cNvSpPr txBox="1"/>
          <p:nvPr/>
        </p:nvSpPr>
        <p:spPr>
          <a:xfrm>
            <a:off x="899592" y="5229200"/>
            <a:ext cx="3096344" cy="1008112"/>
          </a:xfrm>
          <a:prstGeom prst="rect">
            <a:avLst/>
          </a:prstGeom>
          <a:solidFill>
            <a:sysClr val="window" lastClr="FFFFFF"/>
          </a:solidFill>
          <a:ln w="6350">
            <a:solidFill>
              <a:prstClr val="black"/>
            </a:solidFill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0"/>
              </a:spcAft>
            </a:pPr>
            <a:r>
              <a:rPr lang="ru-RU" sz="1600" dirty="0" smtClean="0">
                <a:effectLst/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Напутствие </a:t>
            </a:r>
            <a:r>
              <a:rPr lang="ru-RU" sz="1600" dirty="0">
                <a:effectLst/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князя Михаила Тверского </a:t>
            </a:r>
          </a:p>
          <a:p>
            <a:pPr algn="ctr">
              <a:spcAft>
                <a:spcPts val="0"/>
              </a:spcAft>
            </a:pPr>
            <a:r>
              <a:rPr lang="ru-RU" sz="1600" dirty="0">
                <a:effectLst/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(художник Пимен Орлов, </a:t>
            </a:r>
          </a:p>
          <a:p>
            <a:pPr algn="ctr">
              <a:spcAft>
                <a:spcPts val="0"/>
              </a:spcAft>
            </a:pPr>
            <a:r>
              <a:rPr lang="ru-RU" sz="1600" dirty="0">
                <a:effectLst/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1847 </a:t>
            </a:r>
            <a:r>
              <a:rPr lang="ru-RU" sz="1600" dirty="0" smtClean="0">
                <a:effectLst/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год)</a:t>
            </a:r>
            <a:endParaRPr lang="ru-RU" sz="1600" dirty="0">
              <a:effectLst/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</p:txBody>
      </p:sp>
      <p:sp>
        <p:nvSpPr>
          <p:cNvPr id="7" name="Поле 16"/>
          <p:cNvSpPr txBox="1"/>
          <p:nvPr/>
        </p:nvSpPr>
        <p:spPr>
          <a:xfrm>
            <a:off x="5185823" y="5229200"/>
            <a:ext cx="3142606" cy="1008112"/>
          </a:xfrm>
          <a:prstGeom prst="rect">
            <a:avLst/>
          </a:prstGeom>
          <a:solidFill>
            <a:sysClr val="window" lastClr="FFFFFF"/>
          </a:solidFill>
          <a:ln w="6350">
            <a:solidFill>
              <a:prstClr val="black"/>
            </a:solidFill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0"/>
              </a:spcAft>
            </a:pPr>
            <a:r>
              <a:rPr lang="ru-RU" sz="1600" dirty="0" smtClean="0">
                <a:effectLst/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Михаил </a:t>
            </a:r>
            <a:r>
              <a:rPr lang="ru-RU" sz="1600" dirty="0">
                <a:effectLst/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Тверской и его мать Ксения предстоят перед Христом </a:t>
            </a:r>
          </a:p>
          <a:p>
            <a:pPr algn="ctr">
              <a:spcAft>
                <a:spcPts val="0"/>
              </a:spcAft>
            </a:pPr>
            <a:r>
              <a:rPr lang="ru-RU" sz="1600" dirty="0">
                <a:effectLst/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(тверская миниатюра начала </a:t>
            </a:r>
            <a:endParaRPr lang="ru-RU" sz="1600" dirty="0" smtClean="0">
              <a:effectLst/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en-US" sz="1600" dirty="0" smtClean="0">
                <a:effectLst/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XIV</a:t>
            </a:r>
            <a:r>
              <a:rPr lang="ru-RU" sz="1600" dirty="0" smtClean="0">
                <a:effectLst/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в.)</a:t>
            </a:r>
            <a:endParaRPr lang="ru-RU" sz="1600" dirty="0">
              <a:effectLst/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3552257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C:\Users\Komp\Desktop\день призывника\карта монастыря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908721"/>
            <a:ext cx="3384376" cy="4032447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Поле 6"/>
          <p:cNvSpPr txBox="1"/>
          <p:nvPr/>
        </p:nvSpPr>
        <p:spPr>
          <a:xfrm>
            <a:off x="539552" y="4941168"/>
            <a:ext cx="3384376" cy="896291"/>
          </a:xfrm>
          <a:prstGeom prst="rect">
            <a:avLst/>
          </a:prstGeom>
          <a:solidFill>
            <a:schemeClr val="lt1"/>
          </a:solidFill>
          <a:ln w="6350">
            <a:solidFill>
              <a:prstClr val="black"/>
            </a:solidFill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0"/>
              </a:spcAft>
            </a:pPr>
            <a:r>
              <a:rPr lang="ru-RU" sz="1600" dirty="0" smtClean="0">
                <a:solidFill>
                  <a:srgbClr val="000000"/>
                </a:solidFill>
                <a:effectLst/>
                <a:latin typeface="Times New Roman"/>
                <a:ea typeface="Times New Roman"/>
                <a:cs typeface="Times New Roman"/>
              </a:rPr>
              <a:t>Воскресенский Мамай-</a:t>
            </a:r>
            <a:r>
              <a:rPr lang="ru-RU" sz="1600" dirty="0" err="1" smtClean="0">
                <a:solidFill>
                  <a:srgbClr val="000000"/>
                </a:solidFill>
                <a:effectLst/>
                <a:latin typeface="Times New Roman"/>
                <a:ea typeface="Times New Roman"/>
                <a:cs typeface="Times New Roman"/>
              </a:rPr>
              <a:t>Маджарский</a:t>
            </a:r>
            <a:r>
              <a:rPr lang="ru-RU" sz="1600" dirty="0" smtClean="0">
                <a:solidFill>
                  <a:srgbClr val="000000"/>
                </a:solidFill>
                <a:effectLst/>
                <a:latin typeface="Times New Roman"/>
                <a:ea typeface="Times New Roman"/>
                <a:cs typeface="Times New Roman"/>
              </a:rPr>
              <a:t> мужской монастырь </a:t>
            </a:r>
            <a:r>
              <a:rPr lang="ru-RU" sz="1600" dirty="0">
                <a:solidFill>
                  <a:srgbClr val="000000"/>
                </a:solidFill>
                <a:effectLst/>
                <a:latin typeface="Times New Roman"/>
                <a:ea typeface="Times New Roman"/>
                <a:cs typeface="Times New Roman"/>
              </a:rPr>
              <a:t>на карте Ставропольской </a:t>
            </a:r>
            <a:r>
              <a:rPr lang="ru-RU" sz="1600" dirty="0" smtClean="0">
                <a:solidFill>
                  <a:srgbClr val="000000"/>
                </a:solidFill>
                <a:effectLst/>
                <a:latin typeface="Times New Roman"/>
                <a:ea typeface="Times New Roman"/>
                <a:cs typeface="Times New Roman"/>
              </a:rPr>
              <a:t>губернии</a:t>
            </a:r>
            <a:endParaRPr lang="ru-RU" sz="1600" dirty="0">
              <a:effectLst/>
              <a:ea typeface="Calibri"/>
              <a:cs typeface="Times New Roman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57126" y="1700808"/>
            <a:ext cx="4337967" cy="25202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Поле 7"/>
          <p:cNvSpPr txBox="1"/>
          <p:nvPr/>
        </p:nvSpPr>
        <p:spPr>
          <a:xfrm>
            <a:off x="4257126" y="4221088"/>
            <a:ext cx="4337967" cy="1095586"/>
          </a:xfrm>
          <a:prstGeom prst="rect">
            <a:avLst/>
          </a:prstGeom>
          <a:solidFill>
            <a:sysClr val="window" lastClr="FFFFFF"/>
          </a:solidFill>
          <a:ln w="6350">
            <a:solidFill>
              <a:prstClr val="black"/>
            </a:solidFill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0"/>
              </a:spcAft>
            </a:pPr>
            <a:r>
              <a:rPr lang="ru-RU" sz="1600" dirty="0" err="1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Спасо</a:t>
            </a:r>
            <a:r>
              <a:rPr lang="ru-RU" sz="16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-Преображенский собор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Воскресенского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Мамай-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Маджарского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мужского монастыря</a:t>
            </a:r>
            <a:r>
              <a:rPr lang="ru-RU" sz="16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, </a:t>
            </a:r>
            <a:r>
              <a:rPr lang="ru-RU" sz="16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разрушен в начале 1930-х </a:t>
            </a:r>
            <a:r>
              <a:rPr lang="ru-RU" sz="16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(</a:t>
            </a:r>
            <a:r>
              <a:rPr lang="ru-RU" sz="16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фото 1899 </a:t>
            </a:r>
            <a:r>
              <a:rPr lang="ru-RU" sz="16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г.)</a:t>
            </a:r>
            <a:endParaRPr lang="ru-RU" sz="1600" dirty="0">
              <a:effectLst/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6567984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9" y="188640"/>
            <a:ext cx="7763522" cy="70609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Гербы города Будённовска</a:t>
            </a:r>
            <a:endParaRPr 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K:\За нравственный подвиг учителя\2023 год\Coat_of_Arms_of_Budyonnovsk_(Stavropol_kray)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5975" y="1124744"/>
            <a:ext cx="3544144" cy="45365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645974" y="5661248"/>
            <a:ext cx="35441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1998 год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7" name="Picture 3" descr="K:\За нравственный подвиг учителя\2023 год\Budennovsk2003_setIrk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1124744"/>
            <a:ext cx="3544144" cy="44644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5004048" y="5600802"/>
            <a:ext cx="35441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2003 год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7588977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1080120"/>
          </a:xfrm>
        </p:spPr>
        <p:txBody>
          <a:bodyPr>
            <a:normAutofit fontScale="90000"/>
          </a:bodyPr>
          <a:lstStyle/>
          <a:p>
            <a:pPr marL="0" indent="0" algn="ctr">
              <a:buNone/>
            </a:pP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Прославление иконы Божией Матери «Свято-Крестовская»</a:t>
            </a:r>
            <a:endParaRPr 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 descr="C:\Users\Komp\Desktop\1655636233_247-5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412776"/>
            <a:ext cx="3744416" cy="2592288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C:\Users\Komp\Desktop\1655636255_335-10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3717032"/>
            <a:ext cx="3744416" cy="2592288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extBox 2"/>
          <p:cNvSpPr txBox="1"/>
          <p:nvPr/>
        </p:nvSpPr>
        <p:spPr>
          <a:xfrm>
            <a:off x="683568" y="4149080"/>
            <a:ext cx="3744416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Чин </a:t>
            </a:r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прославления иконы Божией Матери «Свято-Крестовская</a:t>
            </a:r>
            <a:r>
              <a:rPr lang="ru-RU" sz="1600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»</a:t>
            </a:r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в храме Казанской иконы Божией Матери </a:t>
            </a:r>
            <a:endParaRPr lang="ru-RU" sz="1600" dirty="0" smtClean="0">
              <a:solidFill>
                <a:srgbClr val="000000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algn="ctr"/>
            <a:r>
              <a:rPr lang="ru-RU" sz="1600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города Будённовска</a:t>
            </a:r>
          </a:p>
          <a:p>
            <a:pPr algn="ctr"/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 июня 2022 г.</a:t>
            </a:r>
          </a:p>
          <a:p>
            <a:pPr algn="ctr"/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Крестный ход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 descr="C:\Users\Komp\Desktop\1366914291_budennovsk_hram-kazanskoy-ikony-bozhiey-materi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13698" y="1436197"/>
            <a:ext cx="3093065" cy="20607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91015732"/>
      </p:ext>
    </p:extLst>
  </p:cSld>
  <p:clrMapOvr>
    <a:masterClrMapping/>
  </p:clrMapOvr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476</TotalTime>
  <Words>113</Words>
  <Application>Microsoft Office PowerPoint</Application>
  <PresentationFormat>Экран (4:3)</PresentationFormat>
  <Paragraphs>24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Воздушный поток</vt:lpstr>
      <vt:lpstr>Презентация PowerPoint</vt:lpstr>
      <vt:lpstr>Золотоордынский город Маджар</vt:lpstr>
      <vt:lpstr>Презентация PowerPoint</vt:lpstr>
      <vt:lpstr>Презентация PowerPoint</vt:lpstr>
      <vt:lpstr>Святой князь Михаил Тверской</vt:lpstr>
      <vt:lpstr>Презентация PowerPoint</vt:lpstr>
      <vt:lpstr>Гербы города Будённовска</vt:lpstr>
      <vt:lpstr>Прославление иконы Божией Матери «Свято-Крестовская»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21</cp:revision>
  <dcterms:created xsi:type="dcterms:W3CDTF">2023-01-30T18:01:02Z</dcterms:created>
  <dcterms:modified xsi:type="dcterms:W3CDTF">2023-06-11T22:11:51Z</dcterms:modified>
</cp:coreProperties>
</file>