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2347493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Символический язык иконы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Komp\Desktop\КОСТЕ!!!!!\geo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717" y="3531975"/>
            <a:ext cx="2764565" cy="207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762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omp\Desktop\новые работы может быть\усадьба карпушина\Народный музей имени Чухно Коммаяк\IMG_20220725_1041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32" y="476672"/>
            <a:ext cx="5705475" cy="35629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оле 9"/>
          <p:cNvSpPr txBox="1"/>
          <p:nvPr/>
        </p:nvSpPr>
        <p:spPr>
          <a:xfrm>
            <a:off x="6228184" y="1478225"/>
            <a:ext cx="2213583" cy="129042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Бывший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особняк помещика Г.Г.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Карпушина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пос.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Коммаяк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. 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наши дни в нём располагается народный музей.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 descr="C:\Users\Komp\Desktop\новые работы может быть\усадьба карпушина\Народный музей имени Чухно Коммаяк\IMG_20220725_1107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17679"/>
            <a:ext cx="5705475" cy="2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оле 10"/>
          <p:cNvSpPr txBox="1"/>
          <p:nvPr/>
        </p:nvSpPr>
        <p:spPr>
          <a:xfrm>
            <a:off x="704729" y="4166659"/>
            <a:ext cx="2295525" cy="6477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Макет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усадьбы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помещика</a:t>
            </a: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Г.Г.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Карпушина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и памятная доска на стене дома.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Рисунок 7" descr="C:\Users\Komp\Desktop\новые работы может быть\усадьба карпушина\Народный музей имени Чухно Коммаяк\IMG_20220725_1039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41168"/>
            <a:ext cx="2088232" cy="15578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817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Komp\Desktop\флор 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35164"/>
            <a:ext cx="2790825" cy="3183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Komp\Desktop\новые работы может быть\усадьба карпушина\Народный музей имени Чухно Коммаяк\флор и лавр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48680"/>
            <a:ext cx="3012995" cy="3837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Komp\Desktop\флор и лавр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15" y="3140968"/>
            <a:ext cx="2638425" cy="31857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оле 17"/>
          <p:cNvSpPr txBox="1"/>
          <p:nvPr/>
        </p:nvSpPr>
        <p:spPr>
          <a:xfrm>
            <a:off x="3131840" y="4386089"/>
            <a:ext cx="3012995" cy="6477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Икона 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Флора и Лавра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 в экспозиции народного музея </a:t>
            </a:r>
            <a:endParaRPr lang="ru-RU" sz="1200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пос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 err="1">
                <a:effectLst/>
                <a:latin typeface="Times New Roman"/>
                <a:ea typeface="Calibri"/>
                <a:cs typeface="Times New Roman"/>
              </a:rPr>
              <a:t>Коммаяк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оле 18"/>
          <p:cNvSpPr txBox="1"/>
          <p:nvPr/>
        </p:nvSpPr>
        <p:spPr>
          <a:xfrm>
            <a:off x="3126836" y="5754123"/>
            <a:ext cx="3012995" cy="56429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Иконописные изображения Флора и Лавра.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Рисунок 8" descr="C:\Users\Komp\Desktop\новые работы может быть\усадьба карпушина\Народный музей имени Чухно Коммаяк\IMG_20220725_1206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833" y="908720"/>
            <a:ext cx="1179587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Komp\Desktop\новые работы может быть\усадьба карпушина\Народный музей имени Чухно Коммаяк\IMG_20220725_1109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908720"/>
            <a:ext cx="116899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18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4105275" cy="448818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764705"/>
            <a:ext cx="4105275" cy="4488180"/>
          </a:xfrm>
          <a:prstGeom prst="rect">
            <a:avLst/>
          </a:prstGeom>
        </p:spPr>
      </p:pic>
      <p:sp>
        <p:nvSpPr>
          <p:cNvPr id="8" name="Поле 19"/>
          <p:cNvSpPr txBox="1"/>
          <p:nvPr/>
        </p:nvSpPr>
        <p:spPr>
          <a:xfrm>
            <a:off x="755576" y="5252885"/>
            <a:ext cx="3240360" cy="6963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Св. Николай спасает невинно осуждённого»,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фреска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храме села Михайловка (неизвестный художник).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оле 20"/>
          <p:cNvSpPr txBox="1"/>
          <p:nvPr/>
        </p:nvSpPr>
        <p:spPr>
          <a:xfrm>
            <a:off x="5148064" y="5252884"/>
            <a:ext cx="3236174" cy="69639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«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Св. Николай спасает невинно осуждённого», фреска во Владимирском соборе Киева </a:t>
            </a:r>
            <a:endParaRPr lang="ru-RU" sz="1200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(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художник </a:t>
            </a: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И.Е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. Репин).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94657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omp\Desktop\марина икон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411" y="764704"/>
            <a:ext cx="25431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Komp\Desktop\27515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7" y="2708920"/>
            <a:ext cx="2409825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Komp\Desktop\chudo-po-raspisaniju-4-802x10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" y="2708920"/>
            <a:ext cx="2409825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оле 22"/>
          <p:cNvSpPr txBox="1"/>
          <p:nvPr/>
        </p:nvSpPr>
        <p:spPr>
          <a:xfrm>
            <a:off x="3419872" y="3717032"/>
            <a:ext cx="2304256" cy="72008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Великомученица 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Марина </a:t>
            </a: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Антиохийская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(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иконописные </a:t>
            </a:r>
            <a:r>
              <a:rPr lang="ru-RU" sz="1200" dirty="0" smtClean="0">
                <a:effectLst/>
                <a:latin typeface="Times New Roman"/>
                <a:ea typeface="Calibri"/>
                <a:cs typeface="Times New Roman"/>
              </a:rPr>
              <a:t>изображения)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05438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174</TotalTime>
  <Words>100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Komp</dc:creator>
  <cp:lastModifiedBy>user</cp:lastModifiedBy>
  <cp:revision>8</cp:revision>
  <dcterms:created xsi:type="dcterms:W3CDTF">2023-02-04T09:58:59Z</dcterms:created>
  <dcterms:modified xsi:type="dcterms:W3CDTF">2023-06-11T22:18:32Z</dcterms:modified>
</cp:coreProperties>
</file>