
<file path=[Content_Types].xml><?xml version="1.0" encoding="utf-8"?>
<Types xmlns="http://schemas.openxmlformats.org/package/2006/content-types">
  <Default Extension="png" ContentType="image/png"/>
  <Default Extension="jfif" ContentType="image/j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4" r:id="rId4"/>
  </p:sldMasterIdLst>
  <p:notesMasterIdLst>
    <p:notesMasterId r:id="rId54"/>
  </p:notesMasterIdLst>
  <p:sldIdLst>
    <p:sldId id="256" r:id="rId5"/>
    <p:sldId id="257" r:id="rId6"/>
    <p:sldId id="355" r:id="rId7"/>
    <p:sldId id="351" r:id="rId8"/>
    <p:sldId id="350" r:id="rId9"/>
    <p:sldId id="353" r:id="rId10"/>
    <p:sldId id="356" r:id="rId11"/>
    <p:sldId id="357" r:id="rId12"/>
    <p:sldId id="361" r:id="rId13"/>
    <p:sldId id="362" r:id="rId14"/>
    <p:sldId id="363" r:id="rId15"/>
    <p:sldId id="280" r:id="rId16"/>
    <p:sldId id="283" r:id="rId17"/>
    <p:sldId id="365" r:id="rId18"/>
    <p:sldId id="352" r:id="rId19"/>
    <p:sldId id="349" r:id="rId20"/>
    <p:sldId id="258" r:id="rId21"/>
    <p:sldId id="259" r:id="rId22"/>
    <p:sldId id="260" r:id="rId23"/>
    <p:sldId id="261" r:id="rId24"/>
    <p:sldId id="262" r:id="rId25"/>
    <p:sldId id="263" r:id="rId26"/>
    <p:sldId id="264" r:id="rId27"/>
    <p:sldId id="265" r:id="rId28"/>
    <p:sldId id="266" r:id="rId29"/>
    <p:sldId id="267" r:id="rId30"/>
    <p:sldId id="268" r:id="rId31"/>
    <p:sldId id="269" r:id="rId32"/>
    <p:sldId id="270" r:id="rId33"/>
    <p:sldId id="271" r:id="rId34"/>
    <p:sldId id="272" r:id="rId35"/>
    <p:sldId id="273" r:id="rId36"/>
    <p:sldId id="274" r:id="rId37"/>
    <p:sldId id="275" r:id="rId38"/>
    <p:sldId id="370" r:id="rId39"/>
    <p:sldId id="371" r:id="rId40"/>
    <p:sldId id="372" r:id="rId41"/>
    <p:sldId id="373" r:id="rId42"/>
    <p:sldId id="374" r:id="rId43"/>
    <p:sldId id="384" r:id="rId44"/>
    <p:sldId id="385" r:id="rId45"/>
    <p:sldId id="386" r:id="rId46"/>
    <p:sldId id="379" r:id="rId47"/>
    <p:sldId id="382" r:id="rId48"/>
    <p:sldId id="380" r:id="rId49"/>
    <p:sldId id="377" r:id="rId50"/>
    <p:sldId id="378" r:id="rId51"/>
    <p:sldId id="354" r:id="rId52"/>
    <p:sldId id="366" r:id="rId53"/>
  </p:sldIdLst>
  <p:sldSz cx="12192000" cy="6858000"/>
  <p:notesSz cx="12192000" cy="6858000"/>
  <p:defaultTextStyle>
    <a:defPPr>
      <a:defRPr lang="ru-RU"/>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775" autoAdjust="0"/>
    <p:restoredTop sz="94660"/>
  </p:normalViewPr>
  <p:slideViewPr>
    <p:cSldViewPr>
      <p:cViewPr varScale="1">
        <p:scale>
          <a:sx n="85" d="100"/>
          <a:sy n="85" d="100"/>
        </p:scale>
        <p:origin x="90" y="33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5283200" cy="3444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6905625" y="0"/>
            <a:ext cx="5283200" cy="344488"/>
          </a:xfrm>
          <a:prstGeom prst="rect">
            <a:avLst/>
          </a:prstGeom>
        </p:spPr>
        <p:txBody>
          <a:bodyPr vert="horz" lIns="91440" tIns="45720" rIns="91440" bIns="45720" rtlCol="0"/>
          <a:lstStyle>
            <a:lvl1pPr algn="r">
              <a:defRPr sz="1200"/>
            </a:lvl1pPr>
          </a:lstStyle>
          <a:p>
            <a:fld id="{D7292B9C-E2F1-4A60-8BAF-7A36463FB467}" type="datetimeFigureOut">
              <a:rPr lang="ru-RU" smtClean="0"/>
              <a:t>12.06.2023</a:t>
            </a:fld>
            <a:endParaRPr lang="ru-RU"/>
          </a:p>
        </p:txBody>
      </p:sp>
      <p:sp>
        <p:nvSpPr>
          <p:cNvPr id="4" name="Образ слайда 3"/>
          <p:cNvSpPr>
            <a:spLocks noGrp="1" noRot="1" noChangeAspect="1"/>
          </p:cNvSpPr>
          <p:nvPr>
            <p:ph type="sldImg" idx="2"/>
          </p:nvPr>
        </p:nvSpPr>
        <p:spPr>
          <a:xfrm>
            <a:off x="4038600" y="857250"/>
            <a:ext cx="4114800" cy="2314575"/>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1219200" y="3300413"/>
            <a:ext cx="9753600" cy="2700337"/>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6513513"/>
            <a:ext cx="5283200" cy="3444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6905625" y="6513513"/>
            <a:ext cx="5283200" cy="344487"/>
          </a:xfrm>
          <a:prstGeom prst="rect">
            <a:avLst/>
          </a:prstGeom>
        </p:spPr>
        <p:txBody>
          <a:bodyPr vert="horz" lIns="91440" tIns="45720" rIns="91440" bIns="45720" rtlCol="0" anchor="b"/>
          <a:lstStyle>
            <a:lvl1pPr algn="r">
              <a:defRPr sz="1200"/>
            </a:lvl1pPr>
          </a:lstStyle>
          <a:p>
            <a:fld id="{E5DDFB50-EAEA-4D85-9837-545F6A7BE1FA}" type="slidenum">
              <a:rPr lang="ru-RU" smtClean="0"/>
              <a:t>‹#›</a:t>
            </a:fld>
            <a:endParaRPr lang="ru-RU"/>
          </a:p>
        </p:txBody>
      </p:sp>
    </p:spTree>
    <p:extLst>
      <p:ext uri="{BB962C8B-B14F-4D97-AF65-F5344CB8AC3E}">
        <p14:creationId xmlns:p14="http://schemas.microsoft.com/office/powerpoint/2010/main" val="16347372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E5DDFB50-EAEA-4D85-9837-545F6A7BE1FA}" type="slidenum">
              <a:rPr lang="ru-RU" smtClean="0"/>
              <a:t>18</a:t>
            </a:fld>
            <a:endParaRPr lang="ru-RU"/>
          </a:p>
        </p:txBody>
      </p:sp>
    </p:spTree>
    <p:extLst>
      <p:ext uri="{BB962C8B-B14F-4D97-AF65-F5344CB8AC3E}">
        <p14:creationId xmlns:p14="http://schemas.microsoft.com/office/powerpoint/2010/main" val="27360472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9398C0-ECA3-49E7-A0C5-BCD95032F6AF}" type="slidenum">
              <a:rPr kumimoji="0" lang="ru-RU"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203602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9398C0-ECA3-49E7-A0C5-BCD95032F6AF}" type="slidenum">
              <a:rPr kumimoji="0" lang="ru-RU"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010057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type="title" preserve="1" userDrawn="1">
  <p:cSld name="Титульный слайд">
    <p:spTree>
      <p:nvGrpSpPr>
        <p:cNvPr id="1" name=""/>
        <p:cNvGrpSpPr/>
        <p:nvPr/>
      </p:nvGrpSpPr>
      <p:grpSpPr bwMode="auto">
        <a:xfrm>
          <a:off x="0" y="0"/>
          <a:ext cx="0" cy="0"/>
          <a:chOff x="0" y="0"/>
          <a:chExt cx="0" cy="0"/>
        </a:xfrm>
      </p:grpSpPr>
      <p:sp>
        <p:nvSpPr>
          <p:cNvPr id="2" name="Заголовок 1"/>
          <p:cNvSpPr>
            <a:spLocks noGrp="1"/>
          </p:cNvSpPr>
          <p:nvPr>
            <p:ph type="ctrTitle"/>
          </p:nvPr>
        </p:nvSpPr>
        <p:spPr bwMode="auto">
          <a:xfrm>
            <a:off x="1524000" y="1122363"/>
            <a:ext cx="9144000" cy="2387600"/>
          </a:xfrm>
        </p:spPr>
        <p:txBody>
          <a:bodyPr anchor="b"/>
          <a:lstStyle>
            <a:lvl1pPr algn="ctr">
              <a:defRPr sz="6000"/>
            </a:lvl1pPr>
          </a:lstStyle>
          <a:p>
            <a:pPr>
              <a:defRPr/>
            </a:pPr>
            <a:r>
              <a:rPr lang="ru-RU"/>
              <a:t>Образец заголовка</a:t>
            </a:r>
            <a:endParaRPr/>
          </a:p>
        </p:txBody>
      </p:sp>
      <p:sp>
        <p:nvSpPr>
          <p:cNvPr id="3" name="Подзаголовок 2"/>
          <p:cNvSpPr>
            <a:spLocks noGrp="1"/>
          </p:cNvSpPr>
          <p:nvPr>
            <p:ph type="subTitle" idx="1"/>
          </p:nvPr>
        </p:nvSpPr>
        <p:spPr bwMode="auto">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ru-RU"/>
              <a:t>Образец подзаголовка</a:t>
            </a:r>
            <a:endParaRPr/>
          </a:p>
        </p:txBody>
      </p:sp>
      <p:sp>
        <p:nvSpPr>
          <p:cNvPr id="4" name="Дата 3"/>
          <p:cNvSpPr>
            <a:spLocks noGrp="1"/>
          </p:cNvSpPr>
          <p:nvPr>
            <p:ph type="dt" sz="half" idx="10"/>
          </p:nvPr>
        </p:nvSpPr>
        <p:spPr bwMode="auto"/>
        <p:txBody>
          <a:bodyPr/>
          <a:lstStyle/>
          <a:p>
            <a:pPr>
              <a:defRPr/>
            </a:pPr>
            <a:fld id="{28E3519D-B725-48E7-9435-09774CCFD0BF}" type="datetimeFigureOut">
              <a:rPr lang="ru-RU"/>
              <a:t>12.06.2023</a:t>
            </a:fld>
            <a:endParaRPr lang="ru-RU"/>
          </a:p>
        </p:txBody>
      </p:sp>
      <p:sp>
        <p:nvSpPr>
          <p:cNvPr id="5" name="Нижний колонтитул 4"/>
          <p:cNvSpPr>
            <a:spLocks noGrp="1"/>
          </p:cNvSpPr>
          <p:nvPr>
            <p:ph type="ftr" sz="quarter" idx="11"/>
          </p:nvPr>
        </p:nvSpPr>
        <p:spPr bwMode="auto"/>
        <p:txBody>
          <a:bodyPr/>
          <a:lstStyle/>
          <a:p>
            <a:pPr>
              <a:defRPr/>
            </a:pPr>
            <a:endParaRPr lang="ru-RU"/>
          </a:p>
        </p:txBody>
      </p:sp>
      <p:sp>
        <p:nvSpPr>
          <p:cNvPr id="6" name="Номер слайда 5"/>
          <p:cNvSpPr>
            <a:spLocks noGrp="1"/>
          </p:cNvSpPr>
          <p:nvPr>
            <p:ph type="sldNum" sz="quarter" idx="12"/>
          </p:nvPr>
        </p:nvSpPr>
        <p:spPr bwMode="auto"/>
        <p:txBody>
          <a:bodyPr/>
          <a:lstStyle/>
          <a:p>
            <a:pPr>
              <a:defRPr/>
            </a:pPr>
            <a:fld id="{20F473FD-50A6-4C2E-94C1-0240293BF914}" type="slidenum">
              <a:rPr lang="ru-RU"/>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PhAnim="0" type="vertTx" preserve="1" userDrawn="1">
  <p:cSld name="Заголовок и вертикальный текст">
    <p:spTree>
      <p:nvGrpSpPr>
        <p:cNvPr id="1" name=""/>
        <p:cNvGrpSpPr/>
        <p:nvPr/>
      </p:nvGrpSpPr>
      <p:grpSpPr bwMode="auto">
        <a:xfrm>
          <a:off x="0" y="0"/>
          <a:ext cx="0" cy="0"/>
          <a:chOff x="0" y="0"/>
          <a:chExt cx="0" cy="0"/>
        </a:xfrm>
      </p:grpSpPr>
      <p:sp>
        <p:nvSpPr>
          <p:cNvPr id="2" name="Заголовок 1"/>
          <p:cNvSpPr>
            <a:spLocks noGrp="1"/>
          </p:cNvSpPr>
          <p:nvPr>
            <p:ph type="title"/>
          </p:nvPr>
        </p:nvSpPr>
        <p:spPr bwMode="auto"/>
        <p:txBody>
          <a:bodyPr/>
          <a:lstStyle/>
          <a:p>
            <a:pPr>
              <a:defRPr/>
            </a:pPr>
            <a:r>
              <a:rPr lang="ru-RU"/>
              <a:t>Образец заголовка</a:t>
            </a:r>
            <a:endParaRPr/>
          </a:p>
        </p:txBody>
      </p:sp>
      <p:sp>
        <p:nvSpPr>
          <p:cNvPr id="3" name="Вертикальный текст 2"/>
          <p:cNvSpPr>
            <a:spLocks noGrp="1"/>
          </p:cNvSpPr>
          <p:nvPr>
            <p:ph type="body" orient="vert" idx="1"/>
          </p:nvPr>
        </p:nvSpPr>
        <p:spPr bwMode="auto"/>
        <p:txBody>
          <a:bodyPr vert="eaVert"/>
          <a:lstStyle/>
          <a:p>
            <a:pPr lvl="0">
              <a:defRPr/>
            </a:pPr>
            <a:r>
              <a:rPr lang="ru-RU"/>
              <a:t>Образец текста</a:t>
            </a:r>
            <a:endParaRPr/>
          </a:p>
          <a:p>
            <a:pPr lvl="1">
              <a:defRPr/>
            </a:pPr>
            <a:r>
              <a:rPr lang="ru-RU"/>
              <a:t>Второй уровень</a:t>
            </a:r>
            <a:endParaRPr/>
          </a:p>
          <a:p>
            <a:pPr lvl="2">
              <a:defRPr/>
            </a:pPr>
            <a:r>
              <a:rPr lang="ru-RU"/>
              <a:t>Третий уровень</a:t>
            </a:r>
            <a:endParaRPr/>
          </a:p>
          <a:p>
            <a:pPr lvl="3">
              <a:defRPr/>
            </a:pPr>
            <a:r>
              <a:rPr lang="ru-RU"/>
              <a:t>Четвертый уровень</a:t>
            </a:r>
            <a:endParaRPr/>
          </a:p>
          <a:p>
            <a:pPr lvl="4">
              <a:defRPr/>
            </a:pPr>
            <a:r>
              <a:rPr lang="ru-RU"/>
              <a:t>Пятый уровень</a:t>
            </a:r>
            <a:endParaRPr/>
          </a:p>
        </p:txBody>
      </p:sp>
      <p:sp>
        <p:nvSpPr>
          <p:cNvPr id="4" name="Дата 3"/>
          <p:cNvSpPr>
            <a:spLocks noGrp="1"/>
          </p:cNvSpPr>
          <p:nvPr>
            <p:ph type="dt" sz="half" idx="10"/>
          </p:nvPr>
        </p:nvSpPr>
        <p:spPr bwMode="auto"/>
        <p:txBody>
          <a:bodyPr/>
          <a:lstStyle/>
          <a:p>
            <a:pPr>
              <a:defRPr/>
            </a:pPr>
            <a:fld id="{28E3519D-B725-48E7-9435-09774CCFD0BF}" type="datetimeFigureOut">
              <a:rPr lang="ru-RU"/>
              <a:t>12.06.2023</a:t>
            </a:fld>
            <a:endParaRPr lang="ru-RU"/>
          </a:p>
        </p:txBody>
      </p:sp>
      <p:sp>
        <p:nvSpPr>
          <p:cNvPr id="5" name="Нижний колонтитул 4"/>
          <p:cNvSpPr>
            <a:spLocks noGrp="1"/>
          </p:cNvSpPr>
          <p:nvPr>
            <p:ph type="ftr" sz="quarter" idx="11"/>
          </p:nvPr>
        </p:nvSpPr>
        <p:spPr bwMode="auto"/>
        <p:txBody>
          <a:bodyPr/>
          <a:lstStyle/>
          <a:p>
            <a:pPr>
              <a:defRPr/>
            </a:pPr>
            <a:endParaRPr lang="ru-RU"/>
          </a:p>
        </p:txBody>
      </p:sp>
      <p:sp>
        <p:nvSpPr>
          <p:cNvPr id="6" name="Номер слайда 5"/>
          <p:cNvSpPr>
            <a:spLocks noGrp="1"/>
          </p:cNvSpPr>
          <p:nvPr>
            <p:ph type="sldNum" sz="quarter" idx="12"/>
          </p:nvPr>
        </p:nvSpPr>
        <p:spPr bwMode="auto"/>
        <p:txBody>
          <a:bodyPr/>
          <a:lstStyle/>
          <a:p>
            <a:pPr>
              <a:defRPr/>
            </a:pPr>
            <a:fld id="{20F473FD-50A6-4C2E-94C1-0240293BF914}" type="slidenum">
              <a:rPr lang="ru-RU"/>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PhAnim="0" type="vertTitleAndTx" preserve="1" userDrawn="1">
  <p:cSld name="Вертикальный заголовок и текст">
    <p:spTree>
      <p:nvGrpSpPr>
        <p:cNvPr id="1" name=""/>
        <p:cNvGrpSpPr/>
        <p:nvPr/>
      </p:nvGrpSpPr>
      <p:grpSpPr bwMode="auto">
        <a:xfrm>
          <a:off x="0" y="0"/>
          <a:ext cx="0" cy="0"/>
          <a:chOff x="0" y="0"/>
          <a:chExt cx="0" cy="0"/>
        </a:xfrm>
      </p:grpSpPr>
      <p:sp>
        <p:nvSpPr>
          <p:cNvPr id="2" name="Вертикальный заголовок 1"/>
          <p:cNvSpPr>
            <a:spLocks noGrp="1"/>
          </p:cNvSpPr>
          <p:nvPr>
            <p:ph type="title" orient="vert"/>
          </p:nvPr>
        </p:nvSpPr>
        <p:spPr bwMode="auto">
          <a:xfrm>
            <a:off x="8724900" y="365125"/>
            <a:ext cx="2628900" cy="5811838"/>
          </a:xfrm>
        </p:spPr>
        <p:txBody>
          <a:bodyPr vert="eaVert"/>
          <a:lstStyle/>
          <a:p>
            <a:pPr>
              <a:defRPr/>
            </a:pPr>
            <a:r>
              <a:rPr lang="ru-RU"/>
              <a:t>Образец заголовка</a:t>
            </a:r>
            <a:endParaRPr/>
          </a:p>
        </p:txBody>
      </p:sp>
      <p:sp>
        <p:nvSpPr>
          <p:cNvPr id="3" name="Вертикальный текст 2"/>
          <p:cNvSpPr>
            <a:spLocks noGrp="1"/>
          </p:cNvSpPr>
          <p:nvPr>
            <p:ph type="body" orient="vert" idx="1"/>
          </p:nvPr>
        </p:nvSpPr>
        <p:spPr bwMode="auto">
          <a:xfrm>
            <a:off x="838200" y="365125"/>
            <a:ext cx="7734300" cy="5811838"/>
          </a:xfrm>
        </p:spPr>
        <p:txBody>
          <a:bodyPr vert="eaVert"/>
          <a:lstStyle/>
          <a:p>
            <a:pPr lvl="0">
              <a:defRPr/>
            </a:pPr>
            <a:r>
              <a:rPr lang="ru-RU"/>
              <a:t>Образец текста</a:t>
            </a:r>
            <a:endParaRPr/>
          </a:p>
          <a:p>
            <a:pPr lvl="1">
              <a:defRPr/>
            </a:pPr>
            <a:r>
              <a:rPr lang="ru-RU"/>
              <a:t>Второй уровень</a:t>
            </a:r>
            <a:endParaRPr/>
          </a:p>
          <a:p>
            <a:pPr lvl="2">
              <a:defRPr/>
            </a:pPr>
            <a:r>
              <a:rPr lang="ru-RU"/>
              <a:t>Третий уровень</a:t>
            </a:r>
            <a:endParaRPr/>
          </a:p>
          <a:p>
            <a:pPr lvl="3">
              <a:defRPr/>
            </a:pPr>
            <a:r>
              <a:rPr lang="ru-RU"/>
              <a:t>Четвертый уровень</a:t>
            </a:r>
            <a:endParaRPr/>
          </a:p>
          <a:p>
            <a:pPr lvl="4">
              <a:defRPr/>
            </a:pPr>
            <a:r>
              <a:rPr lang="ru-RU"/>
              <a:t>Пятый уровень</a:t>
            </a:r>
            <a:endParaRPr/>
          </a:p>
        </p:txBody>
      </p:sp>
      <p:sp>
        <p:nvSpPr>
          <p:cNvPr id="4" name="Дата 3"/>
          <p:cNvSpPr>
            <a:spLocks noGrp="1"/>
          </p:cNvSpPr>
          <p:nvPr>
            <p:ph type="dt" sz="half" idx="10"/>
          </p:nvPr>
        </p:nvSpPr>
        <p:spPr bwMode="auto"/>
        <p:txBody>
          <a:bodyPr/>
          <a:lstStyle/>
          <a:p>
            <a:pPr>
              <a:defRPr/>
            </a:pPr>
            <a:fld id="{28E3519D-B725-48E7-9435-09774CCFD0BF}" type="datetimeFigureOut">
              <a:rPr lang="ru-RU"/>
              <a:t>12.06.2023</a:t>
            </a:fld>
            <a:endParaRPr lang="ru-RU"/>
          </a:p>
        </p:txBody>
      </p:sp>
      <p:sp>
        <p:nvSpPr>
          <p:cNvPr id="5" name="Нижний колонтитул 4"/>
          <p:cNvSpPr>
            <a:spLocks noGrp="1"/>
          </p:cNvSpPr>
          <p:nvPr>
            <p:ph type="ftr" sz="quarter" idx="11"/>
          </p:nvPr>
        </p:nvSpPr>
        <p:spPr bwMode="auto"/>
        <p:txBody>
          <a:bodyPr/>
          <a:lstStyle/>
          <a:p>
            <a:pPr>
              <a:defRPr/>
            </a:pPr>
            <a:endParaRPr lang="ru-RU"/>
          </a:p>
        </p:txBody>
      </p:sp>
      <p:sp>
        <p:nvSpPr>
          <p:cNvPr id="6" name="Номер слайда 5"/>
          <p:cNvSpPr>
            <a:spLocks noGrp="1"/>
          </p:cNvSpPr>
          <p:nvPr>
            <p:ph type="sldNum" sz="quarter" idx="12"/>
          </p:nvPr>
        </p:nvSpPr>
        <p:spPr bwMode="auto"/>
        <p:txBody>
          <a:bodyPr/>
          <a:lstStyle/>
          <a:p>
            <a:pPr>
              <a:defRPr/>
            </a:pPr>
            <a:fld id="{20F473FD-50A6-4C2E-94C1-0240293BF914}" type="slidenum">
              <a:rPr lang="ru-RU"/>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p:cNvSpPr>
            <a:spLocks noGrp="1"/>
          </p:cNvSpPr>
          <p:nvPr>
            <p:ph type="dt" sz="half" idx="10"/>
          </p:nvPr>
        </p:nvSpPr>
        <p:spPr/>
        <p:txBody>
          <a:bodyPr/>
          <a:lstStyle/>
          <a:p>
            <a:fld id="{3ED4C1E7-21E1-48FB-8FD3-F3CBEA1E03EF}" type="datetimeFigureOut">
              <a:rPr lang="ru-RU" smtClean="0"/>
              <a:t>12.06.2023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0AA83F3-392B-4DB3-BF8C-73ADFC1920EF}" type="slidenum">
              <a:rPr lang="ru-RU" smtClean="0"/>
              <a:t>‹#›</a:t>
            </a:fld>
            <a:endParaRPr lang="ru-RU"/>
          </a:p>
        </p:txBody>
      </p:sp>
    </p:spTree>
    <p:extLst>
      <p:ext uri="{BB962C8B-B14F-4D97-AF65-F5344CB8AC3E}">
        <p14:creationId xmlns:p14="http://schemas.microsoft.com/office/powerpoint/2010/main" val="35711126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3ED4C1E7-21E1-48FB-8FD3-F3CBEA1E03EF}" type="datetimeFigureOut">
              <a:rPr lang="ru-RU" smtClean="0"/>
              <a:t>12.06.2023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0AA83F3-392B-4DB3-BF8C-73ADFC1920EF}" type="slidenum">
              <a:rPr lang="ru-RU" smtClean="0"/>
              <a:t>‹#›</a:t>
            </a:fld>
            <a:endParaRPr lang="ru-RU"/>
          </a:p>
        </p:txBody>
      </p:sp>
    </p:spTree>
    <p:extLst>
      <p:ext uri="{BB962C8B-B14F-4D97-AF65-F5344CB8AC3E}">
        <p14:creationId xmlns:p14="http://schemas.microsoft.com/office/powerpoint/2010/main" val="4962980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3ED4C1E7-21E1-48FB-8FD3-F3CBEA1E03EF}" type="datetimeFigureOut">
              <a:rPr lang="ru-RU" smtClean="0"/>
              <a:t>12.06.2023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0AA83F3-392B-4DB3-BF8C-73ADFC1920EF}" type="slidenum">
              <a:rPr lang="ru-RU" smtClean="0"/>
              <a:t>‹#›</a:t>
            </a:fld>
            <a:endParaRPr lang="ru-RU"/>
          </a:p>
        </p:txBody>
      </p:sp>
    </p:spTree>
    <p:extLst>
      <p:ext uri="{BB962C8B-B14F-4D97-AF65-F5344CB8AC3E}">
        <p14:creationId xmlns:p14="http://schemas.microsoft.com/office/powerpoint/2010/main" val="371024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3ED4C1E7-21E1-48FB-8FD3-F3CBEA1E03EF}" type="datetimeFigureOut">
              <a:rPr lang="ru-RU" smtClean="0"/>
              <a:t>12.06.2023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0AA83F3-392B-4DB3-BF8C-73ADFC1920EF}" type="slidenum">
              <a:rPr lang="ru-RU" smtClean="0"/>
              <a:t>‹#›</a:t>
            </a:fld>
            <a:endParaRPr lang="ru-RU"/>
          </a:p>
        </p:txBody>
      </p:sp>
    </p:spTree>
    <p:extLst>
      <p:ext uri="{BB962C8B-B14F-4D97-AF65-F5344CB8AC3E}">
        <p14:creationId xmlns:p14="http://schemas.microsoft.com/office/powerpoint/2010/main" val="19096563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3ED4C1E7-21E1-48FB-8FD3-F3CBEA1E03EF}" type="datetimeFigureOut">
              <a:rPr lang="ru-RU" smtClean="0"/>
              <a:t>12.06.2023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60AA83F3-392B-4DB3-BF8C-73ADFC1920EF}" type="slidenum">
              <a:rPr lang="ru-RU" smtClean="0"/>
              <a:t>‹#›</a:t>
            </a:fld>
            <a:endParaRPr lang="ru-RU"/>
          </a:p>
        </p:txBody>
      </p:sp>
    </p:spTree>
    <p:extLst>
      <p:ext uri="{BB962C8B-B14F-4D97-AF65-F5344CB8AC3E}">
        <p14:creationId xmlns:p14="http://schemas.microsoft.com/office/powerpoint/2010/main" val="20793652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3ED4C1E7-21E1-48FB-8FD3-F3CBEA1E03EF}" type="datetimeFigureOut">
              <a:rPr lang="ru-RU" smtClean="0"/>
              <a:t>12.06.2023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60AA83F3-392B-4DB3-BF8C-73ADFC1920EF}" type="slidenum">
              <a:rPr lang="ru-RU" smtClean="0"/>
              <a:t>‹#›</a:t>
            </a:fld>
            <a:endParaRPr lang="ru-RU"/>
          </a:p>
        </p:txBody>
      </p:sp>
    </p:spTree>
    <p:extLst>
      <p:ext uri="{BB962C8B-B14F-4D97-AF65-F5344CB8AC3E}">
        <p14:creationId xmlns:p14="http://schemas.microsoft.com/office/powerpoint/2010/main" val="399330216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3ED4C1E7-21E1-48FB-8FD3-F3CBEA1E03EF}" type="datetimeFigureOut">
              <a:rPr lang="ru-RU" smtClean="0"/>
              <a:t>12.06.2023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60AA83F3-392B-4DB3-BF8C-73ADFC1920EF}" type="slidenum">
              <a:rPr lang="ru-RU" smtClean="0"/>
              <a:t>‹#›</a:t>
            </a:fld>
            <a:endParaRPr lang="ru-RU"/>
          </a:p>
        </p:txBody>
      </p:sp>
    </p:spTree>
    <p:extLst>
      <p:ext uri="{BB962C8B-B14F-4D97-AF65-F5344CB8AC3E}">
        <p14:creationId xmlns:p14="http://schemas.microsoft.com/office/powerpoint/2010/main" val="348045768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3ED4C1E7-21E1-48FB-8FD3-F3CBEA1E03EF}" type="datetimeFigureOut">
              <a:rPr lang="ru-RU" smtClean="0"/>
              <a:t>12.06.2023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0AA83F3-392B-4DB3-BF8C-73ADFC1920EF}" type="slidenum">
              <a:rPr lang="ru-RU" smtClean="0"/>
              <a:t>‹#›</a:t>
            </a:fld>
            <a:endParaRPr lang="ru-RU"/>
          </a:p>
        </p:txBody>
      </p:sp>
    </p:spTree>
    <p:extLst>
      <p:ext uri="{BB962C8B-B14F-4D97-AF65-F5344CB8AC3E}">
        <p14:creationId xmlns:p14="http://schemas.microsoft.com/office/powerpoint/2010/main" val="8726913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type="obj" preserve="1" userDrawn="1">
  <p:cSld name="Заголовок и объект">
    <p:spTree>
      <p:nvGrpSpPr>
        <p:cNvPr id="1" name=""/>
        <p:cNvGrpSpPr/>
        <p:nvPr/>
      </p:nvGrpSpPr>
      <p:grpSpPr bwMode="auto">
        <a:xfrm>
          <a:off x="0" y="0"/>
          <a:ext cx="0" cy="0"/>
          <a:chOff x="0" y="0"/>
          <a:chExt cx="0" cy="0"/>
        </a:xfrm>
      </p:grpSpPr>
      <p:sp>
        <p:nvSpPr>
          <p:cNvPr id="2" name="Заголовок 1"/>
          <p:cNvSpPr>
            <a:spLocks noGrp="1"/>
          </p:cNvSpPr>
          <p:nvPr>
            <p:ph type="title"/>
          </p:nvPr>
        </p:nvSpPr>
        <p:spPr bwMode="auto"/>
        <p:txBody>
          <a:bodyPr/>
          <a:lstStyle/>
          <a:p>
            <a:pPr>
              <a:defRPr/>
            </a:pPr>
            <a:r>
              <a:rPr lang="ru-RU"/>
              <a:t>Образец заголовка</a:t>
            </a:r>
            <a:endParaRPr/>
          </a:p>
        </p:txBody>
      </p:sp>
      <p:sp>
        <p:nvSpPr>
          <p:cNvPr id="3" name="Объект 2"/>
          <p:cNvSpPr>
            <a:spLocks noGrp="1"/>
          </p:cNvSpPr>
          <p:nvPr>
            <p:ph idx="1"/>
          </p:nvPr>
        </p:nvSpPr>
        <p:spPr bwMode="auto"/>
        <p:txBody>
          <a:bodyPr/>
          <a:lstStyle/>
          <a:p>
            <a:pPr lvl="0">
              <a:defRPr/>
            </a:pPr>
            <a:r>
              <a:rPr lang="ru-RU"/>
              <a:t>Образец текста</a:t>
            </a:r>
            <a:endParaRPr/>
          </a:p>
          <a:p>
            <a:pPr lvl="1">
              <a:defRPr/>
            </a:pPr>
            <a:r>
              <a:rPr lang="ru-RU"/>
              <a:t>Второй уровень</a:t>
            </a:r>
            <a:endParaRPr/>
          </a:p>
          <a:p>
            <a:pPr lvl="2">
              <a:defRPr/>
            </a:pPr>
            <a:r>
              <a:rPr lang="ru-RU"/>
              <a:t>Третий уровень</a:t>
            </a:r>
            <a:endParaRPr/>
          </a:p>
          <a:p>
            <a:pPr lvl="3">
              <a:defRPr/>
            </a:pPr>
            <a:r>
              <a:rPr lang="ru-RU"/>
              <a:t>Четвертый уровень</a:t>
            </a:r>
            <a:endParaRPr/>
          </a:p>
          <a:p>
            <a:pPr lvl="4">
              <a:defRPr/>
            </a:pPr>
            <a:r>
              <a:rPr lang="ru-RU"/>
              <a:t>Пятый уровень</a:t>
            </a:r>
            <a:endParaRPr/>
          </a:p>
        </p:txBody>
      </p:sp>
      <p:sp>
        <p:nvSpPr>
          <p:cNvPr id="4" name="Дата 3"/>
          <p:cNvSpPr>
            <a:spLocks noGrp="1"/>
          </p:cNvSpPr>
          <p:nvPr>
            <p:ph type="dt" sz="half" idx="10"/>
          </p:nvPr>
        </p:nvSpPr>
        <p:spPr bwMode="auto"/>
        <p:txBody>
          <a:bodyPr/>
          <a:lstStyle/>
          <a:p>
            <a:pPr>
              <a:defRPr/>
            </a:pPr>
            <a:fld id="{28E3519D-B725-48E7-9435-09774CCFD0BF}" type="datetimeFigureOut">
              <a:rPr lang="ru-RU"/>
              <a:t>12.06.2023</a:t>
            </a:fld>
            <a:endParaRPr lang="ru-RU"/>
          </a:p>
        </p:txBody>
      </p:sp>
      <p:sp>
        <p:nvSpPr>
          <p:cNvPr id="5" name="Нижний колонтитул 4"/>
          <p:cNvSpPr>
            <a:spLocks noGrp="1"/>
          </p:cNvSpPr>
          <p:nvPr>
            <p:ph type="ftr" sz="quarter" idx="11"/>
          </p:nvPr>
        </p:nvSpPr>
        <p:spPr bwMode="auto"/>
        <p:txBody>
          <a:bodyPr/>
          <a:lstStyle/>
          <a:p>
            <a:pPr>
              <a:defRPr/>
            </a:pPr>
            <a:endParaRPr lang="ru-RU"/>
          </a:p>
        </p:txBody>
      </p:sp>
      <p:sp>
        <p:nvSpPr>
          <p:cNvPr id="6" name="Номер слайда 5"/>
          <p:cNvSpPr>
            <a:spLocks noGrp="1"/>
          </p:cNvSpPr>
          <p:nvPr>
            <p:ph type="sldNum" sz="quarter" idx="12"/>
          </p:nvPr>
        </p:nvSpPr>
        <p:spPr bwMode="auto"/>
        <p:txBody>
          <a:bodyPr/>
          <a:lstStyle/>
          <a:p>
            <a:pPr>
              <a:defRPr/>
            </a:pPr>
            <a:fld id="{20F473FD-50A6-4C2E-94C1-0240293BF914}" type="slidenum">
              <a:rPr lang="ru-RU"/>
              <a:t>‹#›</a:t>
            </a:fld>
            <a:endParaRPr lang="ru-RU"/>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3ED4C1E7-21E1-48FB-8FD3-F3CBEA1E03EF}" type="datetimeFigureOut">
              <a:rPr lang="ru-RU" smtClean="0"/>
              <a:t>12.06.2023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0AA83F3-392B-4DB3-BF8C-73ADFC1920EF}" type="slidenum">
              <a:rPr lang="ru-RU" smtClean="0"/>
              <a:t>‹#›</a:t>
            </a:fld>
            <a:endParaRPr lang="ru-RU"/>
          </a:p>
        </p:txBody>
      </p:sp>
    </p:spTree>
    <p:extLst>
      <p:ext uri="{BB962C8B-B14F-4D97-AF65-F5344CB8AC3E}">
        <p14:creationId xmlns:p14="http://schemas.microsoft.com/office/powerpoint/2010/main" val="29485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3ED4C1E7-21E1-48FB-8FD3-F3CBEA1E03EF}" type="datetimeFigureOut">
              <a:rPr lang="ru-RU" smtClean="0"/>
              <a:t>12.06.2023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0AA83F3-392B-4DB3-BF8C-73ADFC1920EF}" type="slidenum">
              <a:rPr lang="ru-RU" smtClean="0"/>
              <a:t>‹#›</a:t>
            </a:fld>
            <a:endParaRPr lang="ru-RU"/>
          </a:p>
        </p:txBody>
      </p:sp>
    </p:spTree>
    <p:extLst>
      <p:ext uri="{BB962C8B-B14F-4D97-AF65-F5344CB8AC3E}">
        <p14:creationId xmlns:p14="http://schemas.microsoft.com/office/powerpoint/2010/main" val="347719305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3ED4C1E7-21E1-48FB-8FD3-F3CBEA1E03EF}" type="datetimeFigureOut">
              <a:rPr lang="ru-RU" smtClean="0"/>
              <a:t>12.06.2023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0AA83F3-392B-4DB3-BF8C-73ADFC1920EF}" type="slidenum">
              <a:rPr lang="ru-RU" smtClean="0"/>
              <a:t>‹#›</a:t>
            </a:fld>
            <a:endParaRPr lang="ru-RU"/>
          </a:p>
        </p:txBody>
      </p:sp>
    </p:spTree>
    <p:extLst>
      <p:ext uri="{BB962C8B-B14F-4D97-AF65-F5344CB8AC3E}">
        <p14:creationId xmlns:p14="http://schemas.microsoft.com/office/powerpoint/2010/main" val="118566268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14400" y="2130426"/>
            <a:ext cx="10363200" cy="1470025"/>
          </a:xfrm>
        </p:spPr>
        <p:txBody>
          <a:bodyPr/>
          <a:lstStyle/>
          <a:p>
            <a:r>
              <a:rPr lang="ru-RU"/>
              <a:t>Образец заголовка</a:t>
            </a:r>
          </a:p>
        </p:txBody>
      </p:sp>
      <p:sp>
        <p:nvSpPr>
          <p:cNvPr id="3" name="Подзаголовок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B4C71EC6-210F-42DE-9C53-41977AD35B3D}" type="datetimeFigureOut">
              <a:rPr lang="ru-RU" smtClean="0"/>
              <a:t>12.06.2023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425341401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4C71EC6-210F-42DE-9C53-41977AD35B3D}" type="datetimeFigureOut">
              <a:rPr lang="ru-RU" smtClean="0"/>
              <a:t>12.06.2023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407877334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63084" y="4406901"/>
            <a:ext cx="103632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12.06.2023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185350615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Содержимое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B4C71EC6-210F-42DE-9C53-41977AD35B3D}" type="datetimeFigureOut">
              <a:rPr lang="ru-RU" smtClean="0"/>
              <a:t>12.06.2023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83116141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Содержимое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Содержимое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B4C71EC6-210F-42DE-9C53-41977AD35B3D}" type="datetimeFigureOut">
              <a:rPr lang="ru-RU" smtClean="0"/>
              <a:t>12.06.2023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82371367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B4C71EC6-210F-42DE-9C53-41977AD35B3D}" type="datetimeFigureOut">
              <a:rPr lang="ru-RU" smtClean="0"/>
              <a:t>12.06.2023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172667389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12.06.2023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1607538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type="secHead" preserve="1" userDrawn="1">
  <p:cSld name="Заголовок раздела">
    <p:spTree>
      <p:nvGrpSpPr>
        <p:cNvPr id="1" name=""/>
        <p:cNvGrpSpPr/>
        <p:nvPr/>
      </p:nvGrpSpPr>
      <p:grpSpPr bwMode="auto">
        <a:xfrm>
          <a:off x="0" y="0"/>
          <a:ext cx="0" cy="0"/>
          <a:chOff x="0" y="0"/>
          <a:chExt cx="0" cy="0"/>
        </a:xfrm>
      </p:grpSpPr>
      <p:sp>
        <p:nvSpPr>
          <p:cNvPr id="2" name="Заголовок 1"/>
          <p:cNvSpPr>
            <a:spLocks noGrp="1"/>
          </p:cNvSpPr>
          <p:nvPr>
            <p:ph type="title"/>
          </p:nvPr>
        </p:nvSpPr>
        <p:spPr bwMode="auto">
          <a:xfrm>
            <a:off x="831850" y="1709738"/>
            <a:ext cx="10515600" cy="2852737"/>
          </a:xfrm>
        </p:spPr>
        <p:txBody>
          <a:bodyPr anchor="b"/>
          <a:lstStyle>
            <a:lvl1pPr>
              <a:defRPr sz="6000"/>
            </a:lvl1pPr>
          </a:lstStyle>
          <a:p>
            <a:pPr>
              <a:defRPr/>
            </a:pPr>
            <a:r>
              <a:rPr lang="ru-RU"/>
              <a:t>Образец заголовка</a:t>
            </a:r>
            <a:endParaRPr/>
          </a:p>
        </p:txBody>
      </p:sp>
      <p:sp>
        <p:nvSpPr>
          <p:cNvPr id="3" name="Текст 2"/>
          <p:cNvSpPr>
            <a:spLocks noGrp="1"/>
          </p:cNvSpPr>
          <p:nvPr>
            <p:ph type="body" idx="1"/>
          </p:nvPr>
        </p:nvSpPr>
        <p:spPr bwMode="auto">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defRPr/>
            </a:pPr>
            <a:r>
              <a:rPr lang="ru-RU"/>
              <a:t>Образец текста</a:t>
            </a:r>
            <a:endParaRPr/>
          </a:p>
        </p:txBody>
      </p:sp>
      <p:sp>
        <p:nvSpPr>
          <p:cNvPr id="4" name="Дата 3"/>
          <p:cNvSpPr>
            <a:spLocks noGrp="1"/>
          </p:cNvSpPr>
          <p:nvPr>
            <p:ph type="dt" sz="half" idx="10"/>
          </p:nvPr>
        </p:nvSpPr>
        <p:spPr bwMode="auto"/>
        <p:txBody>
          <a:bodyPr/>
          <a:lstStyle/>
          <a:p>
            <a:pPr>
              <a:defRPr/>
            </a:pPr>
            <a:fld id="{28E3519D-B725-48E7-9435-09774CCFD0BF}" type="datetimeFigureOut">
              <a:rPr lang="ru-RU"/>
              <a:t>12.06.2023</a:t>
            </a:fld>
            <a:endParaRPr lang="ru-RU"/>
          </a:p>
        </p:txBody>
      </p:sp>
      <p:sp>
        <p:nvSpPr>
          <p:cNvPr id="5" name="Нижний колонтитул 4"/>
          <p:cNvSpPr>
            <a:spLocks noGrp="1"/>
          </p:cNvSpPr>
          <p:nvPr>
            <p:ph type="ftr" sz="quarter" idx="11"/>
          </p:nvPr>
        </p:nvSpPr>
        <p:spPr bwMode="auto"/>
        <p:txBody>
          <a:bodyPr/>
          <a:lstStyle/>
          <a:p>
            <a:pPr>
              <a:defRPr/>
            </a:pPr>
            <a:endParaRPr lang="ru-RU"/>
          </a:p>
        </p:txBody>
      </p:sp>
      <p:sp>
        <p:nvSpPr>
          <p:cNvPr id="6" name="Номер слайда 5"/>
          <p:cNvSpPr>
            <a:spLocks noGrp="1"/>
          </p:cNvSpPr>
          <p:nvPr>
            <p:ph type="sldNum" sz="quarter" idx="12"/>
          </p:nvPr>
        </p:nvSpPr>
        <p:spPr bwMode="auto"/>
        <p:txBody>
          <a:bodyPr/>
          <a:lstStyle/>
          <a:p>
            <a:pPr>
              <a:defRPr/>
            </a:pPr>
            <a:fld id="{20F473FD-50A6-4C2E-94C1-0240293BF914}" type="slidenum">
              <a:rPr lang="ru-RU"/>
              <a:t>‹#›</a:t>
            </a:fld>
            <a:endParaRPr lang="ru-RU"/>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1" y="273050"/>
            <a:ext cx="4011084" cy="1162050"/>
          </a:xfrm>
        </p:spPr>
        <p:txBody>
          <a:bodyPr anchor="b"/>
          <a:lstStyle>
            <a:lvl1pPr algn="l">
              <a:defRPr sz="2000" b="1"/>
            </a:lvl1pPr>
          </a:lstStyle>
          <a:p>
            <a:r>
              <a:rPr lang="ru-RU"/>
              <a:t>Образец заголовка</a:t>
            </a:r>
          </a:p>
        </p:txBody>
      </p:sp>
      <p:sp>
        <p:nvSpPr>
          <p:cNvPr id="3" name="Содержимое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12.06.2023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201920471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89717" y="4800600"/>
            <a:ext cx="73152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12.06.2023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323190256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4C71EC6-210F-42DE-9C53-41977AD35B3D}" type="datetimeFigureOut">
              <a:rPr lang="ru-RU" smtClean="0"/>
              <a:t>12.06.2023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732776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839200" y="274639"/>
            <a:ext cx="27432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609600" y="274639"/>
            <a:ext cx="80264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4C71EC6-210F-42DE-9C53-41977AD35B3D}" type="datetimeFigureOut">
              <a:rPr lang="ru-RU" smtClean="0"/>
              <a:t>12.06.2023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291169844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FC20AE0-3FF5-4D61-9E33-E661BEB2D60E}"/>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E9660328-B1E5-46D2-AD27-D09328E81B3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6E91B2B4-4DD9-4CE6-8E5A-3F5014185567}"/>
              </a:ext>
            </a:extLst>
          </p:cNvPr>
          <p:cNvSpPr>
            <a:spLocks noGrp="1"/>
          </p:cNvSpPr>
          <p:nvPr>
            <p:ph type="dt" sz="half" idx="10"/>
          </p:nvPr>
        </p:nvSpPr>
        <p:spPr/>
        <p:txBody>
          <a:bodyPr/>
          <a:lstStyle/>
          <a:p>
            <a:fld id="{F2FFB779-270B-4192-84BA-A697F48306DC}" type="datetimeFigureOut">
              <a:rPr lang="ru-RU" smtClean="0"/>
              <a:t>12.06.2023</a:t>
            </a:fld>
            <a:endParaRPr lang="ru-RU"/>
          </a:p>
        </p:txBody>
      </p:sp>
      <p:sp>
        <p:nvSpPr>
          <p:cNvPr id="5" name="Нижний колонтитул 4">
            <a:extLst>
              <a:ext uri="{FF2B5EF4-FFF2-40B4-BE49-F238E27FC236}">
                <a16:creationId xmlns:a16="http://schemas.microsoft.com/office/drawing/2014/main" id="{97962330-8A3F-4926-8CA5-C6E0349BEDA7}"/>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0DE610B9-4A76-4CFA-8B75-64A7A505D4D1}"/>
              </a:ext>
            </a:extLst>
          </p:cNvPr>
          <p:cNvSpPr>
            <a:spLocks noGrp="1"/>
          </p:cNvSpPr>
          <p:nvPr>
            <p:ph type="sldNum" sz="quarter" idx="12"/>
          </p:nvPr>
        </p:nvSpPr>
        <p:spPr/>
        <p:txBody>
          <a:bodyPr/>
          <a:lstStyle/>
          <a:p>
            <a:fld id="{285DC19C-03DA-4066-9FF7-D0BF1BC6D6F6}" type="slidenum">
              <a:rPr lang="ru-RU" smtClean="0"/>
              <a:t>‹#›</a:t>
            </a:fld>
            <a:endParaRPr lang="ru-RU"/>
          </a:p>
        </p:txBody>
      </p:sp>
    </p:spTree>
    <p:extLst>
      <p:ext uri="{BB962C8B-B14F-4D97-AF65-F5344CB8AC3E}">
        <p14:creationId xmlns:p14="http://schemas.microsoft.com/office/powerpoint/2010/main" val="80163557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CA7204A-1A58-464B-97C0-D5CEE441F68C}"/>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A1E78AA1-8AE7-4883-9CC0-97EEFF9F13DA}"/>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152F2922-01E3-45EA-AA3B-D7107E336C0E}"/>
              </a:ext>
            </a:extLst>
          </p:cNvPr>
          <p:cNvSpPr>
            <a:spLocks noGrp="1"/>
          </p:cNvSpPr>
          <p:nvPr>
            <p:ph type="dt" sz="half" idx="10"/>
          </p:nvPr>
        </p:nvSpPr>
        <p:spPr/>
        <p:txBody>
          <a:bodyPr/>
          <a:lstStyle/>
          <a:p>
            <a:fld id="{F2FFB779-270B-4192-84BA-A697F48306DC}" type="datetimeFigureOut">
              <a:rPr lang="ru-RU" smtClean="0"/>
              <a:t>12.06.2023</a:t>
            </a:fld>
            <a:endParaRPr lang="ru-RU"/>
          </a:p>
        </p:txBody>
      </p:sp>
      <p:sp>
        <p:nvSpPr>
          <p:cNvPr id="5" name="Нижний колонтитул 4">
            <a:extLst>
              <a:ext uri="{FF2B5EF4-FFF2-40B4-BE49-F238E27FC236}">
                <a16:creationId xmlns:a16="http://schemas.microsoft.com/office/drawing/2014/main" id="{22573DE3-96C2-484D-B828-8F0A8AF4B912}"/>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A767B8F1-D606-4270-9184-3850D90FEA69}"/>
              </a:ext>
            </a:extLst>
          </p:cNvPr>
          <p:cNvSpPr>
            <a:spLocks noGrp="1"/>
          </p:cNvSpPr>
          <p:nvPr>
            <p:ph type="sldNum" sz="quarter" idx="12"/>
          </p:nvPr>
        </p:nvSpPr>
        <p:spPr/>
        <p:txBody>
          <a:bodyPr/>
          <a:lstStyle/>
          <a:p>
            <a:fld id="{285DC19C-03DA-4066-9FF7-D0BF1BC6D6F6}" type="slidenum">
              <a:rPr lang="ru-RU" smtClean="0"/>
              <a:t>‹#›</a:t>
            </a:fld>
            <a:endParaRPr lang="ru-RU"/>
          </a:p>
        </p:txBody>
      </p:sp>
    </p:spTree>
    <p:extLst>
      <p:ext uri="{BB962C8B-B14F-4D97-AF65-F5344CB8AC3E}">
        <p14:creationId xmlns:p14="http://schemas.microsoft.com/office/powerpoint/2010/main" val="206615988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49FFD27-4052-4DB8-8033-6B6AFAA5528E}"/>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EA8575FA-E408-4C0D-B911-9FA0A9AE301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68EBA28B-F01B-49F5-B426-01C338689AC3}"/>
              </a:ext>
            </a:extLst>
          </p:cNvPr>
          <p:cNvSpPr>
            <a:spLocks noGrp="1"/>
          </p:cNvSpPr>
          <p:nvPr>
            <p:ph type="dt" sz="half" idx="10"/>
          </p:nvPr>
        </p:nvSpPr>
        <p:spPr/>
        <p:txBody>
          <a:bodyPr/>
          <a:lstStyle/>
          <a:p>
            <a:fld id="{F2FFB779-270B-4192-84BA-A697F48306DC}" type="datetimeFigureOut">
              <a:rPr lang="ru-RU" smtClean="0"/>
              <a:t>12.06.2023</a:t>
            </a:fld>
            <a:endParaRPr lang="ru-RU"/>
          </a:p>
        </p:txBody>
      </p:sp>
      <p:sp>
        <p:nvSpPr>
          <p:cNvPr id="5" name="Нижний колонтитул 4">
            <a:extLst>
              <a:ext uri="{FF2B5EF4-FFF2-40B4-BE49-F238E27FC236}">
                <a16:creationId xmlns:a16="http://schemas.microsoft.com/office/drawing/2014/main" id="{154D9CBE-6A60-4258-BF2A-B93FC6804ECF}"/>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54C3D8BD-9E08-4EF7-B065-DAF90F6F492D}"/>
              </a:ext>
            </a:extLst>
          </p:cNvPr>
          <p:cNvSpPr>
            <a:spLocks noGrp="1"/>
          </p:cNvSpPr>
          <p:nvPr>
            <p:ph type="sldNum" sz="quarter" idx="12"/>
          </p:nvPr>
        </p:nvSpPr>
        <p:spPr/>
        <p:txBody>
          <a:bodyPr/>
          <a:lstStyle/>
          <a:p>
            <a:fld id="{285DC19C-03DA-4066-9FF7-D0BF1BC6D6F6}" type="slidenum">
              <a:rPr lang="ru-RU" smtClean="0"/>
              <a:t>‹#›</a:t>
            </a:fld>
            <a:endParaRPr lang="ru-RU"/>
          </a:p>
        </p:txBody>
      </p:sp>
    </p:spTree>
    <p:extLst>
      <p:ext uri="{BB962C8B-B14F-4D97-AF65-F5344CB8AC3E}">
        <p14:creationId xmlns:p14="http://schemas.microsoft.com/office/powerpoint/2010/main" val="237568141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C8F3304-D247-4EEA-9F32-D5F878C18767}"/>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B4B99F72-0738-438B-8817-E0D6AB75214E}"/>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5A14A1B5-01ED-4E64-B023-02E0B832233F}"/>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717B7970-E565-4130-8176-E2996A80CBBC}"/>
              </a:ext>
            </a:extLst>
          </p:cNvPr>
          <p:cNvSpPr>
            <a:spLocks noGrp="1"/>
          </p:cNvSpPr>
          <p:nvPr>
            <p:ph type="dt" sz="half" idx="10"/>
          </p:nvPr>
        </p:nvSpPr>
        <p:spPr/>
        <p:txBody>
          <a:bodyPr/>
          <a:lstStyle/>
          <a:p>
            <a:fld id="{F2FFB779-270B-4192-84BA-A697F48306DC}" type="datetimeFigureOut">
              <a:rPr lang="ru-RU" smtClean="0"/>
              <a:t>12.06.2023</a:t>
            </a:fld>
            <a:endParaRPr lang="ru-RU"/>
          </a:p>
        </p:txBody>
      </p:sp>
      <p:sp>
        <p:nvSpPr>
          <p:cNvPr id="6" name="Нижний колонтитул 5">
            <a:extLst>
              <a:ext uri="{FF2B5EF4-FFF2-40B4-BE49-F238E27FC236}">
                <a16:creationId xmlns:a16="http://schemas.microsoft.com/office/drawing/2014/main" id="{B7A44DAA-C580-49AF-B0D4-7CA54672C44C}"/>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00096650-99EB-48C5-8FFB-3380F382F5D8}"/>
              </a:ext>
            </a:extLst>
          </p:cNvPr>
          <p:cNvSpPr>
            <a:spLocks noGrp="1"/>
          </p:cNvSpPr>
          <p:nvPr>
            <p:ph type="sldNum" sz="quarter" idx="12"/>
          </p:nvPr>
        </p:nvSpPr>
        <p:spPr/>
        <p:txBody>
          <a:bodyPr/>
          <a:lstStyle/>
          <a:p>
            <a:fld id="{285DC19C-03DA-4066-9FF7-D0BF1BC6D6F6}" type="slidenum">
              <a:rPr lang="ru-RU" smtClean="0"/>
              <a:t>‹#›</a:t>
            </a:fld>
            <a:endParaRPr lang="ru-RU"/>
          </a:p>
        </p:txBody>
      </p:sp>
    </p:spTree>
    <p:extLst>
      <p:ext uri="{BB962C8B-B14F-4D97-AF65-F5344CB8AC3E}">
        <p14:creationId xmlns:p14="http://schemas.microsoft.com/office/powerpoint/2010/main" val="68781900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BF337A9-AE31-4F93-9CA1-DF49A82D34BE}"/>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23E04238-A9D8-41BD-9996-B3492EA0D0D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C455E69E-AF7D-4F37-A01E-C7215C1FA91E}"/>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0C848AA4-21A2-427A-BA0C-E38B64A2EE6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14A599DC-1264-489F-9266-72C4CC05B40C}"/>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C2C3CA68-B05D-44A0-9FB4-EC07B10B6C53}"/>
              </a:ext>
            </a:extLst>
          </p:cNvPr>
          <p:cNvSpPr>
            <a:spLocks noGrp="1"/>
          </p:cNvSpPr>
          <p:nvPr>
            <p:ph type="dt" sz="half" idx="10"/>
          </p:nvPr>
        </p:nvSpPr>
        <p:spPr/>
        <p:txBody>
          <a:bodyPr/>
          <a:lstStyle/>
          <a:p>
            <a:fld id="{F2FFB779-270B-4192-84BA-A697F48306DC}" type="datetimeFigureOut">
              <a:rPr lang="ru-RU" smtClean="0"/>
              <a:t>12.06.2023</a:t>
            </a:fld>
            <a:endParaRPr lang="ru-RU"/>
          </a:p>
        </p:txBody>
      </p:sp>
      <p:sp>
        <p:nvSpPr>
          <p:cNvPr id="8" name="Нижний колонтитул 7">
            <a:extLst>
              <a:ext uri="{FF2B5EF4-FFF2-40B4-BE49-F238E27FC236}">
                <a16:creationId xmlns:a16="http://schemas.microsoft.com/office/drawing/2014/main" id="{B958CE94-960F-4AD6-91C1-071F6AA8996A}"/>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id="{4DDC7F98-47E8-473E-ADF3-C186F4620CC1}"/>
              </a:ext>
            </a:extLst>
          </p:cNvPr>
          <p:cNvSpPr>
            <a:spLocks noGrp="1"/>
          </p:cNvSpPr>
          <p:nvPr>
            <p:ph type="sldNum" sz="quarter" idx="12"/>
          </p:nvPr>
        </p:nvSpPr>
        <p:spPr/>
        <p:txBody>
          <a:bodyPr/>
          <a:lstStyle/>
          <a:p>
            <a:fld id="{285DC19C-03DA-4066-9FF7-D0BF1BC6D6F6}" type="slidenum">
              <a:rPr lang="ru-RU" smtClean="0"/>
              <a:t>‹#›</a:t>
            </a:fld>
            <a:endParaRPr lang="ru-RU"/>
          </a:p>
        </p:txBody>
      </p:sp>
    </p:spTree>
    <p:extLst>
      <p:ext uri="{BB962C8B-B14F-4D97-AF65-F5344CB8AC3E}">
        <p14:creationId xmlns:p14="http://schemas.microsoft.com/office/powerpoint/2010/main" val="148227146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934EC62-1416-428F-86BF-24E67C3D5D27}"/>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3E7CCBD2-F14A-4F47-8F88-AF53EA8B538C}"/>
              </a:ext>
            </a:extLst>
          </p:cNvPr>
          <p:cNvSpPr>
            <a:spLocks noGrp="1"/>
          </p:cNvSpPr>
          <p:nvPr>
            <p:ph type="dt" sz="half" idx="10"/>
          </p:nvPr>
        </p:nvSpPr>
        <p:spPr/>
        <p:txBody>
          <a:bodyPr/>
          <a:lstStyle/>
          <a:p>
            <a:fld id="{F2FFB779-270B-4192-84BA-A697F48306DC}" type="datetimeFigureOut">
              <a:rPr lang="ru-RU" smtClean="0"/>
              <a:t>12.06.2023</a:t>
            </a:fld>
            <a:endParaRPr lang="ru-RU"/>
          </a:p>
        </p:txBody>
      </p:sp>
      <p:sp>
        <p:nvSpPr>
          <p:cNvPr id="4" name="Нижний колонтитул 3">
            <a:extLst>
              <a:ext uri="{FF2B5EF4-FFF2-40B4-BE49-F238E27FC236}">
                <a16:creationId xmlns:a16="http://schemas.microsoft.com/office/drawing/2014/main" id="{4299F5D6-18C1-4148-B1CC-075138E783CA}"/>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id="{9F99F1AF-6EC5-4E09-A351-93A90A7FB05E}"/>
              </a:ext>
            </a:extLst>
          </p:cNvPr>
          <p:cNvSpPr>
            <a:spLocks noGrp="1"/>
          </p:cNvSpPr>
          <p:nvPr>
            <p:ph type="sldNum" sz="quarter" idx="12"/>
          </p:nvPr>
        </p:nvSpPr>
        <p:spPr/>
        <p:txBody>
          <a:bodyPr/>
          <a:lstStyle/>
          <a:p>
            <a:fld id="{285DC19C-03DA-4066-9FF7-D0BF1BC6D6F6}" type="slidenum">
              <a:rPr lang="ru-RU" smtClean="0"/>
              <a:t>‹#›</a:t>
            </a:fld>
            <a:endParaRPr lang="ru-RU"/>
          </a:p>
        </p:txBody>
      </p:sp>
    </p:spTree>
    <p:extLst>
      <p:ext uri="{BB962C8B-B14F-4D97-AF65-F5344CB8AC3E}">
        <p14:creationId xmlns:p14="http://schemas.microsoft.com/office/powerpoint/2010/main" val="18898057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type="twoObj" preserve="1" userDrawn="1">
  <p:cSld name="Два объекта">
    <p:spTree>
      <p:nvGrpSpPr>
        <p:cNvPr id="1" name=""/>
        <p:cNvGrpSpPr/>
        <p:nvPr/>
      </p:nvGrpSpPr>
      <p:grpSpPr bwMode="auto">
        <a:xfrm>
          <a:off x="0" y="0"/>
          <a:ext cx="0" cy="0"/>
          <a:chOff x="0" y="0"/>
          <a:chExt cx="0" cy="0"/>
        </a:xfrm>
      </p:grpSpPr>
      <p:sp>
        <p:nvSpPr>
          <p:cNvPr id="2" name="Заголовок 1"/>
          <p:cNvSpPr>
            <a:spLocks noGrp="1"/>
          </p:cNvSpPr>
          <p:nvPr>
            <p:ph type="title"/>
          </p:nvPr>
        </p:nvSpPr>
        <p:spPr bwMode="auto"/>
        <p:txBody>
          <a:bodyPr/>
          <a:lstStyle/>
          <a:p>
            <a:pPr>
              <a:defRPr/>
            </a:pPr>
            <a:r>
              <a:rPr lang="ru-RU"/>
              <a:t>Образец заголовка</a:t>
            </a:r>
            <a:endParaRPr/>
          </a:p>
        </p:txBody>
      </p:sp>
      <p:sp>
        <p:nvSpPr>
          <p:cNvPr id="3" name="Объект 2"/>
          <p:cNvSpPr>
            <a:spLocks noGrp="1"/>
          </p:cNvSpPr>
          <p:nvPr>
            <p:ph sz="half" idx="1"/>
          </p:nvPr>
        </p:nvSpPr>
        <p:spPr bwMode="auto">
          <a:xfrm>
            <a:off x="838200" y="1825625"/>
            <a:ext cx="5181600" cy="4351338"/>
          </a:xfrm>
        </p:spPr>
        <p:txBody>
          <a:bodyPr/>
          <a:lstStyle/>
          <a:p>
            <a:pPr lvl="0">
              <a:defRPr/>
            </a:pPr>
            <a:r>
              <a:rPr lang="ru-RU"/>
              <a:t>Образец текста</a:t>
            </a:r>
            <a:endParaRPr/>
          </a:p>
          <a:p>
            <a:pPr lvl="1">
              <a:defRPr/>
            </a:pPr>
            <a:r>
              <a:rPr lang="ru-RU"/>
              <a:t>Второй уровень</a:t>
            </a:r>
            <a:endParaRPr/>
          </a:p>
          <a:p>
            <a:pPr lvl="2">
              <a:defRPr/>
            </a:pPr>
            <a:r>
              <a:rPr lang="ru-RU"/>
              <a:t>Третий уровень</a:t>
            </a:r>
            <a:endParaRPr/>
          </a:p>
          <a:p>
            <a:pPr lvl="3">
              <a:defRPr/>
            </a:pPr>
            <a:r>
              <a:rPr lang="ru-RU"/>
              <a:t>Четвертый уровень</a:t>
            </a:r>
            <a:endParaRPr/>
          </a:p>
          <a:p>
            <a:pPr lvl="4">
              <a:defRPr/>
            </a:pPr>
            <a:r>
              <a:rPr lang="ru-RU"/>
              <a:t>Пятый уровень</a:t>
            </a:r>
            <a:endParaRPr/>
          </a:p>
        </p:txBody>
      </p:sp>
      <p:sp>
        <p:nvSpPr>
          <p:cNvPr id="4" name="Объект 3"/>
          <p:cNvSpPr>
            <a:spLocks noGrp="1"/>
          </p:cNvSpPr>
          <p:nvPr>
            <p:ph sz="half" idx="2"/>
          </p:nvPr>
        </p:nvSpPr>
        <p:spPr bwMode="auto">
          <a:xfrm>
            <a:off x="6172200" y="1825625"/>
            <a:ext cx="5181600" cy="4351338"/>
          </a:xfrm>
        </p:spPr>
        <p:txBody>
          <a:bodyPr/>
          <a:lstStyle/>
          <a:p>
            <a:pPr lvl="0">
              <a:defRPr/>
            </a:pPr>
            <a:r>
              <a:rPr lang="ru-RU"/>
              <a:t>Образец текста</a:t>
            </a:r>
            <a:endParaRPr/>
          </a:p>
          <a:p>
            <a:pPr lvl="1">
              <a:defRPr/>
            </a:pPr>
            <a:r>
              <a:rPr lang="ru-RU"/>
              <a:t>Второй уровень</a:t>
            </a:r>
            <a:endParaRPr/>
          </a:p>
          <a:p>
            <a:pPr lvl="2">
              <a:defRPr/>
            </a:pPr>
            <a:r>
              <a:rPr lang="ru-RU"/>
              <a:t>Третий уровень</a:t>
            </a:r>
            <a:endParaRPr/>
          </a:p>
          <a:p>
            <a:pPr lvl="3">
              <a:defRPr/>
            </a:pPr>
            <a:r>
              <a:rPr lang="ru-RU"/>
              <a:t>Четвертый уровень</a:t>
            </a:r>
            <a:endParaRPr/>
          </a:p>
          <a:p>
            <a:pPr lvl="4">
              <a:defRPr/>
            </a:pPr>
            <a:r>
              <a:rPr lang="ru-RU"/>
              <a:t>Пятый уровень</a:t>
            </a:r>
            <a:endParaRPr/>
          </a:p>
        </p:txBody>
      </p:sp>
      <p:sp>
        <p:nvSpPr>
          <p:cNvPr id="5" name="Дата 4"/>
          <p:cNvSpPr>
            <a:spLocks noGrp="1"/>
          </p:cNvSpPr>
          <p:nvPr>
            <p:ph type="dt" sz="half" idx="10"/>
          </p:nvPr>
        </p:nvSpPr>
        <p:spPr bwMode="auto"/>
        <p:txBody>
          <a:bodyPr/>
          <a:lstStyle/>
          <a:p>
            <a:pPr>
              <a:defRPr/>
            </a:pPr>
            <a:fld id="{28E3519D-B725-48E7-9435-09774CCFD0BF}" type="datetimeFigureOut">
              <a:rPr lang="ru-RU"/>
              <a:t>12.06.2023</a:t>
            </a:fld>
            <a:endParaRPr lang="ru-RU"/>
          </a:p>
        </p:txBody>
      </p:sp>
      <p:sp>
        <p:nvSpPr>
          <p:cNvPr id="6" name="Нижний колонтитул 5"/>
          <p:cNvSpPr>
            <a:spLocks noGrp="1"/>
          </p:cNvSpPr>
          <p:nvPr>
            <p:ph type="ftr" sz="quarter" idx="11"/>
          </p:nvPr>
        </p:nvSpPr>
        <p:spPr bwMode="auto"/>
        <p:txBody>
          <a:bodyPr/>
          <a:lstStyle/>
          <a:p>
            <a:pPr>
              <a:defRPr/>
            </a:pPr>
            <a:endParaRPr lang="ru-RU"/>
          </a:p>
        </p:txBody>
      </p:sp>
      <p:sp>
        <p:nvSpPr>
          <p:cNvPr id="7" name="Номер слайда 6"/>
          <p:cNvSpPr>
            <a:spLocks noGrp="1"/>
          </p:cNvSpPr>
          <p:nvPr>
            <p:ph type="sldNum" sz="quarter" idx="12"/>
          </p:nvPr>
        </p:nvSpPr>
        <p:spPr bwMode="auto"/>
        <p:txBody>
          <a:bodyPr/>
          <a:lstStyle/>
          <a:p>
            <a:pPr>
              <a:defRPr/>
            </a:pPr>
            <a:fld id="{20F473FD-50A6-4C2E-94C1-0240293BF914}" type="slidenum">
              <a:rPr lang="ru-RU"/>
              <a:t>‹#›</a:t>
            </a:fld>
            <a:endParaRPr lang="ru-RU"/>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90A913D4-6762-4D8F-BC10-A99C870DCCB2}"/>
              </a:ext>
            </a:extLst>
          </p:cNvPr>
          <p:cNvSpPr>
            <a:spLocks noGrp="1"/>
          </p:cNvSpPr>
          <p:nvPr>
            <p:ph type="dt" sz="half" idx="10"/>
          </p:nvPr>
        </p:nvSpPr>
        <p:spPr/>
        <p:txBody>
          <a:bodyPr/>
          <a:lstStyle/>
          <a:p>
            <a:fld id="{F2FFB779-270B-4192-84BA-A697F48306DC}" type="datetimeFigureOut">
              <a:rPr lang="ru-RU" smtClean="0"/>
              <a:t>12.06.2023</a:t>
            </a:fld>
            <a:endParaRPr lang="ru-RU"/>
          </a:p>
        </p:txBody>
      </p:sp>
      <p:sp>
        <p:nvSpPr>
          <p:cNvPr id="3" name="Нижний колонтитул 2">
            <a:extLst>
              <a:ext uri="{FF2B5EF4-FFF2-40B4-BE49-F238E27FC236}">
                <a16:creationId xmlns:a16="http://schemas.microsoft.com/office/drawing/2014/main" id="{66FDE346-A853-433E-9655-2420B1ADF056}"/>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id="{2A38399A-D304-42B4-BB32-D5C2FB0B078E}"/>
              </a:ext>
            </a:extLst>
          </p:cNvPr>
          <p:cNvSpPr>
            <a:spLocks noGrp="1"/>
          </p:cNvSpPr>
          <p:nvPr>
            <p:ph type="sldNum" sz="quarter" idx="12"/>
          </p:nvPr>
        </p:nvSpPr>
        <p:spPr/>
        <p:txBody>
          <a:bodyPr/>
          <a:lstStyle/>
          <a:p>
            <a:fld id="{285DC19C-03DA-4066-9FF7-D0BF1BC6D6F6}" type="slidenum">
              <a:rPr lang="ru-RU" smtClean="0"/>
              <a:t>‹#›</a:t>
            </a:fld>
            <a:endParaRPr lang="ru-RU"/>
          </a:p>
        </p:txBody>
      </p:sp>
    </p:spTree>
    <p:extLst>
      <p:ext uri="{BB962C8B-B14F-4D97-AF65-F5344CB8AC3E}">
        <p14:creationId xmlns:p14="http://schemas.microsoft.com/office/powerpoint/2010/main" val="177149544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60F803E-D9C4-4B41-8B9A-C94D24127906}"/>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3408612E-797A-4F40-A174-984101A6F86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97F7851E-A80F-4FD5-B8BB-FC99E92E395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6B13C350-4E4B-47C8-8313-BD0AA6E67F87}"/>
              </a:ext>
            </a:extLst>
          </p:cNvPr>
          <p:cNvSpPr>
            <a:spLocks noGrp="1"/>
          </p:cNvSpPr>
          <p:nvPr>
            <p:ph type="dt" sz="half" idx="10"/>
          </p:nvPr>
        </p:nvSpPr>
        <p:spPr/>
        <p:txBody>
          <a:bodyPr/>
          <a:lstStyle/>
          <a:p>
            <a:fld id="{F2FFB779-270B-4192-84BA-A697F48306DC}" type="datetimeFigureOut">
              <a:rPr lang="ru-RU" smtClean="0"/>
              <a:t>12.06.2023</a:t>
            </a:fld>
            <a:endParaRPr lang="ru-RU"/>
          </a:p>
        </p:txBody>
      </p:sp>
      <p:sp>
        <p:nvSpPr>
          <p:cNvPr id="6" name="Нижний колонтитул 5">
            <a:extLst>
              <a:ext uri="{FF2B5EF4-FFF2-40B4-BE49-F238E27FC236}">
                <a16:creationId xmlns:a16="http://schemas.microsoft.com/office/drawing/2014/main" id="{4C51DAE6-2A4F-4824-A5AD-FE3E02A0BA4D}"/>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AC898039-A014-4C50-B9CA-02F2C6EE14B0}"/>
              </a:ext>
            </a:extLst>
          </p:cNvPr>
          <p:cNvSpPr>
            <a:spLocks noGrp="1"/>
          </p:cNvSpPr>
          <p:nvPr>
            <p:ph type="sldNum" sz="quarter" idx="12"/>
          </p:nvPr>
        </p:nvSpPr>
        <p:spPr/>
        <p:txBody>
          <a:bodyPr/>
          <a:lstStyle/>
          <a:p>
            <a:fld id="{285DC19C-03DA-4066-9FF7-D0BF1BC6D6F6}" type="slidenum">
              <a:rPr lang="ru-RU" smtClean="0"/>
              <a:t>‹#›</a:t>
            </a:fld>
            <a:endParaRPr lang="ru-RU"/>
          </a:p>
        </p:txBody>
      </p:sp>
    </p:spTree>
    <p:extLst>
      <p:ext uri="{BB962C8B-B14F-4D97-AF65-F5344CB8AC3E}">
        <p14:creationId xmlns:p14="http://schemas.microsoft.com/office/powerpoint/2010/main" val="86236990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A08EB44-2C33-49B0-A17F-06C042A5C3BB}"/>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BCF62A7B-4D43-4D3D-BF73-8670233CE90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2BD9F2F1-A8AA-4FB0-A1D1-D15153D3E25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9EDC36B3-E74B-4F2D-B6D7-5C739F59B9B8}"/>
              </a:ext>
            </a:extLst>
          </p:cNvPr>
          <p:cNvSpPr>
            <a:spLocks noGrp="1"/>
          </p:cNvSpPr>
          <p:nvPr>
            <p:ph type="dt" sz="half" idx="10"/>
          </p:nvPr>
        </p:nvSpPr>
        <p:spPr/>
        <p:txBody>
          <a:bodyPr/>
          <a:lstStyle/>
          <a:p>
            <a:fld id="{F2FFB779-270B-4192-84BA-A697F48306DC}" type="datetimeFigureOut">
              <a:rPr lang="ru-RU" smtClean="0"/>
              <a:t>12.06.2023</a:t>
            </a:fld>
            <a:endParaRPr lang="ru-RU"/>
          </a:p>
        </p:txBody>
      </p:sp>
      <p:sp>
        <p:nvSpPr>
          <p:cNvPr id="6" name="Нижний колонтитул 5">
            <a:extLst>
              <a:ext uri="{FF2B5EF4-FFF2-40B4-BE49-F238E27FC236}">
                <a16:creationId xmlns:a16="http://schemas.microsoft.com/office/drawing/2014/main" id="{CC0E33D1-4364-4E77-A9F0-C06C3C21A8A0}"/>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D42CEA91-F725-4B14-9821-0A25D061EEFF}"/>
              </a:ext>
            </a:extLst>
          </p:cNvPr>
          <p:cNvSpPr>
            <a:spLocks noGrp="1"/>
          </p:cNvSpPr>
          <p:nvPr>
            <p:ph type="sldNum" sz="quarter" idx="12"/>
          </p:nvPr>
        </p:nvSpPr>
        <p:spPr/>
        <p:txBody>
          <a:bodyPr/>
          <a:lstStyle/>
          <a:p>
            <a:fld id="{285DC19C-03DA-4066-9FF7-D0BF1BC6D6F6}" type="slidenum">
              <a:rPr lang="ru-RU" smtClean="0"/>
              <a:t>‹#›</a:t>
            </a:fld>
            <a:endParaRPr lang="ru-RU"/>
          </a:p>
        </p:txBody>
      </p:sp>
    </p:spTree>
    <p:extLst>
      <p:ext uri="{BB962C8B-B14F-4D97-AF65-F5344CB8AC3E}">
        <p14:creationId xmlns:p14="http://schemas.microsoft.com/office/powerpoint/2010/main" val="138611492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4BB2398-23BD-4D58-854F-2D84EC640513}"/>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50A38074-AF40-46EF-B5FE-C5A72F74AACB}"/>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9A813CD7-A2DC-4C9F-A370-4B928F14214A}"/>
              </a:ext>
            </a:extLst>
          </p:cNvPr>
          <p:cNvSpPr>
            <a:spLocks noGrp="1"/>
          </p:cNvSpPr>
          <p:nvPr>
            <p:ph type="dt" sz="half" idx="10"/>
          </p:nvPr>
        </p:nvSpPr>
        <p:spPr/>
        <p:txBody>
          <a:bodyPr/>
          <a:lstStyle/>
          <a:p>
            <a:fld id="{F2FFB779-270B-4192-84BA-A697F48306DC}" type="datetimeFigureOut">
              <a:rPr lang="ru-RU" smtClean="0"/>
              <a:t>12.06.2023</a:t>
            </a:fld>
            <a:endParaRPr lang="ru-RU"/>
          </a:p>
        </p:txBody>
      </p:sp>
      <p:sp>
        <p:nvSpPr>
          <p:cNvPr id="5" name="Нижний колонтитул 4">
            <a:extLst>
              <a:ext uri="{FF2B5EF4-FFF2-40B4-BE49-F238E27FC236}">
                <a16:creationId xmlns:a16="http://schemas.microsoft.com/office/drawing/2014/main" id="{43DA99B4-63EB-4585-B357-7421B1F6639F}"/>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C7E54A21-30A7-4547-888F-9B8E0F86AD4B}"/>
              </a:ext>
            </a:extLst>
          </p:cNvPr>
          <p:cNvSpPr>
            <a:spLocks noGrp="1"/>
          </p:cNvSpPr>
          <p:nvPr>
            <p:ph type="sldNum" sz="quarter" idx="12"/>
          </p:nvPr>
        </p:nvSpPr>
        <p:spPr/>
        <p:txBody>
          <a:bodyPr/>
          <a:lstStyle/>
          <a:p>
            <a:fld id="{285DC19C-03DA-4066-9FF7-D0BF1BC6D6F6}" type="slidenum">
              <a:rPr lang="ru-RU" smtClean="0"/>
              <a:t>‹#›</a:t>
            </a:fld>
            <a:endParaRPr lang="ru-RU"/>
          </a:p>
        </p:txBody>
      </p:sp>
    </p:spTree>
    <p:extLst>
      <p:ext uri="{BB962C8B-B14F-4D97-AF65-F5344CB8AC3E}">
        <p14:creationId xmlns:p14="http://schemas.microsoft.com/office/powerpoint/2010/main" val="22545478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0DC82B11-12DF-4021-A392-637368FB7281}"/>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02B3477F-5D46-441A-8411-E68F01E7969D}"/>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3E5EA6A9-E70A-4C80-937D-A7B9A6BB0061}"/>
              </a:ext>
            </a:extLst>
          </p:cNvPr>
          <p:cNvSpPr>
            <a:spLocks noGrp="1"/>
          </p:cNvSpPr>
          <p:nvPr>
            <p:ph type="dt" sz="half" idx="10"/>
          </p:nvPr>
        </p:nvSpPr>
        <p:spPr/>
        <p:txBody>
          <a:bodyPr/>
          <a:lstStyle/>
          <a:p>
            <a:fld id="{F2FFB779-270B-4192-84BA-A697F48306DC}" type="datetimeFigureOut">
              <a:rPr lang="ru-RU" smtClean="0"/>
              <a:t>12.06.2023</a:t>
            </a:fld>
            <a:endParaRPr lang="ru-RU"/>
          </a:p>
        </p:txBody>
      </p:sp>
      <p:sp>
        <p:nvSpPr>
          <p:cNvPr id="5" name="Нижний колонтитул 4">
            <a:extLst>
              <a:ext uri="{FF2B5EF4-FFF2-40B4-BE49-F238E27FC236}">
                <a16:creationId xmlns:a16="http://schemas.microsoft.com/office/drawing/2014/main" id="{D1BBBA4B-375E-46C7-A8B2-0E7CEA6B53B8}"/>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19CCD067-A809-4314-A624-D705D39A30D2}"/>
              </a:ext>
            </a:extLst>
          </p:cNvPr>
          <p:cNvSpPr>
            <a:spLocks noGrp="1"/>
          </p:cNvSpPr>
          <p:nvPr>
            <p:ph type="sldNum" sz="quarter" idx="12"/>
          </p:nvPr>
        </p:nvSpPr>
        <p:spPr/>
        <p:txBody>
          <a:bodyPr/>
          <a:lstStyle/>
          <a:p>
            <a:fld id="{285DC19C-03DA-4066-9FF7-D0BF1BC6D6F6}" type="slidenum">
              <a:rPr lang="ru-RU" smtClean="0"/>
              <a:t>‹#›</a:t>
            </a:fld>
            <a:endParaRPr lang="ru-RU"/>
          </a:p>
        </p:txBody>
      </p:sp>
    </p:spTree>
    <p:extLst>
      <p:ext uri="{BB962C8B-B14F-4D97-AF65-F5344CB8AC3E}">
        <p14:creationId xmlns:p14="http://schemas.microsoft.com/office/powerpoint/2010/main" val="6135568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type="twoTxTwoObj" preserve="1" userDrawn="1">
  <p:cSld name="Сравнение">
    <p:spTree>
      <p:nvGrpSpPr>
        <p:cNvPr id="1" name=""/>
        <p:cNvGrpSpPr/>
        <p:nvPr/>
      </p:nvGrpSpPr>
      <p:grpSpPr bwMode="auto">
        <a:xfrm>
          <a:off x="0" y="0"/>
          <a:ext cx="0" cy="0"/>
          <a:chOff x="0" y="0"/>
          <a:chExt cx="0" cy="0"/>
        </a:xfrm>
      </p:grpSpPr>
      <p:sp>
        <p:nvSpPr>
          <p:cNvPr id="2" name="Заголовок 1"/>
          <p:cNvSpPr>
            <a:spLocks noGrp="1"/>
          </p:cNvSpPr>
          <p:nvPr>
            <p:ph type="title"/>
          </p:nvPr>
        </p:nvSpPr>
        <p:spPr bwMode="auto">
          <a:xfrm>
            <a:off x="839788" y="365125"/>
            <a:ext cx="10515600" cy="1325563"/>
          </a:xfrm>
        </p:spPr>
        <p:txBody>
          <a:bodyPr/>
          <a:lstStyle/>
          <a:p>
            <a:pPr>
              <a:defRPr/>
            </a:pPr>
            <a:r>
              <a:rPr lang="ru-RU"/>
              <a:t>Образец заголовка</a:t>
            </a:r>
            <a:endParaRPr/>
          </a:p>
        </p:txBody>
      </p:sp>
      <p:sp>
        <p:nvSpPr>
          <p:cNvPr id="3" name="Текст 2"/>
          <p:cNvSpPr>
            <a:spLocks noGrp="1"/>
          </p:cNvSpPr>
          <p:nvPr>
            <p:ph type="body" idx="1"/>
          </p:nvPr>
        </p:nvSpPr>
        <p:spPr bwMode="auto">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defRPr/>
            </a:pPr>
            <a:r>
              <a:rPr lang="ru-RU"/>
              <a:t>Образец текста</a:t>
            </a:r>
            <a:endParaRPr/>
          </a:p>
        </p:txBody>
      </p:sp>
      <p:sp>
        <p:nvSpPr>
          <p:cNvPr id="4" name="Объект 3"/>
          <p:cNvSpPr>
            <a:spLocks noGrp="1"/>
          </p:cNvSpPr>
          <p:nvPr>
            <p:ph sz="half" idx="2"/>
          </p:nvPr>
        </p:nvSpPr>
        <p:spPr bwMode="auto">
          <a:xfrm>
            <a:off x="839788" y="2505074"/>
            <a:ext cx="5157787" cy="3684588"/>
          </a:xfrm>
        </p:spPr>
        <p:txBody>
          <a:bodyPr/>
          <a:lstStyle/>
          <a:p>
            <a:pPr lvl="0">
              <a:defRPr/>
            </a:pPr>
            <a:r>
              <a:rPr lang="ru-RU"/>
              <a:t>Образец текста</a:t>
            </a:r>
            <a:endParaRPr/>
          </a:p>
          <a:p>
            <a:pPr lvl="1">
              <a:defRPr/>
            </a:pPr>
            <a:r>
              <a:rPr lang="ru-RU"/>
              <a:t>Второй уровень</a:t>
            </a:r>
            <a:endParaRPr/>
          </a:p>
          <a:p>
            <a:pPr lvl="2">
              <a:defRPr/>
            </a:pPr>
            <a:r>
              <a:rPr lang="ru-RU"/>
              <a:t>Третий уровень</a:t>
            </a:r>
            <a:endParaRPr/>
          </a:p>
          <a:p>
            <a:pPr lvl="3">
              <a:defRPr/>
            </a:pPr>
            <a:r>
              <a:rPr lang="ru-RU"/>
              <a:t>Четвертый уровень</a:t>
            </a:r>
            <a:endParaRPr/>
          </a:p>
          <a:p>
            <a:pPr lvl="4">
              <a:defRPr/>
            </a:pPr>
            <a:r>
              <a:rPr lang="ru-RU"/>
              <a:t>Пятый уровень</a:t>
            </a:r>
            <a:endParaRPr/>
          </a:p>
        </p:txBody>
      </p:sp>
      <p:sp>
        <p:nvSpPr>
          <p:cNvPr id="5" name="Текст 4"/>
          <p:cNvSpPr>
            <a:spLocks noGrp="1"/>
          </p:cNvSpPr>
          <p:nvPr>
            <p:ph type="body" sz="quarter" idx="3"/>
          </p:nvPr>
        </p:nvSpPr>
        <p:spPr bwMode="auto">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defRPr/>
            </a:pPr>
            <a:r>
              <a:rPr lang="ru-RU"/>
              <a:t>Образец текста</a:t>
            </a:r>
            <a:endParaRPr/>
          </a:p>
        </p:txBody>
      </p:sp>
      <p:sp>
        <p:nvSpPr>
          <p:cNvPr id="6" name="Объект 5"/>
          <p:cNvSpPr>
            <a:spLocks noGrp="1"/>
          </p:cNvSpPr>
          <p:nvPr>
            <p:ph sz="quarter" idx="4"/>
          </p:nvPr>
        </p:nvSpPr>
        <p:spPr bwMode="auto">
          <a:xfrm>
            <a:off x="6172200" y="2505074"/>
            <a:ext cx="5183188" cy="3684588"/>
          </a:xfrm>
        </p:spPr>
        <p:txBody>
          <a:bodyPr/>
          <a:lstStyle/>
          <a:p>
            <a:pPr lvl="0">
              <a:defRPr/>
            </a:pPr>
            <a:r>
              <a:rPr lang="ru-RU"/>
              <a:t>Образец текста</a:t>
            </a:r>
            <a:endParaRPr/>
          </a:p>
          <a:p>
            <a:pPr lvl="1">
              <a:defRPr/>
            </a:pPr>
            <a:r>
              <a:rPr lang="ru-RU"/>
              <a:t>Второй уровень</a:t>
            </a:r>
            <a:endParaRPr/>
          </a:p>
          <a:p>
            <a:pPr lvl="2">
              <a:defRPr/>
            </a:pPr>
            <a:r>
              <a:rPr lang="ru-RU"/>
              <a:t>Третий уровень</a:t>
            </a:r>
            <a:endParaRPr/>
          </a:p>
          <a:p>
            <a:pPr lvl="3">
              <a:defRPr/>
            </a:pPr>
            <a:r>
              <a:rPr lang="ru-RU"/>
              <a:t>Четвертый уровень</a:t>
            </a:r>
            <a:endParaRPr/>
          </a:p>
          <a:p>
            <a:pPr lvl="4">
              <a:defRPr/>
            </a:pPr>
            <a:r>
              <a:rPr lang="ru-RU"/>
              <a:t>Пятый уровень</a:t>
            </a:r>
            <a:endParaRPr/>
          </a:p>
        </p:txBody>
      </p:sp>
      <p:sp>
        <p:nvSpPr>
          <p:cNvPr id="7" name="Дата 6"/>
          <p:cNvSpPr>
            <a:spLocks noGrp="1"/>
          </p:cNvSpPr>
          <p:nvPr>
            <p:ph type="dt" sz="half" idx="10"/>
          </p:nvPr>
        </p:nvSpPr>
        <p:spPr bwMode="auto"/>
        <p:txBody>
          <a:bodyPr/>
          <a:lstStyle/>
          <a:p>
            <a:pPr>
              <a:defRPr/>
            </a:pPr>
            <a:fld id="{28E3519D-B725-48E7-9435-09774CCFD0BF}" type="datetimeFigureOut">
              <a:rPr lang="ru-RU"/>
              <a:t>12.06.2023</a:t>
            </a:fld>
            <a:endParaRPr lang="ru-RU"/>
          </a:p>
        </p:txBody>
      </p:sp>
      <p:sp>
        <p:nvSpPr>
          <p:cNvPr id="8" name="Нижний колонтитул 7"/>
          <p:cNvSpPr>
            <a:spLocks noGrp="1"/>
          </p:cNvSpPr>
          <p:nvPr>
            <p:ph type="ftr" sz="quarter" idx="11"/>
          </p:nvPr>
        </p:nvSpPr>
        <p:spPr bwMode="auto"/>
        <p:txBody>
          <a:bodyPr/>
          <a:lstStyle/>
          <a:p>
            <a:pPr>
              <a:defRPr/>
            </a:pPr>
            <a:endParaRPr lang="ru-RU"/>
          </a:p>
        </p:txBody>
      </p:sp>
      <p:sp>
        <p:nvSpPr>
          <p:cNvPr id="9" name="Номер слайда 8"/>
          <p:cNvSpPr>
            <a:spLocks noGrp="1"/>
          </p:cNvSpPr>
          <p:nvPr>
            <p:ph type="sldNum" sz="quarter" idx="12"/>
          </p:nvPr>
        </p:nvSpPr>
        <p:spPr bwMode="auto"/>
        <p:txBody>
          <a:bodyPr/>
          <a:lstStyle/>
          <a:p>
            <a:pPr>
              <a:defRPr/>
            </a:pPr>
            <a:fld id="{20F473FD-50A6-4C2E-94C1-0240293BF914}" type="slidenum">
              <a:rPr lang="ru-RU"/>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PhAnim="0" type="titleOnly" preserve="1" userDrawn="1">
  <p:cSld name="Только заголовок">
    <p:spTree>
      <p:nvGrpSpPr>
        <p:cNvPr id="1" name=""/>
        <p:cNvGrpSpPr/>
        <p:nvPr/>
      </p:nvGrpSpPr>
      <p:grpSpPr bwMode="auto">
        <a:xfrm>
          <a:off x="0" y="0"/>
          <a:ext cx="0" cy="0"/>
          <a:chOff x="0" y="0"/>
          <a:chExt cx="0" cy="0"/>
        </a:xfrm>
      </p:grpSpPr>
      <p:sp>
        <p:nvSpPr>
          <p:cNvPr id="2" name="Заголовок 1"/>
          <p:cNvSpPr>
            <a:spLocks noGrp="1"/>
          </p:cNvSpPr>
          <p:nvPr>
            <p:ph type="title"/>
          </p:nvPr>
        </p:nvSpPr>
        <p:spPr bwMode="auto"/>
        <p:txBody>
          <a:bodyPr/>
          <a:lstStyle/>
          <a:p>
            <a:pPr>
              <a:defRPr/>
            </a:pPr>
            <a:r>
              <a:rPr lang="ru-RU"/>
              <a:t>Образец заголовка</a:t>
            </a:r>
            <a:endParaRPr/>
          </a:p>
        </p:txBody>
      </p:sp>
      <p:sp>
        <p:nvSpPr>
          <p:cNvPr id="3" name="Дата 2"/>
          <p:cNvSpPr>
            <a:spLocks noGrp="1"/>
          </p:cNvSpPr>
          <p:nvPr>
            <p:ph type="dt" sz="half" idx="10"/>
          </p:nvPr>
        </p:nvSpPr>
        <p:spPr bwMode="auto"/>
        <p:txBody>
          <a:bodyPr/>
          <a:lstStyle/>
          <a:p>
            <a:pPr>
              <a:defRPr/>
            </a:pPr>
            <a:fld id="{28E3519D-B725-48E7-9435-09774CCFD0BF}" type="datetimeFigureOut">
              <a:rPr lang="ru-RU"/>
              <a:t>12.06.2023</a:t>
            </a:fld>
            <a:endParaRPr lang="ru-RU"/>
          </a:p>
        </p:txBody>
      </p:sp>
      <p:sp>
        <p:nvSpPr>
          <p:cNvPr id="4" name="Нижний колонтитул 3"/>
          <p:cNvSpPr>
            <a:spLocks noGrp="1"/>
          </p:cNvSpPr>
          <p:nvPr>
            <p:ph type="ftr" sz="quarter" idx="11"/>
          </p:nvPr>
        </p:nvSpPr>
        <p:spPr bwMode="auto"/>
        <p:txBody>
          <a:bodyPr/>
          <a:lstStyle/>
          <a:p>
            <a:pPr>
              <a:defRPr/>
            </a:pPr>
            <a:endParaRPr lang="ru-RU"/>
          </a:p>
        </p:txBody>
      </p:sp>
      <p:sp>
        <p:nvSpPr>
          <p:cNvPr id="5" name="Номер слайда 4"/>
          <p:cNvSpPr>
            <a:spLocks noGrp="1"/>
          </p:cNvSpPr>
          <p:nvPr>
            <p:ph type="sldNum" sz="quarter" idx="12"/>
          </p:nvPr>
        </p:nvSpPr>
        <p:spPr bwMode="auto"/>
        <p:txBody>
          <a:bodyPr/>
          <a:lstStyle/>
          <a:p>
            <a:pPr>
              <a:defRPr/>
            </a:pPr>
            <a:fld id="{20F473FD-50A6-4C2E-94C1-0240293BF914}" type="slidenum">
              <a:rPr lang="ru-RU"/>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PhAnim="0" type="blank" preserve="1" userDrawn="1">
  <p:cSld name="Пустой слайд">
    <p:spTree>
      <p:nvGrpSpPr>
        <p:cNvPr id="1" name=""/>
        <p:cNvGrpSpPr/>
        <p:nvPr/>
      </p:nvGrpSpPr>
      <p:grpSpPr bwMode="auto">
        <a:xfrm>
          <a:off x="0" y="0"/>
          <a:ext cx="0" cy="0"/>
          <a:chOff x="0" y="0"/>
          <a:chExt cx="0" cy="0"/>
        </a:xfrm>
      </p:grpSpPr>
      <p:sp>
        <p:nvSpPr>
          <p:cNvPr id="2" name="Дата 1"/>
          <p:cNvSpPr>
            <a:spLocks noGrp="1"/>
          </p:cNvSpPr>
          <p:nvPr>
            <p:ph type="dt" sz="half" idx="10"/>
          </p:nvPr>
        </p:nvSpPr>
        <p:spPr bwMode="auto"/>
        <p:txBody>
          <a:bodyPr/>
          <a:lstStyle/>
          <a:p>
            <a:pPr>
              <a:defRPr/>
            </a:pPr>
            <a:fld id="{28E3519D-B725-48E7-9435-09774CCFD0BF}" type="datetimeFigureOut">
              <a:rPr lang="ru-RU"/>
              <a:t>12.06.2023</a:t>
            </a:fld>
            <a:endParaRPr lang="ru-RU"/>
          </a:p>
        </p:txBody>
      </p:sp>
      <p:sp>
        <p:nvSpPr>
          <p:cNvPr id="3" name="Нижний колонтитул 2"/>
          <p:cNvSpPr>
            <a:spLocks noGrp="1"/>
          </p:cNvSpPr>
          <p:nvPr>
            <p:ph type="ftr" sz="quarter" idx="11"/>
          </p:nvPr>
        </p:nvSpPr>
        <p:spPr bwMode="auto"/>
        <p:txBody>
          <a:bodyPr/>
          <a:lstStyle/>
          <a:p>
            <a:pPr>
              <a:defRPr/>
            </a:pPr>
            <a:endParaRPr lang="ru-RU"/>
          </a:p>
        </p:txBody>
      </p:sp>
      <p:sp>
        <p:nvSpPr>
          <p:cNvPr id="4" name="Номер слайда 3"/>
          <p:cNvSpPr>
            <a:spLocks noGrp="1"/>
          </p:cNvSpPr>
          <p:nvPr>
            <p:ph type="sldNum" sz="quarter" idx="12"/>
          </p:nvPr>
        </p:nvSpPr>
        <p:spPr bwMode="auto"/>
        <p:txBody>
          <a:bodyPr/>
          <a:lstStyle/>
          <a:p>
            <a:pPr>
              <a:defRPr/>
            </a:pPr>
            <a:fld id="{20F473FD-50A6-4C2E-94C1-0240293BF914}" type="slidenum">
              <a:rPr lang="ru-RU"/>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PhAnim="0" type="objTx" preserve="1" userDrawn="1">
  <p:cSld name="Объект с подписью">
    <p:spTree>
      <p:nvGrpSpPr>
        <p:cNvPr id="1" name=""/>
        <p:cNvGrpSpPr/>
        <p:nvPr/>
      </p:nvGrpSpPr>
      <p:grpSpPr bwMode="auto">
        <a:xfrm>
          <a:off x="0" y="0"/>
          <a:ext cx="0" cy="0"/>
          <a:chOff x="0" y="0"/>
          <a:chExt cx="0" cy="0"/>
        </a:xfrm>
      </p:grpSpPr>
      <p:sp>
        <p:nvSpPr>
          <p:cNvPr id="2" name="Заголовок 1"/>
          <p:cNvSpPr>
            <a:spLocks noGrp="1"/>
          </p:cNvSpPr>
          <p:nvPr>
            <p:ph type="title"/>
          </p:nvPr>
        </p:nvSpPr>
        <p:spPr bwMode="auto">
          <a:xfrm>
            <a:off x="839788" y="457200"/>
            <a:ext cx="3932237" cy="1600200"/>
          </a:xfrm>
        </p:spPr>
        <p:txBody>
          <a:bodyPr anchor="b"/>
          <a:lstStyle>
            <a:lvl1pPr>
              <a:defRPr sz="3200"/>
            </a:lvl1pPr>
          </a:lstStyle>
          <a:p>
            <a:pPr>
              <a:defRPr/>
            </a:pPr>
            <a:r>
              <a:rPr lang="ru-RU"/>
              <a:t>Образец заголовка</a:t>
            </a:r>
            <a:endParaRPr/>
          </a:p>
        </p:txBody>
      </p:sp>
      <p:sp>
        <p:nvSpPr>
          <p:cNvPr id="3" name="Объект 2"/>
          <p:cNvSpPr>
            <a:spLocks noGrp="1"/>
          </p:cNvSpPr>
          <p:nvPr>
            <p:ph idx="1"/>
          </p:nvPr>
        </p:nvSpPr>
        <p:spPr bwMode="auto">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defRPr/>
            </a:pPr>
            <a:r>
              <a:rPr lang="ru-RU"/>
              <a:t>Образец текста</a:t>
            </a:r>
            <a:endParaRPr/>
          </a:p>
          <a:p>
            <a:pPr lvl="1">
              <a:defRPr/>
            </a:pPr>
            <a:r>
              <a:rPr lang="ru-RU"/>
              <a:t>Второй уровень</a:t>
            </a:r>
            <a:endParaRPr/>
          </a:p>
          <a:p>
            <a:pPr lvl="2">
              <a:defRPr/>
            </a:pPr>
            <a:r>
              <a:rPr lang="ru-RU"/>
              <a:t>Третий уровень</a:t>
            </a:r>
            <a:endParaRPr/>
          </a:p>
          <a:p>
            <a:pPr lvl="3">
              <a:defRPr/>
            </a:pPr>
            <a:r>
              <a:rPr lang="ru-RU"/>
              <a:t>Четвертый уровень</a:t>
            </a:r>
            <a:endParaRPr/>
          </a:p>
          <a:p>
            <a:pPr lvl="4">
              <a:defRPr/>
            </a:pPr>
            <a:r>
              <a:rPr lang="ru-RU"/>
              <a:t>Пятый уровень</a:t>
            </a:r>
            <a:endParaRPr/>
          </a:p>
        </p:txBody>
      </p:sp>
      <p:sp>
        <p:nvSpPr>
          <p:cNvPr id="4" name="Текст 3"/>
          <p:cNvSpPr>
            <a:spLocks noGrp="1"/>
          </p:cNvSpPr>
          <p:nvPr>
            <p:ph type="body" sz="half" idx="2"/>
          </p:nvPr>
        </p:nvSpPr>
        <p:spPr bwMode="auto">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defRPr/>
            </a:pPr>
            <a:r>
              <a:rPr lang="ru-RU"/>
              <a:t>Образец текста</a:t>
            </a:r>
            <a:endParaRPr/>
          </a:p>
        </p:txBody>
      </p:sp>
      <p:sp>
        <p:nvSpPr>
          <p:cNvPr id="5" name="Дата 4"/>
          <p:cNvSpPr>
            <a:spLocks noGrp="1"/>
          </p:cNvSpPr>
          <p:nvPr>
            <p:ph type="dt" sz="half" idx="10"/>
          </p:nvPr>
        </p:nvSpPr>
        <p:spPr bwMode="auto"/>
        <p:txBody>
          <a:bodyPr/>
          <a:lstStyle/>
          <a:p>
            <a:pPr>
              <a:defRPr/>
            </a:pPr>
            <a:fld id="{28E3519D-B725-48E7-9435-09774CCFD0BF}" type="datetimeFigureOut">
              <a:rPr lang="ru-RU"/>
              <a:t>12.06.2023</a:t>
            </a:fld>
            <a:endParaRPr lang="ru-RU"/>
          </a:p>
        </p:txBody>
      </p:sp>
      <p:sp>
        <p:nvSpPr>
          <p:cNvPr id="6" name="Нижний колонтитул 5"/>
          <p:cNvSpPr>
            <a:spLocks noGrp="1"/>
          </p:cNvSpPr>
          <p:nvPr>
            <p:ph type="ftr" sz="quarter" idx="11"/>
          </p:nvPr>
        </p:nvSpPr>
        <p:spPr bwMode="auto"/>
        <p:txBody>
          <a:bodyPr/>
          <a:lstStyle/>
          <a:p>
            <a:pPr>
              <a:defRPr/>
            </a:pPr>
            <a:endParaRPr lang="ru-RU"/>
          </a:p>
        </p:txBody>
      </p:sp>
      <p:sp>
        <p:nvSpPr>
          <p:cNvPr id="7" name="Номер слайда 6"/>
          <p:cNvSpPr>
            <a:spLocks noGrp="1"/>
          </p:cNvSpPr>
          <p:nvPr>
            <p:ph type="sldNum" sz="quarter" idx="12"/>
          </p:nvPr>
        </p:nvSpPr>
        <p:spPr bwMode="auto"/>
        <p:txBody>
          <a:bodyPr/>
          <a:lstStyle/>
          <a:p>
            <a:pPr>
              <a:defRPr/>
            </a:pPr>
            <a:fld id="{20F473FD-50A6-4C2E-94C1-0240293BF914}" type="slidenum">
              <a:rPr lang="ru-RU"/>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PhAnim="0" type="picTx" preserve="1" userDrawn="1">
  <p:cSld name="Рисунок с подписью">
    <p:spTree>
      <p:nvGrpSpPr>
        <p:cNvPr id="1" name=""/>
        <p:cNvGrpSpPr/>
        <p:nvPr/>
      </p:nvGrpSpPr>
      <p:grpSpPr bwMode="auto">
        <a:xfrm>
          <a:off x="0" y="0"/>
          <a:ext cx="0" cy="0"/>
          <a:chOff x="0" y="0"/>
          <a:chExt cx="0" cy="0"/>
        </a:xfrm>
      </p:grpSpPr>
      <p:sp>
        <p:nvSpPr>
          <p:cNvPr id="2" name="Заголовок 1"/>
          <p:cNvSpPr>
            <a:spLocks noGrp="1"/>
          </p:cNvSpPr>
          <p:nvPr>
            <p:ph type="title"/>
          </p:nvPr>
        </p:nvSpPr>
        <p:spPr bwMode="auto">
          <a:xfrm>
            <a:off x="839788" y="457200"/>
            <a:ext cx="3932237" cy="1600200"/>
          </a:xfrm>
        </p:spPr>
        <p:txBody>
          <a:bodyPr anchor="b"/>
          <a:lstStyle>
            <a:lvl1pPr>
              <a:defRPr sz="3200"/>
            </a:lvl1pPr>
          </a:lstStyle>
          <a:p>
            <a:pPr>
              <a:defRPr/>
            </a:pPr>
            <a:r>
              <a:rPr lang="ru-RU"/>
              <a:t>Образец заголовка</a:t>
            </a:r>
            <a:endParaRPr/>
          </a:p>
        </p:txBody>
      </p:sp>
      <p:sp>
        <p:nvSpPr>
          <p:cNvPr id="3" name="Рисунок 2"/>
          <p:cNvSpPr>
            <a:spLocks noGrp="1"/>
          </p:cNvSpPr>
          <p:nvPr>
            <p:ph type="pic" idx="1"/>
          </p:nvPr>
        </p:nvSpPr>
        <p:spPr bwMode="auto">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a:defRPr/>
            </a:pPr>
            <a:endParaRPr lang="ru-RU"/>
          </a:p>
        </p:txBody>
      </p:sp>
      <p:sp>
        <p:nvSpPr>
          <p:cNvPr id="4" name="Текст 3"/>
          <p:cNvSpPr>
            <a:spLocks noGrp="1"/>
          </p:cNvSpPr>
          <p:nvPr>
            <p:ph type="body" sz="half" idx="2"/>
          </p:nvPr>
        </p:nvSpPr>
        <p:spPr bwMode="auto">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defRPr/>
            </a:pPr>
            <a:r>
              <a:rPr lang="ru-RU"/>
              <a:t>Образец текста</a:t>
            </a:r>
            <a:endParaRPr/>
          </a:p>
        </p:txBody>
      </p:sp>
      <p:sp>
        <p:nvSpPr>
          <p:cNvPr id="5" name="Дата 4"/>
          <p:cNvSpPr>
            <a:spLocks noGrp="1"/>
          </p:cNvSpPr>
          <p:nvPr>
            <p:ph type="dt" sz="half" idx="10"/>
          </p:nvPr>
        </p:nvSpPr>
        <p:spPr bwMode="auto"/>
        <p:txBody>
          <a:bodyPr/>
          <a:lstStyle/>
          <a:p>
            <a:pPr>
              <a:defRPr/>
            </a:pPr>
            <a:fld id="{28E3519D-B725-48E7-9435-09774CCFD0BF}" type="datetimeFigureOut">
              <a:rPr lang="ru-RU"/>
              <a:t>12.06.2023</a:t>
            </a:fld>
            <a:endParaRPr lang="ru-RU"/>
          </a:p>
        </p:txBody>
      </p:sp>
      <p:sp>
        <p:nvSpPr>
          <p:cNvPr id="6" name="Нижний колонтитул 5"/>
          <p:cNvSpPr>
            <a:spLocks noGrp="1"/>
          </p:cNvSpPr>
          <p:nvPr>
            <p:ph type="ftr" sz="quarter" idx="11"/>
          </p:nvPr>
        </p:nvSpPr>
        <p:spPr bwMode="auto"/>
        <p:txBody>
          <a:bodyPr/>
          <a:lstStyle/>
          <a:p>
            <a:pPr>
              <a:defRPr/>
            </a:pPr>
            <a:endParaRPr lang="ru-RU"/>
          </a:p>
        </p:txBody>
      </p:sp>
      <p:sp>
        <p:nvSpPr>
          <p:cNvPr id="7" name="Номер слайда 6"/>
          <p:cNvSpPr>
            <a:spLocks noGrp="1"/>
          </p:cNvSpPr>
          <p:nvPr>
            <p:ph type="sldNum" sz="quarter" idx="12"/>
          </p:nvPr>
        </p:nvSpPr>
        <p:spPr bwMode="auto"/>
        <p:txBody>
          <a:bodyPr/>
          <a:lstStyle/>
          <a:p>
            <a:pPr>
              <a:defRPr/>
            </a:pPr>
            <a:fld id="{20F473FD-50A6-4C2E-94C1-0240293BF914}" type="slidenum">
              <a:rPr lang="ru-RU"/>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2" name="Заголовок 1"/>
          <p:cNvSpPr>
            <a:spLocks noGrp="1"/>
          </p:cNvSpPr>
          <p:nvPr>
            <p:ph type="title"/>
          </p:nvPr>
        </p:nvSpPr>
        <p:spPr bwMode="auto">
          <a:xfrm>
            <a:off x="838200" y="365125"/>
            <a:ext cx="10515600" cy="1325563"/>
          </a:xfrm>
          <a:prstGeom prst="rect">
            <a:avLst/>
          </a:prstGeom>
        </p:spPr>
        <p:txBody>
          <a:bodyPr vert="horz" lIns="91440" tIns="45720" rIns="91440" bIns="45720" rtlCol="0" anchor="ctr">
            <a:normAutofit/>
          </a:bodyPr>
          <a:lstStyle/>
          <a:p>
            <a:pPr>
              <a:defRPr/>
            </a:pPr>
            <a:r>
              <a:rPr lang="ru-RU"/>
              <a:t>Образец заголовка</a:t>
            </a:r>
            <a:endParaRPr/>
          </a:p>
        </p:txBody>
      </p:sp>
      <p:sp>
        <p:nvSpPr>
          <p:cNvPr id="3" name="Текст 2"/>
          <p:cNvSpPr>
            <a:spLocks noGrp="1"/>
          </p:cNvSpPr>
          <p:nvPr>
            <p:ph type="body" idx="1"/>
          </p:nvPr>
        </p:nvSpPr>
        <p:spPr bwMode="auto">
          <a:xfrm>
            <a:off x="838200" y="1825625"/>
            <a:ext cx="10515600" cy="4351338"/>
          </a:xfrm>
          <a:prstGeom prst="rect">
            <a:avLst/>
          </a:prstGeom>
        </p:spPr>
        <p:txBody>
          <a:bodyPr vert="horz" lIns="91440" tIns="45720" rIns="91440" bIns="45720" rtlCol="0">
            <a:normAutofit/>
          </a:bodyPr>
          <a:lstStyle/>
          <a:p>
            <a:pPr lvl="0">
              <a:defRPr/>
            </a:pPr>
            <a:r>
              <a:rPr lang="ru-RU"/>
              <a:t>Образец текста</a:t>
            </a:r>
            <a:endParaRPr/>
          </a:p>
          <a:p>
            <a:pPr lvl="1">
              <a:defRPr/>
            </a:pPr>
            <a:r>
              <a:rPr lang="ru-RU"/>
              <a:t>Второй уровень</a:t>
            </a:r>
            <a:endParaRPr/>
          </a:p>
          <a:p>
            <a:pPr lvl="2">
              <a:defRPr/>
            </a:pPr>
            <a:r>
              <a:rPr lang="ru-RU"/>
              <a:t>Третий уровень</a:t>
            </a:r>
            <a:endParaRPr/>
          </a:p>
          <a:p>
            <a:pPr lvl="3">
              <a:defRPr/>
            </a:pPr>
            <a:r>
              <a:rPr lang="ru-RU"/>
              <a:t>Четвертый уровень</a:t>
            </a:r>
            <a:endParaRPr/>
          </a:p>
          <a:p>
            <a:pPr lvl="4">
              <a:defRPr/>
            </a:pPr>
            <a:r>
              <a:rPr lang="ru-RU"/>
              <a:t>Пятый уровень</a:t>
            </a:r>
            <a:endParaRPr/>
          </a:p>
        </p:txBody>
      </p:sp>
      <p:sp>
        <p:nvSpPr>
          <p:cNvPr id="4" name="Дата 3"/>
          <p:cNvSpPr>
            <a:spLocks noGrp="1"/>
          </p:cNvSpPr>
          <p:nvPr>
            <p:ph type="dt" sz="half" idx="2"/>
          </p:nvPr>
        </p:nvSpPr>
        <p:spPr bwMode="auto">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28E3519D-B725-48E7-9435-09774CCFD0BF}" type="datetimeFigureOut">
              <a:rPr lang="ru-RU"/>
              <a:t>12.06.2023</a:t>
            </a:fld>
            <a:endParaRPr lang="ru-RU"/>
          </a:p>
        </p:txBody>
      </p:sp>
      <p:sp>
        <p:nvSpPr>
          <p:cNvPr id="5" name="Нижний колонтитул 4"/>
          <p:cNvSpPr>
            <a:spLocks noGrp="1"/>
          </p:cNvSpPr>
          <p:nvPr>
            <p:ph type="ftr" sz="quarter" idx="3"/>
          </p:nvPr>
        </p:nvSpPr>
        <p:spPr bwMode="auto">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ru-RU"/>
          </a:p>
        </p:txBody>
      </p:sp>
      <p:sp>
        <p:nvSpPr>
          <p:cNvPr id="6" name="Номер слайда 5"/>
          <p:cNvSpPr>
            <a:spLocks noGrp="1"/>
          </p:cNvSpPr>
          <p:nvPr>
            <p:ph type="sldNum" sz="quarter" idx="4"/>
          </p:nvPr>
        </p:nvSpPr>
        <p:spPr bwMode="auto">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20F473FD-50A6-4C2E-94C1-0240293BF914}" type="slidenum">
              <a:rPr lang="ru-RU"/>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a:lnSpc>
          <a:spcPct val="90000"/>
        </a:lnSpc>
        <a:spcBef>
          <a:spcPts val="0"/>
        </a:spcBef>
        <a:buNone/>
        <a:defRPr sz="4400">
          <a:solidFill>
            <a:schemeClr val="tx1"/>
          </a:solidFill>
          <a:latin typeface="+mj-lt"/>
          <a:ea typeface="+mj-ea"/>
          <a:cs typeface="+mj-cs"/>
        </a:defRPr>
      </a:lvl1pPr>
    </p:titleStyle>
    <p:body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p:bodyStyle>
    <p:otherStyle>
      <a:defPPr>
        <a:defRPr lang="ru-RU"/>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ED4C1E7-21E1-48FB-8FD3-F3CBEA1E03EF}" type="datetimeFigureOut">
              <a:rPr lang="ru-RU" smtClean="0"/>
              <a:t>12.06.2023</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0AA83F3-392B-4DB3-BF8C-73ADFC1920EF}" type="slidenum">
              <a:rPr lang="ru-RU" smtClean="0"/>
              <a:t>‹#›</a:t>
            </a:fld>
            <a:endParaRPr lang="ru-RU"/>
          </a:p>
        </p:txBody>
      </p:sp>
    </p:spTree>
    <p:extLst>
      <p:ext uri="{BB962C8B-B14F-4D97-AF65-F5344CB8AC3E}">
        <p14:creationId xmlns:p14="http://schemas.microsoft.com/office/powerpoint/2010/main" val="36281391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t>12.06.2023</a:t>
            </a:fld>
            <a:endParaRPr lang="ru-RU"/>
          </a:p>
        </p:txBody>
      </p:sp>
      <p:sp>
        <p:nvSpPr>
          <p:cNvPr id="5" name="Нижний колонтитул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t>‹#›</a:t>
            </a:fld>
            <a:endParaRPr lang="ru-RU"/>
          </a:p>
        </p:txBody>
      </p:sp>
    </p:spTree>
    <p:extLst>
      <p:ext uri="{BB962C8B-B14F-4D97-AF65-F5344CB8AC3E}">
        <p14:creationId xmlns:p14="http://schemas.microsoft.com/office/powerpoint/2010/main" val="126823180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EE01F87-11E7-4C12-A303-B6DAC4B5EB0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A77F802B-9402-4CD7-ABE6-EC4C525EE39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A20BF244-C6E6-4FFB-BBC2-A771A8F7CC7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FFB779-270B-4192-84BA-A697F48306DC}" type="datetimeFigureOut">
              <a:rPr lang="ru-RU" smtClean="0"/>
              <a:t>12.06.2023</a:t>
            </a:fld>
            <a:endParaRPr lang="ru-RU"/>
          </a:p>
        </p:txBody>
      </p:sp>
      <p:sp>
        <p:nvSpPr>
          <p:cNvPr id="5" name="Нижний колонтитул 4">
            <a:extLst>
              <a:ext uri="{FF2B5EF4-FFF2-40B4-BE49-F238E27FC236}">
                <a16:creationId xmlns:a16="http://schemas.microsoft.com/office/drawing/2014/main" id="{C079F0A6-B6DD-48AB-B1FA-715B9E02EF4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id="{8E065E24-4562-4D1A-B1C1-309B9D5FD83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5DC19C-03DA-4066-9FF7-D0BF1BC6D6F6}" type="slidenum">
              <a:rPr lang="ru-RU" smtClean="0"/>
              <a:t>‹#›</a:t>
            </a:fld>
            <a:endParaRPr lang="ru-RU"/>
          </a:p>
        </p:txBody>
      </p:sp>
    </p:spTree>
    <p:extLst>
      <p:ext uri="{BB962C8B-B14F-4D97-AF65-F5344CB8AC3E}">
        <p14:creationId xmlns:p14="http://schemas.microsoft.com/office/powerpoint/2010/main" val="4001940723"/>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0.jfif"/><Relationship Id="rId2" Type="http://schemas.openxmlformats.org/officeDocument/2006/relationships/image" Target="../media/image19.png"/><Relationship Id="rId1" Type="http://schemas.openxmlformats.org/officeDocument/2006/relationships/slideLayout" Target="../slideLayouts/slideLayout30.xml"/></Relationships>
</file>

<file path=ppt/slides/_rels/slide12.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eg"/><Relationship Id="rId1" Type="http://schemas.openxmlformats.org/officeDocument/2006/relationships/slideLayout" Target="../slideLayouts/slideLayout29.xml"/><Relationship Id="rId5" Type="http://schemas.openxmlformats.org/officeDocument/2006/relationships/image" Target="../media/image25.jfif"/><Relationship Id="rId4" Type="http://schemas.openxmlformats.org/officeDocument/2006/relationships/image" Target="../media/image24.jpeg"/></Relationships>
</file>

<file path=ppt/slides/_rels/slide14.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fif"/><Relationship Id="rId1" Type="http://schemas.openxmlformats.org/officeDocument/2006/relationships/slideLayout" Target="../slideLayouts/slideLayout30.xml"/><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slide" Target="slide23.xml"/><Relationship Id="rId3" Type="http://schemas.openxmlformats.org/officeDocument/2006/relationships/image" Target="../media/image2.png"/><Relationship Id="rId7" Type="http://schemas.openxmlformats.org/officeDocument/2006/relationships/slide" Target="slide22.xml"/><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9.xml"/><Relationship Id="rId9" Type="http://schemas.openxmlformats.org/officeDocument/2006/relationships/slide" Target="slide34.xml"/></Relationships>
</file>

<file path=ppt/slides/_rels/slide19.xml.rels><?xml version="1.0" encoding="UTF-8" standalone="yes"?>
<Relationships xmlns="http://schemas.openxmlformats.org/package/2006/relationships"><Relationship Id="rId3" Type="http://schemas.openxmlformats.org/officeDocument/2006/relationships/image" Target="../media/image31.jpg"/><Relationship Id="rId7" Type="http://schemas.openxmlformats.org/officeDocument/2006/relationships/slide" Target="slide18.xml"/><Relationship Id="rId2" Type="http://schemas.openxmlformats.org/officeDocument/2006/relationships/image" Target="../media/image2.png"/><Relationship Id="rId1" Type="http://schemas.openxmlformats.org/officeDocument/2006/relationships/slideLayout" Target="../slideLayouts/slideLayout4.xml"/><Relationship Id="rId6" Type="http://schemas.openxmlformats.org/officeDocument/2006/relationships/slide" Target="slide25.xml"/><Relationship Id="rId5" Type="http://schemas.openxmlformats.org/officeDocument/2006/relationships/slide" Target="slide24.xml"/><Relationship Id="rId4" Type="http://schemas.openxmlformats.org/officeDocument/2006/relationships/image" Target="../media/image32.jpg"/></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slide" Target="slide18.xml"/><Relationship Id="rId2" Type="http://schemas.openxmlformats.org/officeDocument/2006/relationships/image" Target="../media/image2.png"/><Relationship Id="rId1" Type="http://schemas.openxmlformats.org/officeDocument/2006/relationships/slideLayout" Target="../slideLayouts/slideLayout4.xml"/><Relationship Id="rId6" Type="http://schemas.openxmlformats.org/officeDocument/2006/relationships/slide" Target="slide27.xml"/><Relationship Id="rId5" Type="http://schemas.openxmlformats.org/officeDocument/2006/relationships/slide" Target="slide26.xml"/><Relationship Id="rId4" Type="http://schemas.openxmlformats.org/officeDocument/2006/relationships/image" Target="../media/image34.jpg"/></Relationships>
</file>

<file path=ppt/slides/_rels/slide21.xml.rels><?xml version="1.0" encoding="UTF-8" standalone="yes"?>
<Relationships xmlns="http://schemas.openxmlformats.org/package/2006/relationships"><Relationship Id="rId3" Type="http://schemas.openxmlformats.org/officeDocument/2006/relationships/image" Target="../media/image35.jpg"/><Relationship Id="rId7" Type="http://schemas.openxmlformats.org/officeDocument/2006/relationships/slide" Target="slide18.xml"/><Relationship Id="rId2" Type="http://schemas.openxmlformats.org/officeDocument/2006/relationships/image" Target="../media/image2.png"/><Relationship Id="rId1" Type="http://schemas.openxmlformats.org/officeDocument/2006/relationships/slideLayout" Target="../slideLayouts/slideLayout4.x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image" Target="../media/image36.jpg"/></Relationships>
</file>

<file path=ppt/slides/_rels/slide22.xml.rels><?xml version="1.0" encoding="UTF-8" standalone="yes"?>
<Relationships xmlns="http://schemas.openxmlformats.org/package/2006/relationships"><Relationship Id="rId3" Type="http://schemas.openxmlformats.org/officeDocument/2006/relationships/image" Target="../media/image37.jpg"/><Relationship Id="rId7" Type="http://schemas.openxmlformats.org/officeDocument/2006/relationships/slide" Target="slide18.xml"/><Relationship Id="rId2" Type="http://schemas.openxmlformats.org/officeDocument/2006/relationships/image" Target="../media/image2.png"/><Relationship Id="rId1" Type="http://schemas.openxmlformats.org/officeDocument/2006/relationships/slideLayout" Target="../slideLayouts/slideLayout4.x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image" Target="../media/image38.jpg"/></Relationships>
</file>

<file path=ppt/slides/_rels/slide23.xml.rels><?xml version="1.0" encoding="UTF-8" standalone="yes"?>
<Relationships xmlns="http://schemas.openxmlformats.org/package/2006/relationships"><Relationship Id="rId3" Type="http://schemas.openxmlformats.org/officeDocument/2006/relationships/image" Target="../media/image39.jpg"/><Relationship Id="rId7" Type="http://schemas.openxmlformats.org/officeDocument/2006/relationships/slide" Target="slide18.xml"/><Relationship Id="rId2" Type="http://schemas.openxmlformats.org/officeDocument/2006/relationships/image" Target="../media/image2.png"/><Relationship Id="rId1" Type="http://schemas.openxmlformats.org/officeDocument/2006/relationships/slideLayout" Target="../slideLayouts/slideLayout4.xml"/><Relationship Id="rId6" Type="http://schemas.openxmlformats.org/officeDocument/2006/relationships/slide" Target="slide33.xml"/><Relationship Id="rId5" Type="http://schemas.openxmlformats.org/officeDocument/2006/relationships/slide" Target="slide32.xml"/><Relationship Id="rId4" Type="http://schemas.openxmlformats.org/officeDocument/2006/relationships/image" Target="../media/image40.jpg"/></Relationships>
</file>

<file path=ppt/slides/_rels/slide24.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0.xml"/><Relationship Id="rId4" Type="http://schemas.openxmlformats.org/officeDocument/2006/relationships/image" Target="../media/image5.jpg"/></Relationships>
</file>

<file path=ppt/slides/_rels/slide30.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slide" Target="slide23.xml"/></Relationships>
</file>

<file path=ppt/slides/_rels/slide33.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9.xml"/></Relationships>
</file>

<file path=ppt/slides/_rels/slide3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9.xml"/></Relationships>
</file>

<file path=ppt/slides/_rels/slide3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9.xml"/></Relationships>
</file>

<file path=ppt/slides/_rels/slide3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9.xml"/></Relationships>
</file>

<file path=ppt/slides/_rels/slide3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41.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2.xml"/><Relationship Id="rId1" Type="http://schemas.openxmlformats.org/officeDocument/2006/relationships/slideLayout" Target="../slideLayouts/slideLayout37.xml"/><Relationship Id="rId4" Type="http://schemas.openxmlformats.org/officeDocument/2006/relationships/image" Target="../media/image55.jpeg"/></Relationships>
</file>

<file path=ppt/slides/_rels/slide44.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37.xml"/></Relationships>
</file>

<file path=ppt/slides/_rels/slide45.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3.xml"/><Relationship Id="rId1" Type="http://schemas.openxmlformats.org/officeDocument/2006/relationships/slideLayout" Target="../slideLayouts/slideLayout37.xml"/><Relationship Id="rId4" Type="http://schemas.openxmlformats.org/officeDocument/2006/relationships/image" Target="../media/image58.jpeg"/></Relationships>
</file>

<file path=ppt/slides/_rels/slide46.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image" Target="../media/image59.jpg"/><Relationship Id="rId1" Type="http://schemas.openxmlformats.org/officeDocument/2006/relationships/slideLayout" Target="../slideLayouts/slideLayout30.xml"/><Relationship Id="rId4" Type="http://schemas.openxmlformats.org/officeDocument/2006/relationships/image" Target="../media/image61.jpeg"/></Relationships>
</file>

<file path=ppt/slides/_rels/slide47.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image" Target="../media/image62.jpg"/><Relationship Id="rId1" Type="http://schemas.openxmlformats.org/officeDocument/2006/relationships/slideLayout" Target="../slideLayouts/slideLayout3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29.xml"/><Relationship Id="rId5" Type="http://schemas.openxmlformats.org/officeDocument/2006/relationships/image" Target="../media/image15.jpeg"/><Relationship Id="rId4" Type="http://schemas.openxmlformats.org/officeDocument/2006/relationships/image" Target="../media/image14.jpg"/></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Заголовок 1"/>
          <p:cNvSpPr>
            <a:spLocks noGrp="1"/>
          </p:cNvSpPr>
          <p:nvPr>
            <p:ph type="ctrTitle"/>
          </p:nvPr>
        </p:nvSpPr>
        <p:spPr bwMode="auto"/>
        <p:txBody>
          <a:bodyPr/>
          <a:lstStyle/>
          <a:p>
            <a:pPr>
              <a:defRPr/>
            </a:pPr>
            <a:endParaRPr lang="ru-RU"/>
          </a:p>
        </p:txBody>
      </p:sp>
      <p:sp>
        <p:nvSpPr>
          <p:cNvPr id="3" name="Подзаголовок 2"/>
          <p:cNvSpPr>
            <a:spLocks noGrp="1"/>
          </p:cNvSpPr>
          <p:nvPr>
            <p:ph type="subTitle" idx="1"/>
          </p:nvPr>
        </p:nvSpPr>
        <p:spPr bwMode="auto"/>
        <p:txBody>
          <a:bodyPr/>
          <a:lstStyle/>
          <a:p>
            <a:pPr>
              <a:defRPr/>
            </a:pPr>
            <a:endParaRPr lang="ru-RU"/>
          </a:p>
        </p:txBody>
      </p:sp>
      <p:pic>
        <p:nvPicPr>
          <p:cNvPr id="5" name="Рисунок 4"/>
          <p:cNvPicPr>
            <a:picLocks noChangeAspect="1"/>
          </p:cNvPicPr>
          <p:nvPr/>
        </p:nvPicPr>
        <p:blipFill>
          <a:blip r:embed="rId2"/>
          <a:stretch/>
        </p:blipFill>
        <p:spPr bwMode="auto">
          <a:xfrm>
            <a:off x="0" y="0"/>
            <a:ext cx="12192000" cy="68580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A1E0934-CE24-46D5-BB97-5670555535FB}"/>
              </a:ext>
            </a:extLst>
          </p:cNvPr>
          <p:cNvSpPr>
            <a:spLocks noGrp="1"/>
          </p:cNvSpPr>
          <p:nvPr>
            <p:ph type="title"/>
          </p:nvPr>
        </p:nvSpPr>
        <p:spPr>
          <a:xfrm>
            <a:off x="0" y="0"/>
            <a:ext cx="10515600" cy="681037"/>
          </a:xfrm>
        </p:spPr>
        <p:txBody>
          <a:bodyPr>
            <a:normAutofit fontScale="90000"/>
          </a:bodyPr>
          <a:lstStyle/>
          <a:p>
            <a:r>
              <a:rPr lang="ru-RU" dirty="0"/>
              <a:t>Геноцид в колониях</a:t>
            </a:r>
          </a:p>
        </p:txBody>
      </p:sp>
      <p:sp>
        <p:nvSpPr>
          <p:cNvPr id="3" name="Объект 2">
            <a:extLst>
              <a:ext uri="{FF2B5EF4-FFF2-40B4-BE49-F238E27FC236}">
                <a16:creationId xmlns:a16="http://schemas.microsoft.com/office/drawing/2014/main" id="{77B9A9DB-3FAA-4025-9F7A-1161B4D99CA9}"/>
              </a:ext>
            </a:extLst>
          </p:cNvPr>
          <p:cNvSpPr>
            <a:spLocks noGrp="1"/>
          </p:cNvSpPr>
          <p:nvPr>
            <p:ph idx="1"/>
          </p:nvPr>
        </p:nvSpPr>
        <p:spPr>
          <a:xfrm>
            <a:off x="-1" y="681036"/>
            <a:ext cx="6223791" cy="6176964"/>
          </a:xfrm>
        </p:spPr>
        <p:txBody>
          <a:bodyPr>
            <a:normAutofit fontScale="70000" lnSpcReduction="20000"/>
          </a:bodyPr>
          <a:lstStyle/>
          <a:p>
            <a:r>
              <a:rPr lang="ru-RU" dirty="0">
                <a:solidFill>
                  <a:srgbClr val="404040"/>
                </a:solidFill>
                <a:latin typeface="Times New Roman" panose="02020603050405020304" pitchFamily="18" charset="0"/>
                <a:cs typeface="Times New Roman" panose="02020603050405020304" pitchFamily="18" charset="0"/>
              </a:rPr>
              <a:t>Ирландия. В середине 19 века Великобритания вела деструктивную экономическую политику и в эти года урожай картофеля был уничтожен эпидемией патогенного микроорганизма, в результате чего произошел так называемый “Ирландский картофельный голод”.</a:t>
            </a:r>
          </a:p>
          <a:p>
            <a:r>
              <a:rPr lang="ru-RU" dirty="0">
                <a:solidFill>
                  <a:srgbClr val="404040"/>
                </a:solidFill>
                <a:latin typeface="Times New Roman" panose="02020603050405020304" pitchFamily="18" charset="0"/>
                <a:cs typeface="Times New Roman" panose="02020603050405020304" pitchFamily="18" charset="0"/>
              </a:rPr>
              <a:t>Австралия. Аборигены Австралии являются одной из самых древних рас в мире. Последние тесты ДНК показали, что она имеют азиатское происхождение и попала в Австралию 50 тыс. лет назад или более. Начиная с 1909 (и до 1970-х годов), австралийское правительство проводит политику изымания детей аборигенов у родителей</a:t>
            </a:r>
          </a:p>
          <a:p>
            <a:r>
              <a:rPr lang="ru-RU" dirty="0">
                <a:solidFill>
                  <a:srgbClr val="222222"/>
                </a:solidFill>
                <a:latin typeface="Times New Roman" panose="02020603050405020304" pitchFamily="18" charset="0"/>
                <a:cs typeface="Times New Roman" panose="02020603050405020304" pitchFamily="18" charset="0"/>
              </a:rPr>
              <a:t>Африка:</a:t>
            </a:r>
          </a:p>
          <a:p>
            <a:r>
              <a:rPr lang="ru-RU" dirty="0">
                <a:solidFill>
                  <a:srgbClr val="222222"/>
                </a:solidFill>
                <a:latin typeface="Times New Roman" panose="02020603050405020304" pitchFamily="18" charset="0"/>
                <a:cs typeface="Times New Roman" panose="02020603050405020304" pitchFamily="18" charset="0"/>
              </a:rPr>
              <a:t> В результате массовых убийств немецкими солдатами, голода, жары и жажды племя гереро было почти полностью истреблено. Согласно докладу ООН от 1985 года, немецкие войска уничтожили три четверти племени гереро, в результате чего его численность сократилась с 80 тысяч до 15 тысяч истощённых беженцев. Официально факт геноцида в Намибии Германия признала лишь в 2004 году.</a:t>
            </a:r>
          </a:p>
          <a:p>
            <a:r>
              <a:rPr lang="ru-RU" dirty="0">
                <a:solidFill>
                  <a:srgbClr val="222222"/>
                </a:solidFill>
                <a:latin typeface="Times New Roman" panose="02020603050405020304" pitchFamily="18" charset="0"/>
                <a:cs typeface="Times New Roman" panose="02020603050405020304" pitchFamily="18" charset="0"/>
              </a:rPr>
              <a:t>Геноцид Буров</a:t>
            </a:r>
          </a:p>
          <a:p>
            <a:r>
              <a:rPr lang="ru-RU" dirty="0">
                <a:solidFill>
                  <a:srgbClr val="222222"/>
                </a:solidFill>
                <a:latin typeface="Times New Roman" panose="02020603050405020304" pitchFamily="18" charset="0"/>
                <a:cs typeface="Times New Roman" panose="02020603050405020304" pitchFamily="18" charset="0"/>
              </a:rPr>
              <a:t>Геноцид в Конго</a:t>
            </a:r>
            <a:endParaRPr lang="ru-RU" dirty="0">
              <a:latin typeface="Times New Roman" panose="02020603050405020304" pitchFamily="18" charset="0"/>
              <a:cs typeface="Times New Roman" panose="02020603050405020304" pitchFamily="18" charset="0"/>
            </a:endParaRPr>
          </a:p>
        </p:txBody>
      </p:sp>
      <p:pic>
        <p:nvPicPr>
          <p:cNvPr id="4" name="Рисунок 3">
            <a:extLst>
              <a:ext uri="{FF2B5EF4-FFF2-40B4-BE49-F238E27FC236}">
                <a16:creationId xmlns:a16="http://schemas.microsoft.com/office/drawing/2014/main" id="{1DD1FF21-F45F-4F84-AFB9-DB662A449D18}"/>
              </a:ext>
            </a:extLst>
          </p:cNvPr>
          <p:cNvPicPr>
            <a:picLocks noChangeAspect="1"/>
          </p:cNvPicPr>
          <p:nvPr/>
        </p:nvPicPr>
        <p:blipFill>
          <a:blip r:embed="rId2"/>
          <a:stretch>
            <a:fillRect/>
          </a:stretch>
        </p:blipFill>
        <p:spPr>
          <a:xfrm>
            <a:off x="6240016" y="-99392"/>
            <a:ext cx="5796427" cy="3992289"/>
          </a:xfrm>
          <a:prstGeom prst="rect">
            <a:avLst/>
          </a:prstGeom>
        </p:spPr>
      </p:pic>
      <p:pic>
        <p:nvPicPr>
          <p:cNvPr id="5" name="Рисунок 4">
            <a:extLst>
              <a:ext uri="{FF2B5EF4-FFF2-40B4-BE49-F238E27FC236}">
                <a16:creationId xmlns:a16="http://schemas.microsoft.com/office/drawing/2014/main" id="{5422CCCA-3498-4FA1-A465-0F0F9071F184}"/>
              </a:ext>
            </a:extLst>
          </p:cNvPr>
          <p:cNvPicPr>
            <a:picLocks noChangeAspect="1"/>
          </p:cNvPicPr>
          <p:nvPr/>
        </p:nvPicPr>
        <p:blipFill>
          <a:blip r:embed="rId3"/>
          <a:stretch>
            <a:fillRect/>
          </a:stretch>
        </p:blipFill>
        <p:spPr>
          <a:xfrm>
            <a:off x="6223791" y="2822610"/>
            <a:ext cx="6019800" cy="3857625"/>
          </a:xfrm>
          <a:prstGeom prst="rect">
            <a:avLst/>
          </a:prstGeom>
        </p:spPr>
      </p:pic>
    </p:spTree>
    <p:extLst>
      <p:ext uri="{BB962C8B-B14F-4D97-AF65-F5344CB8AC3E}">
        <p14:creationId xmlns:p14="http://schemas.microsoft.com/office/powerpoint/2010/main" val="12223427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12712" y="-51040"/>
            <a:ext cx="4902298" cy="1162050"/>
          </a:xfrm>
        </p:spPr>
        <p:txBody>
          <a:bodyPr anchor="ctr">
            <a:normAutofit/>
          </a:bodyPr>
          <a:lstStyle/>
          <a:p>
            <a:pPr algn="ctr"/>
            <a:r>
              <a:rPr lang="ru-RU" sz="4400" dirty="0"/>
              <a:t>Геноцид армян</a:t>
            </a:r>
          </a:p>
        </p:txBody>
      </p:sp>
      <p:sp>
        <p:nvSpPr>
          <p:cNvPr id="3" name="Объект 2"/>
          <p:cNvSpPr>
            <a:spLocks noGrp="1"/>
          </p:cNvSpPr>
          <p:nvPr>
            <p:ph idx="1"/>
          </p:nvPr>
        </p:nvSpPr>
        <p:spPr>
          <a:xfrm>
            <a:off x="6621909" y="366533"/>
            <a:ext cx="5338936" cy="6465618"/>
          </a:xfrm>
        </p:spPr>
        <p:txBody>
          <a:bodyPr>
            <a:normAutofit fontScale="85000" lnSpcReduction="20000"/>
          </a:bodyPr>
          <a:lstStyle/>
          <a:p>
            <a:pPr marL="0" indent="0" algn="just">
              <a:buNone/>
            </a:pPr>
            <a:r>
              <a:rPr lang="ru-RU" dirty="0"/>
              <a:t>Истребление армян в начале XX века происходило по религиозному признаку. Исконно христианская страна стала страдать от рук турок-мусульман, желающих отобрать армянскую территорию и уничтожить на этой территории христианство. В Османской империи армяне требовали уравнивания в правах с остальными жителями страны. Они стали массово депортироваться из империи. Репрессии в отношении армян превратились в массовые убийства. За время геноцида, по последним данным историков, было уничтожено от 1 до 1,5 миллиона армян. </a:t>
            </a:r>
          </a:p>
        </p:txBody>
      </p:sp>
      <p:pic>
        <p:nvPicPr>
          <p:cNvPr id="6" name="Рисунок 5">
            <a:extLst>
              <a:ext uri="{FF2B5EF4-FFF2-40B4-BE49-F238E27FC236}">
                <a16:creationId xmlns:a16="http://schemas.microsoft.com/office/drawing/2014/main" id="{8B48E27E-A5EC-462A-95EC-6BF00E82C34F}"/>
              </a:ext>
            </a:extLst>
          </p:cNvPr>
          <p:cNvPicPr>
            <a:picLocks noChangeAspect="1"/>
          </p:cNvPicPr>
          <p:nvPr/>
        </p:nvPicPr>
        <p:blipFill>
          <a:blip r:embed="rId2"/>
          <a:stretch>
            <a:fillRect/>
          </a:stretch>
        </p:blipFill>
        <p:spPr>
          <a:xfrm>
            <a:off x="59365" y="1043883"/>
            <a:ext cx="6109771" cy="4536504"/>
          </a:xfrm>
          <a:prstGeom prst="rect">
            <a:avLst/>
          </a:prstGeom>
        </p:spPr>
      </p:pic>
      <p:pic>
        <p:nvPicPr>
          <p:cNvPr id="5" name="Рисунок 4"/>
          <p:cNvPicPr>
            <a:picLocks noChangeAspect="1"/>
          </p:cNvPicPr>
          <p:nvPr/>
        </p:nvPicPr>
        <p:blipFill rotWithShape="1">
          <a:blip r:embed="rId3">
            <a:extLst>
              <a:ext uri="{28A0092B-C50C-407E-A947-70E740481C1C}">
                <a14:useLocalDpi xmlns:a14="http://schemas.microsoft.com/office/drawing/2010/main" val="0"/>
              </a:ext>
            </a:extLst>
          </a:blip>
          <a:srcRect l="1879" t="2085" r="-1879" b="57643"/>
          <a:stretch/>
        </p:blipFill>
        <p:spPr>
          <a:xfrm>
            <a:off x="-35586" y="5275982"/>
            <a:ext cx="2724795" cy="1557740"/>
          </a:xfrm>
          <a:prstGeom prst="rect">
            <a:avLst/>
          </a:prstGeom>
        </p:spPr>
      </p:pic>
    </p:spTree>
    <p:extLst>
      <p:ext uri="{BB962C8B-B14F-4D97-AF65-F5344CB8AC3E}">
        <p14:creationId xmlns:p14="http://schemas.microsoft.com/office/powerpoint/2010/main" val="11917598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3701364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47929" y="3"/>
            <a:ext cx="5205815" cy="4049577"/>
          </a:xfrm>
          <a:prstGeom prst="rect">
            <a:avLst/>
          </a:prstGeom>
        </p:spPr>
      </p:pic>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1" y="1"/>
            <a:ext cx="4379979" cy="3284984"/>
          </a:xfrm>
          <a:prstGeom prst="rect">
            <a:avLst/>
          </a:prstGeom>
        </p:spPr>
      </p:pic>
      <p:pic>
        <p:nvPicPr>
          <p:cNvPr id="5" name="Рисунок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46103" y="4049580"/>
            <a:ext cx="4027803" cy="2788673"/>
          </a:xfrm>
          <a:prstGeom prst="rect">
            <a:avLst/>
          </a:prstGeom>
        </p:spPr>
      </p:pic>
      <p:pic>
        <p:nvPicPr>
          <p:cNvPr id="3" name="Рисунок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24000" y="3284986"/>
            <a:ext cx="5501906" cy="3573015"/>
          </a:xfrm>
          <a:prstGeom prst="rect">
            <a:avLst/>
          </a:prstGeom>
        </p:spPr>
      </p:pic>
    </p:spTree>
    <p:extLst>
      <p:ext uri="{BB962C8B-B14F-4D97-AF65-F5344CB8AC3E}">
        <p14:creationId xmlns:p14="http://schemas.microsoft.com/office/powerpoint/2010/main" val="23146593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9747" y="836712"/>
            <a:ext cx="3528392" cy="609677"/>
          </a:xfrm>
        </p:spPr>
        <p:txBody>
          <a:bodyPr>
            <a:noAutofit/>
          </a:bodyPr>
          <a:lstStyle/>
          <a:p>
            <a:pPr algn="ctr"/>
            <a:r>
              <a:rPr lang="ru-RU" sz="4400" dirty="0"/>
              <a:t>Геноцид греков</a:t>
            </a:r>
          </a:p>
        </p:txBody>
      </p:sp>
      <p:pic>
        <p:nvPicPr>
          <p:cNvPr id="5" name="Объект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672064" y="3717032"/>
            <a:ext cx="5005586" cy="2815642"/>
          </a:xfrm>
        </p:spPr>
      </p:pic>
      <p:sp>
        <p:nvSpPr>
          <p:cNvPr id="4" name="Текст 3"/>
          <p:cNvSpPr>
            <a:spLocks noGrp="1"/>
          </p:cNvSpPr>
          <p:nvPr>
            <p:ph type="body" sz="half" idx="2"/>
          </p:nvPr>
        </p:nvSpPr>
        <p:spPr>
          <a:xfrm>
            <a:off x="119336" y="1556792"/>
            <a:ext cx="6408712" cy="5301208"/>
          </a:xfrm>
        </p:spPr>
        <p:txBody>
          <a:bodyPr>
            <a:normAutofit/>
          </a:bodyPr>
          <a:lstStyle/>
          <a:p>
            <a:pPr algn="just"/>
            <a:r>
              <a:rPr lang="ru-RU" sz="2000" dirty="0"/>
              <a:t>19 мая 1919 г – день памяти геноцида понтийских греков – одного из жесточайших антихристианских геноцидов XX века. </a:t>
            </a:r>
          </a:p>
          <a:p>
            <a:pPr algn="just"/>
            <a:r>
              <a:rPr lang="ru-RU" sz="1700" dirty="0"/>
              <a:t>Османская империя боролась против населявших ее христиан. Сотни тысяч греков, десятки веков проживавших на благодатных землях черноморского побережья Малой Азии (</a:t>
            </a:r>
            <a:r>
              <a:rPr lang="ru-RU" sz="1700" dirty="0" err="1"/>
              <a:t>Эвксинского</a:t>
            </a:r>
            <a:r>
              <a:rPr lang="ru-RU" sz="1700" dirty="0"/>
              <a:t> Понта), были изгнаны с родных мест, зверски замучены и убиты. Голод и холод, болезни и смерть, годы скитаний и лишений - всё это выпало на долю греческого народа. События тех лет по отношению к грекам подпадает под все составляющие юридической категории «геноцид» - массовое систематическое истребление мирного населения. </a:t>
            </a:r>
          </a:p>
          <a:p>
            <a:pPr algn="just"/>
            <a:r>
              <a:rPr lang="ru-RU" sz="1700" dirty="0"/>
              <a:t>Количество убитых и замученных исчисляется официально в 353 тысячи человек, что составляет больше 50% всего населения до начала казней и принудительного переселения, целью которых было не перемещение людей из одной территориальной точки в другую, а смерть в пути. При этом была прекрасная возможность сказать, что «…руки не испачканы кровью, ведь христиане сами умирали в пути!»</a:t>
            </a:r>
          </a:p>
        </p:txBody>
      </p:sp>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00056" y="27313"/>
            <a:ext cx="4991006" cy="3456384"/>
          </a:xfrm>
          <a:prstGeom prst="rect">
            <a:avLst/>
          </a:prstGeom>
        </p:spPr>
      </p:pic>
      <p:pic>
        <p:nvPicPr>
          <p:cNvPr id="7" name="Рисунок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29918" y="46490"/>
            <a:ext cx="2897543" cy="1521210"/>
          </a:xfrm>
          <a:prstGeom prst="rect">
            <a:avLst/>
          </a:prstGeom>
        </p:spPr>
      </p:pic>
    </p:spTree>
    <p:extLst>
      <p:ext uri="{BB962C8B-B14F-4D97-AF65-F5344CB8AC3E}">
        <p14:creationId xmlns:p14="http://schemas.microsoft.com/office/powerpoint/2010/main" val="4736999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97A3A6E-7A0B-444D-BFEB-53FF01356F1E}"/>
              </a:ext>
            </a:extLst>
          </p:cNvPr>
          <p:cNvSpPr>
            <a:spLocks noGrp="1"/>
          </p:cNvSpPr>
          <p:nvPr>
            <p:ph type="title"/>
          </p:nvPr>
        </p:nvSpPr>
        <p:spPr/>
        <p:txBody>
          <a:bodyPr/>
          <a:lstStyle/>
          <a:p>
            <a:endParaRPr lang="ru-RU"/>
          </a:p>
        </p:txBody>
      </p:sp>
      <p:sp>
        <p:nvSpPr>
          <p:cNvPr id="3" name="Объект 2">
            <a:extLst>
              <a:ext uri="{FF2B5EF4-FFF2-40B4-BE49-F238E27FC236}">
                <a16:creationId xmlns:a16="http://schemas.microsoft.com/office/drawing/2014/main" id="{43F57807-7699-432D-A11C-994EFFF12DEA}"/>
              </a:ext>
            </a:extLst>
          </p:cNvPr>
          <p:cNvSpPr>
            <a:spLocks noGrp="1"/>
          </p:cNvSpPr>
          <p:nvPr>
            <p:ph idx="1"/>
          </p:nvPr>
        </p:nvSpPr>
        <p:spPr/>
        <p:txBody>
          <a:bodyPr/>
          <a:lstStyle/>
          <a:p>
            <a:endParaRPr lang="ru-RU"/>
          </a:p>
        </p:txBody>
      </p:sp>
      <p:pic>
        <p:nvPicPr>
          <p:cNvPr id="4" name="Рисунок 3">
            <a:extLst>
              <a:ext uri="{FF2B5EF4-FFF2-40B4-BE49-F238E27FC236}">
                <a16:creationId xmlns:a16="http://schemas.microsoft.com/office/drawing/2014/main" id="{7A8A60BD-8901-4390-B174-655817DC7E2C}"/>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3525736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75816" y="324384"/>
            <a:ext cx="11500224" cy="584775"/>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3200" b="1" i="0" u="none" strike="noStrike" kern="1200" cap="none" spc="0" normalizeH="0" baseline="0" noProof="0" dirty="0">
                <a:ln>
                  <a:noFill/>
                </a:ln>
                <a:solidFill>
                  <a:srgbClr val="70AD47">
                    <a:lumMod val="75000"/>
                  </a:srgbClr>
                </a:solidFill>
                <a:effectLst/>
                <a:uLnTx/>
                <a:uFillTx/>
                <a:latin typeface="Franklin Gothic Demi" panose="020B0703020102020204" pitchFamily="34" charset="0"/>
                <a:ea typeface="+mn-ea"/>
                <a:cs typeface="+mn-cs"/>
              </a:rPr>
              <a:t>ЕДИНЫЙ УРОК «БЕЗ СРОКА ДАВНОСТИ»</a:t>
            </a:r>
          </a:p>
        </p:txBody>
      </p:sp>
      <p:sp>
        <p:nvSpPr>
          <p:cNvPr id="7" name="Прямоугольник 6">
            <a:extLst>
              <a:ext uri="{FF2B5EF4-FFF2-40B4-BE49-F238E27FC236}">
                <a16:creationId xmlns:a16="http://schemas.microsoft.com/office/drawing/2014/main" id="{E46131BF-8533-47AE-9699-9BC3615FADA0}"/>
              </a:ext>
            </a:extLst>
          </p:cNvPr>
          <p:cNvSpPr/>
          <p:nvPr/>
        </p:nvSpPr>
        <p:spPr>
          <a:xfrm>
            <a:off x="475816" y="1131956"/>
            <a:ext cx="8030105" cy="489364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400" b="1" i="0" u="none" strike="noStrike" kern="1200" cap="none" spc="0" normalizeH="0" baseline="0" noProof="0" dirty="0">
                <a:ln>
                  <a:noFill/>
                </a:ln>
                <a:solidFill>
                  <a:srgbClr val="FF0000"/>
                </a:solidFill>
                <a:effectLst/>
                <a:uLnTx/>
                <a:uFillTx/>
                <a:latin typeface="Franklin Gothic Demi" panose="020B0703020102020204" pitchFamily="34" charset="0"/>
                <a:ea typeface="Calibri"/>
                <a:cs typeface="Times New Roman"/>
              </a:rPr>
              <a:t>НАЦИЗМ – </a:t>
            </a:r>
            <a:r>
              <a:rPr kumimoji="0" lang="ru-RU" sz="2400" b="1" i="0" u="none" strike="noStrike" kern="1200" cap="none" spc="0" normalizeH="0" baseline="0" noProof="0" dirty="0">
                <a:ln>
                  <a:noFill/>
                </a:ln>
                <a:solidFill>
                  <a:srgbClr val="70AD47">
                    <a:lumMod val="50000"/>
                  </a:srgbClr>
                </a:solidFill>
                <a:effectLst/>
                <a:uLnTx/>
                <a:uFillTx/>
                <a:latin typeface="Franklin Gothic Demi" panose="020B0703020102020204" pitchFamily="34" charset="0"/>
                <a:ea typeface="Calibri"/>
                <a:cs typeface="Times New Roman"/>
              </a:rPr>
              <a:t>радикальная идеология, предполагающая превосходство одного народа над другими.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2400" b="1" i="0" u="none" strike="noStrike" kern="1200" cap="none" spc="0" normalizeH="0" baseline="0" noProof="0" dirty="0">
              <a:ln>
                <a:noFill/>
              </a:ln>
              <a:solidFill>
                <a:srgbClr val="70AD47">
                  <a:lumMod val="50000"/>
                </a:srgbClr>
              </a:solidFill>
              <a:effectLst/>
              <a:uLnTx/>
              <a:uFillTx/>
              <a:latin typeface="Franklin Gothic Demi" panose="020B0703020102020204" pitchFamily="34" charset="0"/>
              <a:ea typeface="Calibri"/>
              <a:cs typeface="Times New Roman"/>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400" b="1" i="0" u="none" strike="noStrike" kern="1200" cap="none" spc="0" normalizeH="0" baseline="0" noProof="0" dirty="0">
                <a:ln>
                  <a:noFill/>
                </a:ln>
                <a:solidFill>
                  <a:srgbClr val="70AD47">
                    <a:lumMod val="50000"/>
                  </a:srgbClr>
                </a:solidFill>
                <a:effectLst/>
                <a:uLnTx/>
                <a:uFillTx/>
                <a:latin typeface="Franklin Gothic Demi" panose="020B0703020102020204" pitchFamily="34" charset="0"/>
                <a:ea typeface="Calibri"/>
                <a:cs typeface="Times New Roman"/>
              </a:rPr>
              <a:t>Для определения отличия превосходства может использоваться расовый, этнический, биологический и даже языковой признак.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2400" b="1" i="0" u="none" strike="noStrike" kern="1200" cap="none" spc="0" normalizeH="0" baseline="0" noProof="0" dirty="0">
              <a:ln>
                <a:noFill/>
              </a:ln>
              <a:solidFill>
                <a:srgbClr val="70AD47">
                  <a:lumMod val="50000"/>
                </a:srgbClr>
              </a:solidFill>
              <a:effectLst/>
              <a:uLnTx/>
              <a:uFillTx/>
              <a:latin typeface="Franklin Gothic Demi" panose="020B0703020102020204" pitchFamily="34" charset="0"/>
              <a:ea typeface="Calibri"/>
              <a:cs typeface="Times New Roman"/>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400" b="1" i="0" u="none" strike="noStrike" kern="1200" cap="none" spc="0" normalizeH="0" baseline="0" noProof="0" dirty="0">
                <a:ln>
                  <a:noFill/>
                </a:ln>
                <a:solidFill>
                  <a:srgbClr val="70AD47">
                    <a:lumMod val="50000"/>
                  </a:srgbClr>
                </a:solidFill>
                <a:effectLst/>
                <a:uLnTx/>
                <a:uFillTx/>
                <a:latin typeface="Franklin Gothic Demi" panose="020B0703020102020204" pitchFamily="34" charset="0"/>
                <a:ea typeface="Calibri"/>
                <a:cs typeface="Times New Roman"/>
              </a:rPr>
              <a:t>Угнетение других предусматривает и их планомерное уничтожение. Нацизм является отличительной чертой германского фашизма, который перерос в отдельную страшную идеологию правящего в государстве режима, предусматривающую господство арийской нации над миром.</a:t>
            </a:r>
            <a:endParaRPr kumimoji="0" lang="ru-RU" sz="2400" b="1" i="0" u="none" strike="noStrike" kern="1200" cap="none" spc="0" normalizeH="0" baseline="0" noProof="0" dirty="0">
              <a:ln>
                <a:noFill/>
              </a:ln>
              <a:solidFill>
                <a:srgbClr val="70AD47">
                  <a:lumMod val="50000"/>
                </a:srgbClr>
              </a:solidFill>
              <a:effectLst/>
              <a:uLnTx/>
              <a:uFillTx/>
              <a:latin typeface="Arial Narrow" pitchFamily="34" charset="0"/>
              <a:ea typeface="Calibri"/>
              <a:cs typeface="Times New Roman"/>
            </a:endParaRPr>
          </a:p>
        </p:txBody>
      </p:sp>
      <p:sp>
        <p:nvSpPr>
          <p:cNvPr id="14" name="Прямоугольник 13">
            <a:extLst>
              <a:ext uri="{FF2B5EF4-FFF2-40B4-BE49-F238E27FC236}">
                <a16:creationId xmlns:a16="http://schemas.microsoft.com/office/drawing/2014/main" id="{C97E5836-40BD-FB5F-9B6B-67854DE2FEFD}"/>
              </a:ext>
            </a:extLst>
          </p:cNvPr>
          <p:cNvSpPr/>
          <p:nvPr/>
        </p:nvSpPr>
        <p:spPr>
          <a:xfrm>
            <a:off x="8750710" y="455953"/>
            <a:ext cx="3441290" cy="396896"/>
          </a:xfrm>
          <a:prstGeom prst="rect">
            <a:avLst/>
          </a:prstGeom>
          <a:solidFill>
            <a:srgbClr val="3F56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alibri"/>
              <a:ea typeface="+mn-ea"/>
              <a:cs typeface="+mn-cs"/>
            </a:endParaRPr>
          </a:p>
        </p:txBody>
      </p:sp>
      <p:sp>
        <p:nvSpPr>
          <p:cNvPr id="29" name="Прямоугольник 28">
            <a:extLst>
              <a:ext uri="{FF2B5EF4-FFF2-40B4-BE49-F238E27FC236}">
                <a16:creationId xmlns:a16="http://schemas.microsoft.com/office/drawing/2014/main" id="{38948314-29EC-ED42-A2F9-2121E8551AA7}"/>
              </a:ext>
            </a:extLst>
          </p:cNvPr>
          <p:cNvSpPr/>
          <p:nvPr/>
        </p:nvSpPr>
        <p:spPr>
          <a:xfrm>
            <a:off x="1" y="6248400"/>
            <a:ext cx="12192000" cy="609600"/>
          </a:xfrm>
          <a:prstGeom prst="rect">
            <a:avLst/>
          </a:prstGeom>
          <a:solidFill>
            <a:srgbClr val="3F56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alibri"/>
              <a:ea typeface="+mn-ea"/>
              <a:cs typeface="+mn-cs"/>
            </a:endParaRPr>
          </a:p>
        </p:txBody>
      </p:sp>
      <p:sp>
        <p:nvSpPr>
          <p:cNvPr id="30" name="TextBox 29">
            <a:extLst>
              <a:ext uri="{FF2B5EF4-FFF2-40B4-BE49-F238E27FC236}">
                <a16:creationId xmlns:a16="http://schemas.microsoft.com/office/drawing/2014/main" id="{CCB98C0D-9A5C-F0FF-00F7-C4B09368E259}"/>
              </a:ext>
            </a:extLst>
          </p:cNvPr>
          <p:cNvSpPr txBox="1"/>
          <p:nvPr/>
        </p:nvSpPr>
        <p:spPr>
          <a:xfrm>
            <a:off x="1945803" y="6322367"/>
            <a:ext cx="7892777"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400" b="1" i="0" u="none" strike="noStrike" kern="1200" cap="none" spc="0" normalizeH="0" baseline="0" noProof="0" dirty="0">
                <a:ln>
                  <a:noFill/>
                </a:ln>
                <a:solidFill>
                  <a:prstClr val="white"/>
                </a:solidFill>
                <a:effectLst/>
                <a:uLnTx/>
                <a:uFillTx/>
                <a:latin typeface="Franklin Gothic Demi" panose="020B0703020102020204" pitchFamily="34" charset="0"/>
                <a:ea typeface="+mn-ea"/>
                <a:cs typeface="+mn-cs"/>
              </a:rPr>
              <a:t>#БЕЗСРОКАДАВНОСТИ, #19АПРЕЛЯ</a:t>
            </a:r>
            <a:endParaRPr kumimoji="0" lang="ru-RU" sz="2400" b="0" i="0" u="none" strike="noStrike" kern="1200" cap="none" spc="0" normalizeH="0" baseline="0" noProof="0" dirty="0">
              <a:ln>
                <a:noFill/>
              </a:ln>
              <a:solidFill>
                <a:prstClr val="white"/>
              </a:solidFill>
              <a:effectLst/>
              <a:uLnTx/>
              <a:uFillTx/>
              <a:latin typeface="Franklin Gothic Demi" panose="020B0703020102020204" pitchFamily="34" charset="0"/>
              <a:ea typeface="+mn-ea"/>
              <a:cs typeface="+mn-cs"/>
            </a:endParaRPr>
          </a:p>
        </p:txBody>
      </p:sp>
      <p:pic>
        <p:nvPicPr>
          <p:cNvPr id="5" name="Рисунок 4">
            <a:extLst>
              <a:ext uri="{FF2B5EF4-FFF2-40B4-BE49-F238E27FC236}">
                <a16:creationId xmlns:a16="http://schemas.microsoft.com/office/drawing/2014/main" id="{9CEC877A-D223-0392-18C1-6B1A7787E984}"/>
              </a:ext>
            </a:extLst>
          </p:cNvPr>
          <p:cNvPicPr>
            <a:picLocks noChangeAspect="1"/>
          </p:cNvPicPr>
          <p:nvPr/>
        </p:nvPicPr>
        <p:blipFill rotWithShape="1">
          <a:blip r:embed="rId2"/>
          <a:srcRect b="6380"/>
          <a:stretch/>
        </p:blipFill>
        <p:spPr>
          <a:xfrm>
            <a:off x="8899382" y="983126"/>
            <a:ext cx="3076658" cy="5120657"/>
          </a:xfrm>
          <a:prstGeom prst="rect">
            <a:avLst/>
          </a:prstGeom>
        </p:spPr>
      </p:pic>
    </p:spTree>
    <p:extLst>
      <p:ext uri="{BB962C8B-B14F-4D97-AF65-F5344CB8AC3E}">
        <p14:creationId xmlns:p14="http://schemas.microsoft.com/office/powerpoint/2010/main" val="21082899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Рисунок 3" descr="Изображение выглядит как внешний"/>
          <p:cNvPicPr>
            <a:picLocks noChangeAspect="1"/>
          </p:cNvPicPr>
          <p:nvPr/>
        </p:nvPicPr>
        <p:blipFill>
          <a:blip r:embed="rId2"/>
          <a:stretch/>
        </p:blipFill>
        <p:spPr bwMode="auto">
          <a:xfrm>
            <a:off x="0" y="0"/>
            <a:ext cx="12192000" cy="6858000"/>
          </a:xfrm>
          <a:prstGeom prst="rect">
            <a:avLst/>
          </a:prstGeom>
        </p:spPr>
      </p:pic>
      <p:sp>
        <p:nvSpPr>
          <p:cNvPr id="3" name="Объект 2"/>
          <p:cNvSpPr>
            <a:spLocks noGrp="1"/>
          </p:cNvSpPr>
          <p:nvPr>
            <p:ph idx="1"/>
          </p:nvPr>
        </p:nvSpPr>
        <p:spPr bwMode="auto">
          <a:xfrm>
            <a:off x="838200" y="582771"/>
            <a:ext cx="10515600" cy="4351338"/>
          </a:xfrm>
        </p:spPr>
        <p:txBody>
          <a:bodyPr>
            <a:noAutofit/>
          </a:bodyPr>
          <a:lstStyle/>
          <a:p>
            <a:pPr marL="0" indent="0" algn="ctr">
              <a:buNone/>
              <a:defRPr/>
            </a:pPr>
            <a:r>
              <a:rPr lang="ru-RU" sz="2400" b="1">
                <a:latin typeface="Times New Roman"/>
                <a:cs typeface="Times New Roman"/>
              </a:rPr>
              <a:t>19 апреля 1943 года</a:t>
            </a:r>
            <a:r>
              <a:rPr lang="ru-RU" sz="2400">
                <a:latin typeface="Times New Roman"/>
                <a:cs typeface="Times New Roman"/>
              </a:rPr>
              <a:t>, когда в ходе Великой Отечественной войны наметился перелом, появился указ Президиума Верховного Совета СССР с длинным названием </a:t>
            </a:r>
            <a:r>
              <a:rPr lang="ru-RU" sz="2400" b="1">
                <a:latin typeface="Times New Roman"/>
                <a:cs typeface="Times New Roman"/>
              </a:rPr>
              <a:t>«О мерах наказания для немецко-фашистских злодеев, виновных в убийствах и истязаниях советского гражданского населения и пленных красноармейцев, для шпионов, изменников родины из числа советских граждан и для их пособников»</a:t>
            </a:r>
            <a:r>
              <a:rPr lang="ru-RU" sz="2400">
                <a:latin typeface="Times New Roman"/>
                <a:cs typeface="Times New Roman"/>
              </a:rPr>
              <a:t>. Согласно указу </a:t>
            </a:r>
            <a:r>
              <a:rPr lang="ru-RU" sz="2400" b="1" i="1">
                <a:latin typeface="Times New Roman"/>
                <a:cs typeface="Times New Roman"/>
              </a:rPr>
              <a:t>«фашистские злодеи, уличенные в совершении убийств и истязаний гражданского населения и пленных красноармейцев, а также шпионы и изменники родины из числа советских граждан караются смертной казнью через повешение»… </a:t>
            </a:r>
            <a:endParaRPr/>
          </a:p>
          <a:p>
            <a:pPr marL="0" indent="0" algn="ctr">
              <a:buNone/>
              <a:defRPr/>
            </a:pPr>
            <a:r>
              <a:rPr lang="ru-RU" sz="2400">
                <a:latin typeface="Times New Roman"/>
                <a:cs typeface="Times New Roman"/>
              </a:rPr>
              <a:t>«Приведение в исполнение приговоров производить публично, при народе, а тела повешенных оставлять на виселице в течение нескольких дней, чтобы все знали, как караются и какое возмездие постигнет всякого, кто совершает насилие и расправу над гражданским населением, и кто предает свою родину».</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9" name="Рисунок 8" descr="Изображение выглядит как внешний"/>
          <p:cNvPicPr>
            <a:picLocks noChangeAspect="1"/>
          </p:cNvPicPr>
          <p:nvPr/>
        </p:nvPicPr>
        <p:blipFill>
          <a:blip r:embed="rId3"/>
          <a:srcRect b="19581"/>
          <a:stretch/>
        </p:blipFill>
        <p:spPr bwMode="auto">
          <a:xfrm>
            <a:off x="0" y="0"/>
            <a:ext cx="12192000" cy="6858000"/>
          </a:xfrm>
          <a:prstGeom prst="rect">
            <a:avLst/>
          </a:prstGeom>
        </p:spPr>
      </p:pic>
      <p:sp>
        <p:nvSpPr>
          <p:cNvPr id="2" name="Заголовок 1"/>
          <p:cNvSpPr>
            <a:spLocks noGrp="1"/>
          </p:cNvSpPr>
          <p:nvPr>
            <p:ph type="title"/>
          </p:nvPr>
        </p:nvSpPr>
        <p:spPr bwMode="auto">
          <a:xfrm>
            <a:off x="3473450" y="300354"/>
            <a:ext cx="5245100" cy="1325563"/>
          </a:xfrm>
        </p:spPr>
        <p:txBody>
          <a:bodyPr>
            <a:noAutofit/>
          </a:bodyPr>
          <a:lstStyle/>
          <a:p>
            <a:pPr algn="ctr">
              <a:defRPr/>
            </a:pPr>
            <a:r>
              <a:rPr lang="ru-RU" sz="6000">
                <a:latin typeface="Haettenschweiler"/>
              </a:rPr>
              <a:t>Ситуации выбора</a:t>
            </a:r>
            <a:endParaRPr/>
          </a:p>
        </p:txBody>
      </p:sp>
      <p:sp>
        <p:nvSpPr>
          <p:cNvPr id="4" name="Прямоугольник: скругленные углы 3">
            <a:hlinkClick r:id="rId4" action="ppaction://hlinksldjump"/>
          </p:cNvPr>
          <p:cNvSpPr/>
          <p:nvPr/>
        </p:nvSpPr>
        <p:spPr bwMode="auto">
          <a:xfrm>
            <a:off x="361950" y="1729740"/>
            <a:ext cx="3581400" cy="1325563"/>
          </a:xfrm>
          <a:prstGeom prst="roundRect">
            <a:avLst>
              <a:gd name="adj" fmla="val 16667"/>
            </a:avLst>
          </a:prstGeom>
          <a:solidFill>
            <a:schemeClr val="accent6">
              <a:lumMod val="50000"/>
            </a:schemeClr>
          </a:solidFill>
          <a:ln>
            <a:noFill/>
          </a:ln>
          <a:effectLst>
            <a:outerShdw blurRad="44450" dist="27940" dir="5400000" algn="ctr">
              <a:srgbClr val="000000">
                <a:alpha val="32000"/>
              </a:srgbClr>
            </a:outerShdw>
          </a:effectLst>
        </p:spPr>
        <p:style>
          <a:lnRef idx="2">
            <a:schemeClr val="accent1">
              <a:shade val="50000"/>
            </a:schemeClr>
          </a:lnRef>
          <a:fillRef idx="1003">
            <a:schemeClr val="dk1"/>
          </a:fillRef>
          <a:effectRef idx="0">
            <a:schemeClr val="accent1"/>
          </a:effectRef>
          <a:fontRef idx="minor">
            <a:schemeClr val="lt1"/>
          </a:fontRef>
        </p:style>
        <p:txBody>
          <a:bodyPr rtlCol="0" anchor="ctr"/>
          <a:lstStyle/>
          <a:p>
            <a:pPr algn="ctr">
              <a:defRPr/>
            </a:pPr>
            <a:r>
              <a:rPr lang="ru-RU" sz="6000">
                <a:latin typeface="Haettenschweiler"/>
              </a:rPr>
              <a:t>1</a:t>
            </a:r>
            <a:endParaRPr/>
          </a:p>
        </p:txBody>
      </p:sp>
      <p:sp>
        <p:nvSpPr>
          <p:cNvPr id="5" name="Прямоугольник: скругленные углы 4">
            <a:hlinkClick r:id="rId5" action="ppaction://hlinksldjump"/>
          </p:cNvPr>
          <p:cNvSpPr/>
          <p:nvPr/>
        </p:nvSpPr>
        <p:spPr bwMode="auto">
          <a:xfrm>
            <a:off x="4305300" y="1729740"/>
            <a:ext cx="3581400" cy="1325563"/>
          </a:xfrm>
          <a:prstGeom prst="roundRect">
            <a:avLst>
              <a:gd name="adj" fmla="val 16667"/>
            </a:avLst>
          </a:prstGeom>
          <a:solidFill>
            <a:schemeClr val="accent6">
              <a:lumMod val="50000"/>
            </a:schemeClr>
          </a:solidFill>
          <a:ln>
            <a:noFill/>
          </a:ln>
          <a:effectLst>
            <a:outerShdw blurRad="44450" dist="27940" dir="5400000" algn="ctr">
              <a:srgbClr val="000000">
                <a:alpha val="32000"/>
              </a:srgbClr>
            </a:outerShdw>
          </a:effectLst>
        </p:spPr>
        <p:style>
          <a:lnRef idx="2">
            <a:schemeClr val="accent1">
              <a:shade val="50000"/>
            </a:schemeClr>
          </a:lnRef>
          <a:fillRef idx="1003">
            <a:schemeClr val="dk1"/>
          </a:fillRef>
          <a:effectRef idx="0">
            <a:schemeClr val="accent1"/>
          </a:effectRef>
          <a:fontRef idx="minor">
            <a:schemeClr val="lt1"/>
          </a:fontRef>
        </p:style>
        <p:txBody>
          <a:bodyPr rtlCol="0" anchor="ctr"/>
          <a:lstStyle/>
          <a:p>
            <a:pPr algn="ctr">
              <a:defRPr/>
            </a:pPr>
            <a:r>
              <a:rPr lang="ru-RU" sz="6000">
                <a:latin typeface="Haettenschweiler"/>
              </a:rPr>
              <a:t>2</a:t>
            </a:r>
            <a:endParaRPr/>
          </a:p>
        </p:txBody>
      </p:sp>
      <p:sp>
        <p:nvSpPr>
          <p:cNvPr id="6" name="Прямоугольник: скругленные углы 5">
            <a:hlinkClick r:id="rId6" action="ppaction://hlinksldjump"/>
          </p:cNvPr>
          <p:cNvSpPr/>
          <p:nvPr/>
        </p:nvSpPr>
        <p:spPr bwMode="auto">
          <a:xfrm>
            <a:off x="8248650" y="1729739"/>
            <a:ext cx="3581400" cy="1325563"/>
          </a:xfrm>
          <a:prstGeom prst="roundRect">
            <a:avLst>
              <a:gd name="adj" fmla="val 16667"/>
            </a:avLst>
          </a:prstGeom>
          <a:solidFill>
            <a:schemeClr val="accent6">
              <a:lumMod val="50000"/>
            </a:schemeClr>
          </a:solidFill>
          <a:ln>
            <a:noFill/>
          </a:ln>
          <a:effectLst>
            <a:outerShdw blurRad="44450" dist="27940" dir="5400000" algn="ctr">
              <a:srgbClr val="000000">
                <a:alpha val="32000"/>
              </a:srgbClr>
            </a:outerShdw>
          </a:effectLst>
        </p:spPr>
        <p:style>
          <a:lnRef idx="2">
            <a:schemeClr val="accent1">
              <a:shade val="50000"/>
            </a:schemeClr>
          </a:lnRef>
          <a:fillRef idx="1003">
            <a:schemeClr val="dk1"/>
          </a:fillRef>
          <a:effectRef idx="0">
            <a:schemeClr val="accent1"/>
          </a:effectRef>
          <a:fontRef idx="minor">
            <a:schemeClr val="lt1"/>
          </a:fontRef>
        </p:style>
        <p:txBody>
          <a:bodyPr rtlCol="0" anchor="ctr"/>
          <a:lstStyle/>
          <a:p>
            <a:pPr algn="ctr">
              <a:defRPr/>
            </a:pPr>
            <a:r>
              <a:rPr lang="ru-RU" sz="6000">
                <a:latin typeface="Haettenschweiler"/>
              </a:rPr>
              <a:t>3</a:t>
            </a:r>
            <a:endParaRPr/>
          </a:p>
        </p:txBody>
      </p:sp>
      <p:sp>
        <p:nvSpPr>
          <p:cNvPr id="7" name="Прямоугольник: скругленные углы 6">
            <a:hlinkClick r:id="rId7" action="ppaction://hlinksldjump"/>
          </p:cNvPr>
          <p:cNvSpPr/>
          <p:nvPr/>
        </p:nvSpPr>
        <p:spPr bwMode="auto">
          <a:xfrm>
            <a:off x="2225039" y="3459480"/>
            <a:ext cx="3581400" cy="1325563"/>
          </a:xfrm>
          <a:prstGeom prst="roundRect">
            <a:avLst>
              <a:gd name="adj" fmla="val 16667"/>
            </a:avLst>
          </a:prstGeom>
          <a:solidFill>
            <a:schemeClr val="accent6">
              <a:lumMod val="50000"/>
            </a:schemeClr>
          </a:solidFill>
          <a:ln>
            <a:noFill/>
          </a:ln>
          <a:effectLst>
            <a:outerShdw blurRad="44450" dist="27940" dir="5400000" algn="ctr">
              <a:srgbClr val="000000">
                <a:alpha val="32000"/>
              </a:srgbClr>
            </a:outerShdw>
          </a:effectLst>
        </p:spPr>
        <p:style>
          <a:lnRef idx="2">
            <a:schemeClr val="accent1">
              <a:shade val="50000"/>
            </a:schemeClr>
          </a:lnRef>
          <a:fillRef idx="1003">
            <a:schemeClr val="dk1"/>
          </a:fillRef>
          <a:effectRef idx="0">
            <a:schemeClr val="accent1"/>
          </a:effectRef>
          <a:fontRef idx="minor">
            <a:schemeClr val="lt1"/>
          </a:fontRef>
        </p:style>
        <p:txBody>
          <a:bodyPr rtlCol="0" anchor="ctr"/>
          <a:lstStyle/>
          <a:p>
            <a:pPr algn="ctr">
              <a:defRPr/>
            </a:pPr>
            <a:r>
              <a:rPr lang="ru-RU" sz="6000">
                <a:latin typeface="Haettenschweiler"/>
              </a:rPr>
              <a:t>4</a:t>
            </a:r>
            <a:endParaRPr/>
          </a:p>
        </p:txBody>
      </p:sp>
      <p:sp>
        <p:nvSpPr>
          <p:cNvPr id="8" name="Прямоугольник: скругленные углы 7">
            <a:hlinkClick r:id="rId8" action="ppaction://hlinksldjump"/>
          </p:cNvPr>
          <p:cNvSpPr/>
          <p:nvPr/>
        </p:nvSpPr>
        <p:spPr bwMode="auto">
          <a:xfrm>
            <a:off x="6385562" y="3465828"/>
            <a:ext cx="3581400" cy="1325563"/>
          </a:xfrm>
          <a:prstGeom prst="roundRect">
            <a:avLst>
              <a:gd name="adj" fmla="val 16667"/>
            </a:avLst>
          </a:prstGeom>
          <a:solidFill>
            <a:schemeClr val="accent6">
              <a:lumMod val="50000"/>
            </a:schemeClr>
          </a:solidFill>
          <a:ln>
            <a:noFill/>
          </a:ln>
          <a:effectLst>
            <a:outerShdw blurRad="44450" dist="27940" dir="5400000" algn="ctr">
              <a:srgbClr val="000000">
                <a:alpha val="32000"/>
              </a:srgbClr>
            </a:outerShdw>
          </a:effectLst>
        </p:spPr>
        <p:style>
          <a:lnRef idx="2">
            <a:schemeClr val="accent1">
              <a:shade val="50000"/>
            </a:schemeClr>
          </a:lnRef>
          <a:fillRef idx="1003">
            <a:schemeClr val="dk1"/>
          </a:fillRef>
          <a:effectRef idx="0">
            <a:schemeClr val="accent1"/>
          </a:effectRef>
          <a:fontRef idx="minor">
            <a:schemeClr val="lt1"/>
          </a:fontRef>
        </p:style>
        <p:txBody>
          <a:bodyPr rtlCol="0" anchor="ctr"/>
          <a:lstStyle/>
          <a:p>
            <a:pPr algn="ctr">
              <a:defRPr/>
            </a:pPr>
            <a:r>
              <a:rPr lang="ru-RU" sz="6000">
                <a:latin typeface="Haettenschweiler"/>
              </a:rPr>
              <a:t>5</a:t>
            </a:r>
            <a:endParaRPr/>
          </a:p>
        </p:txBody>
      </p:sp>
      <p:sp>
        <p:nvSpPr>
          <p:cNvPr id="10" name="Прямоугольник: скругленные углы 9">
            <a:hlinkClick r:id="rId9" action="ppaction://hlinksldjump"/>
          </p:cNvPr>
          <p:cNvSpPr/>
          <p:nvPr/>
        </p:nvSpPr>
        <p:spPr bwMode="auto">
          <a:xfrm>
            <a:off x="4305300" y="5232083"/>
            <a:ext cx="3581400" cy="1325563"/>
          </a:xfrm>
          <a:prstGeom prst="roundRect">
            <a:avLst>
              <a:gd name="adj" fmla="val 16667"/>
            </a:avLst>
          </a:prstGeom>
          <a:solidFill>
            <a:schemeClr val="accent6">
              <a:lumMod val="50000"/>
            </a:schemeClr>
          </a:solidFill>
          <a:ln>
            <a:noFill/>
          </a:ln>
          <a:effectLst>
            <a:outerShdw blurRad="44450" dist="27940" dir="5400000" algn="ctr">
              <a:srgbClr val="000000">
                <a:alpha val="32000"/>
              </a:srgbClr>
            </a:outerShdw>
          </a:effectLst>
        </p:spPr>
        <p:style>
          <a:lnRef idx="2">
            <a:schemeClr val="accent1">
              <a:shade val="50000"/>
            </a:schemeClr>
          </a:lnRef>
          <a:fillRef idx="1003">
            <a:schemeClr val="dk1"/>
          </a:fillRef>
          <a:effectRef idx="0">
            <a:schemeClr val="accent1"/>
          </a:effectRef>
          <a:fontRef idx="minor">
            <a:schemeClr val="lt1"/>
          </a:fontRef>
        </p:style>
        <p:txBody>
          <a:bodyPr rtlCol="0" anchor="ctr"/>
          <a:lstStyle/>
          <a:p>
            <a:pPr algn="ctr">
              <a:defRPr/>
            </a:pPr>
            <a:r>
              <a:rPr lang="ru-RU" sz="6000">
                <a:latin typeface="Haettenschweiler"/>
              </a:rPr>
              <a:t>СПАСИБО!</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7" name="Рисунок 6" descr="Изображение выглядит как внешний"/>
          <p:cNvPicPr>
            <a:picLocks noChangeAspect="1"/>
          </p:cNvPicPr>
          <p:nvPr/>
        </p:nvPicPr>
        <p:blipFill>
          <a:blip r:embed="rId2"/>
          <a:srcRect b="19581"/>
          <a:stretch/>
        </p:blipFill>
        <p:spPr bwMode="auto">
          <a:xfrm>
            <a:off x="0" y="0"/>
            <a:ext cx="12192000" cy="6858000"/>
          </a:xfrm>
          <a:prstGeom prst="rect">
            <a:avLst/>
          </a:prstGeom>
        </p:spPr>
      </p:pic>
      <p:sp>
        <p:nvSpPr>
          <p:cNvPr id="2" name="Заголовок 1"/>
          <p:cNvSpPr>
            <a:spLocks noGrp="1"/>
          </p:cNvSpPr>
          <p:nvPr>
            <p:ph type="title"/>
          </p:nvPr>
        </p:nvSpPr>
        <p:spPr bwMode="auto">
          <a:xfrm>
            <a:off x="838200" y="0"/>
            <a:ext cx="10515600" cy="1325563"/>
          </a:xfrm>
        </p:spPr>
        <p:txBody>
          <a:bodyPr/>
          <a:lstStyle/>
          <a:p>
            <a:pPr algn="ctr">
              <a:defRPr/>
            </a:pPr>
            <a:r>
              <a:rPr lang="ru-RU">
                <a:latin typeface="Haettenschweiler"/>
              </a:rPr>
              <a:t>Какой из приведенных фактов относится к геноциду?</a:t>
            </a:r>
            <a:endParaRPr/>
          </a:p>
        </p:txBody>
      </p:sp>
      <p:sp>
        <p:nvSpPr>
          <p:cNvPr id="3" name="Объект 2"/>
          <p:cNvSpPr>
            <a:spLocks noGrp="1"/>
          </p:cNvSpPr>
          <p:nvPr>
            <p:ph sz="half" idx="1"/>
          </p:nvPr>
        </p:nvSpPr>
        <p:spPr bwMode="auto">
          <a:xfrm>
            <a:off x="914400" y="4498657"/>
            <a:ext cx="4670743" cy="1033780"/>
          </a:xfrm>
        </p:spPr>
        <p:txBody>
          <a:bodyPr>
            <a:normAutofit fontScale="85000" lnSpcReduction="10000"/>
          </a:bodyPr>
          <a:lstStyle/>
          <a:p>
            <a:pPr marL="0" indent="0" algn="just">
              <a:buNone/>
              <a:defRPr/>
            </a:pPr>
            <a:r>
              <a:rPr lang="ru-RU" sz="1800">
                <a:latin typeface="Times New Roman"/>
                <a:cs typeface="Times New Roman"/>
              </a:rPr>
              <a:t>На рассвете 25 октября деревню Хацунь окружили каратели. Фашисты согнали в одно место жителей деревни и расстреляли всех из пулеметов. 318 человек были убиты, а деревня сожжена.</a:t>
            </a:r>
            <a:endParaRPr/>
          </a:p>
        </p:txBody>
      </p:sp>
      <p:sp>
        <p:nvSpPr>
          <p:cNvPr id="4" name="Объект 3"/>
          <p:cNvSpPr>
            <a:spLocks noGrp="1"/>
          </p:cNvSpPr>
          <p:nvPr>
            <p:ph sz="half" idx="2"/>
          </p:nvPr>
        </p:nvSpPr>
        <p:spPr bwMode="auto">
          <a:xfrm>
            <a:off x="6848474" y="4498657"/>
            <a:ext cx="4429125" cy="1151255"/>
          </a:xfrm>
        </p:spPr>
        <p:txBody>
          <a:bodyPr>
            <a:normAutofit fontScale="85000" lnSpcReduction="10000"/>
          </a:bodyPr>
          <a:lstStyle/>
          <a:p>
            <a:pPr marL="0" indent="0" algn="just">
              <a:buNone/>
              <a:defRPr/>
            </a:pPr>
            <a:r>
              <a:rPr lang="ru-RU" sz="1700">
                <a:latin typeface="Times New Roman"/>
                <a:cs typeface="Times New Roman"/>
              </a:rPr>
              <a:t>Прохоровское сражение началось 10 июля наступлением танковой дивизии СС Лейбштнадарт на тактически важный участок фронта в районе хутора Ивановский Выселок. Во встречном танковом сражении с немцами с двух сторон участвовало до 1500 танков. Красная Армия потеряла 527 танков.</a:t>
            </a:r>
            <a:endParaRPr/>
          </a:p>
        </p:txBody>
      </p:sp>
      <p:pic>
        <p:nvPicPr>
          <p:cNvPr id="5" name="Рисунок 4"/>
          <p:cNvPicPr/>
          <p:nvPr/>
        </p:nvPicPr>
        <p:blipFill>
          <a:blip r:embed="rId3"/>
          <a:stretch/>
        </p:blipFill>
        <p:spPr bwMode="auto">
          <a:xfrm>
            <a:off x="914400" y="1325563"/>
            <a:ext cx="4670743" cy="2944812"/>
          </a:xfrm>
          <a:prstGeom prst="rect">
            <a:avLst/>
          </a:prstGeom>
          <a:noFill/>
          <a:ln>
            <a:noFill/>
          </a:ln>
        </p:spPr>
      </p:pic>
      <p:pic>
        <p:nvPicPr>
          <p:cNvPr id="6" name="Рисунок 5"/>
          <p:cNvPicPr/>
          <p:nvPr/>
        </p:nvPicPr>
        <p:blipFill>
          <a:blip r:embed="rId4"/>
          <a:stretch/>
        </p:blipFill>
        <p:spPr bwMode="auto">
          <a:xfrm>
            <a:off x="6848475" y="1325563"/>
            <a:ext cx="4429125" cy="2944812"/>
          </a:xfrm>
          <a:prstGeom prst="rect">
            <a:avLst/>
          </a:prstGeom>
          <a:noFill/>
          <a:ln>
            <a:noFill/>
          </a:ln>
        </p:spPr>
      </p:pic>
      <p:sp>
        <p:nvSpPr>
          <p:cNvPr id="8" name="Прямоугольник: скругленные углы 7">
            <a:hlinkClick r:id="rId5" action="ppaction://hlinksldjump"/>
          </p:cNvPr>
          <p:cNvSpPr/>
          <p:nvPr/>
        </p:nvSpPr>
        <p:spPr bwMode="auto">
          <a:xfrm>
            <a:off x="2248376" y="5924393"/>
            <a:ext cx="2002790" cy="698499"/>
          </a:xfrm>
          <a:prstGeom prst="roundRect">
            <a:avLst>
              <a:gd name="adj" fmla="val 16667"/>
            </a:avLst>
          </a:prstGeom>
          <a:solidFill>
            <a:schemeClr val="accent6">
              <a:lumMod val="50000"/>
            </a:schemeClr>
          </a:solidFill>
          <a:ln>
            <a:noFill/>
          </a:ln>
          <a:effectLst>
            <a:outerShdw blurRad="44450" dist="27940" dir="5400000" algn="ctr">
              <a:srgbClr val="000000">
                <a:alpha val="32000"/>
              </a:srgbClr>
            </a:outerShdw>
          </a:effectLst>
        </p:spPr>
        <p:style>
          <a:lnRef idx="2">
            <a:schemeClr val="accent1">
              <a:shade val="50000"/>
            </a:schemeClr>
          </a:lnRef>
          <a:fillRef idx="1003">
            <a:schemeClr val="dk1"/>
          </a:fillRef>
          <a:effectRef idx="0">
            <a:schemeClr val="accent1"/>
          </a:effectRef>
          <a:fontRef idx="minor">
            <a:schemeClr val="lt1"/>
          </a:fontRef>
        </p:style>
        <p:txBody>
          <a:bodyPr rtlCol="0" anchor="ctr"/>
          <a:lstStyle/>
          <a:p>
            <a:pPr algn="ctr">
              <a:defRPr/>
            </a:pPr>
            <a:r>
              <a:rPr lang="ru-RU" sz="4000">
                <a:latin typeface="Haettenschweiler"/>
              </a:rPr>
              <a:t>1</a:t>
            </a:r>
            <a:endParaRPr/>
          </a:p>
        </p:txBody>
      </p:sp>
      <p:sp>
        <p:nvSpPr>
          <p:cNvPr id="9" name="Прямоугольник: скругленные углы 8">
            <a:hlinkClick r:id="rId6" action="ppaction://hlinksldjump"/>
          </p:cNvPr>
          <p:cNvSpPr/>
          <p:nvPr/>
        </p:nvSpPr>
        <p:spPr bwMode="auto">
          <a:xfrm>
            <a:off x="8061641" y="5924393"/>
            <a:ext cx="2002790" cy="698499"/>
          </a:xfrm>
          <a:prstGeom prst="roundRect">
            <a:avLst>
              <a:gd name="adj" fmla="val 16667"/>
            </a:avLst>
          </a:prstGeom>
          <a:solidFill>
            <a:schemeClr val="accent6">
              <a:lumMod val="50000"/>
            </a:schemeClr>
          </a:solidFill>
          <a:ln>
            <a:noFill/>
          </a:ln>
          <a:effectLst>
            <a:outerShdw blurRad="44450" dist="27940" dir="5400000" algn="ctr">
              <a:srgbClr val="000000">
                <a:alpha val="32000"/>
              </a:srgbClr>
            </a:outerShdw>
          </a:effectLst>
        </p:spPr>
        <p:style>
          <a:lnRef idx="2">
            <a:schemeClr val="accent1">
              <a:shade val="50000"/>
            </a:schemeClr>
          </a:lnRef>
          <a:fillRef idx="1003">
            <a:schemeClr val="dk1"/>
          </a:fillRef>
          <a:effectRef idx="0">
            <a:schemeClr val="accent1"/>
          </a:effectRef>
          <a:fontRef idx="minor">
            <a:schemeClr val="lt1"/>
          </a:fontRef>
        </p:style>
        <p:txBody>
          <a:bodyPr rtlCol="0" anchor="ctr"/>
          <a:lstStyle/>
          <a:p>
            <a:pPr algn="ctr">
              <a:defRPr/>
            </a:pPr>
            <a:r>
              <a:rPr lang="ru-RU" sz="4000">
                <a:latin typeface="Haettenschweiler"/>
              </a:rPr>
              <a:t>2</a:t>
            </a:r>
            <a:endParaRPr/>
          </a:p>
        </p:txBody>
      </p:sp>
      <p:sp>
        <p:nvSpPr>
          <p:cNvPr id="10" name="Стрелка: изогнутая влево 9">
            <a:hlinkClick r:id="rId7" action="ppaction://hlinksldjump"/>
          </p:cNvPr>
          <p:cNvSpPr/>
          <p:nvPr/>
        </p:nvSpPr>
        <p:spPr bwMode="auto">
          <a:xfrm>
            <a:off x="152400" y="111760"/>
            <a:ext cx="528320" cy="640080"/>
          </a:xfrm>
          <a:prstGeom prst="curvedLeftArrow">
            <a:avLst>
              <a:gd name="adj1" fmla="val 25000"/>
              <a:gd name="adj2" fmla="val 50000"/>
              <a:gd name="adj3" fmla="val 25000"/>
            </a:avLst>
          </a:prstGeom>
        </p:spPr>
        <p:style>
          <a:lnRef idx="2">
            <a:schemeClr val="accent1">
              <a:shade val="50000"/>
            </a:schemeClr>
          </a:lnRef>
          <a:fillRef idx="1003">
            <a:schemeClr val="dk1"/>
          </a:fillRef>
          <a:effectRef idx="0">
            <a:schemeClr val="accent1"/>
          </a:effectRef>
          <a:fontRef idx="minor">
            <a:schemeClr val="lt1"/>
          </a:fontRef>
        </p:style>
        <p:txBody>
          <a:bodyPr rtlCol="0" anchor="ctr"/>
          <a:lstStyle/>
          <a:p>
            <a:pPr algn="ctr">
              <a:defRPr/>
            </a:pPr>
            <a:endParaRPr lang="ru-RU">
              <a:solidFill>
                <a:schemeClr val="tx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6" name="Рисунок 5" descr="Изображение выглядит как внешний"/>
          <p:cNvPicPr>
            <a:picLocks noChangeAspect="1"/>
          </p:cNvPicPr>
          <p:nvPr/>
        </p:nvPicPr>
        <p:blipFill>
          <a:blip r:embed="rId2"/>
          <a:stretch/>
        </p:blipFill>
        <p:spPr bwMode="auto">
          <a:xfrm>
            <a:off x="0" y="0"/>
            <a:ext cx="12192000" cy="6858000"/>
          </a:xfrm>
          <a:prstGeom prst="rect">
            <a:avLst/>
          </a:prstGeom>
        </p:spPr>
      </p:pic>
      <p:sp>
        <p:nvSpPr>
          <p:cNvPr id="3" name="Объект 2"/>
          <p:cNvSpPr>
            <a:spLocks noGrp="1"/>
          </p:cNvSpPr>
          <p:nvPr>
            <p:ph idx="1"/>
          </p:nvPr>
        </p:nvSpPr>
        <p:spPr bwMode="auto">
          <a:xfrm>
            <a:off x="838200" y="1008360"/>
            <a:ext cx="10515600" cy="4351338"/>
          </a:xfrm>
        </p:spPr>
        <p:txBody>
          <a:bodyPr>
            <a:normAutofit fontScale="85000" lnSpcReduction="10000"/>
          </a:bodyPr>
          <a:lstStyle/>
          <a:p>
            <a:pPr marL="0" indent="0" algn="just">
              <a:buNone/>
              <a:defRPr/>
            </a:pPr>
            <a:r>
              <a:rPr lang="ru-RU">
                <a:latin typeface="Times New Roman"/>
                <a:cs typeface="Times New Roman"/>
              </a:rPr>
              <a:t>                               – форма массового насилия, который Организация объединенных наций определяет как действия, совершаемые с намерением уничтожить, полностью или частично, какую-либо национальную, этническую, расовую или религиозную группу как таковую путём:</a:t>
            </a:r>
            <a:endParaRPr/>
          </a:p>
          <a:p>
            <a:pPr marL="0" indent="0" algn="just">
              <a:buNone/>
              <a:defRPr/>
            </a:pPr>
            <a:r>
              <a:rPr lang="ru-RU">
                <a:latin typeface="Times New Roman"/>
                <a:cs typeface="Times New Roman"/>
              </a:rPr>
              <a:t>•	убийства членов этой группы;</a:t>
            </a:r>
            <a:endParaRPr/>
          </a:p>
          <a:p>
            <a:pPr marL="0" indent="0" algn="just">
              <a:buNone/>
              <a:defRPr/>
            </a:pPr>
            <a:r>
              <a:rPr lang="ru-RU">
                <a:latin typeface="Times New Roman"/>
                <a:cs typeface="Times New Roman"/>
              </a:rPr>
              <a:t>•	причинение серьёзных телесных повреждений или умственного расстройства членам такой группы;</a:t>
            </a:r>
            <a:endParaRPr/>
          </a:p>
          <a:p>
            <a:pPr marL="0" indent="0" algn="just">
              <a:buNone/>
              <a:defRPr/>
            </a:pPr>
            <a:r>
              <a:rPr lang="ru-RU">
                <a:latin typeface="Times New Roman"/>
                <a:cs typeface="Times New Roman"/>
              </a:rPr>
              <a:t>•	мер, рассчитанных на предотвращение деторождения в такой группе;</a:t>
            </a:r>
            <a:endParaRPr/>
          </a:p>
          <a:p>
            <a:pPr marL="0" indent="0" algn="just">
              <a:buNone/>
              <a:defRPr/>
            </a:pPr>
            <a:r>
              <a:rPr lang="ru-RU">
                <a:latin typeface="Times New Roman"/>
                <a:cs typeface="Times New Roman"/>
              </a:rPr>
              <a:t>•	насильственной передачи детей из одной человеческой группы в другую;</a:t>
            </a:r>
            <a:endParaRPr/>
          </a:p>
          <a:p>
            <a:pPr marL="0" indent="0" algn="just">
              <a:buNone/>
              <a:defRPr/>
            </a:pPr>
            <a:r>
              <a:rPr lang="ru-RU">
                <a:latin typeface="Times New Roman"/>
                <a:cs typeface="Times New Roman"/>
              </a:rPr>
              <a:t>•	предумышленного создания жизненных условий, рассчитанных на полное или частичное физическое уничтожение этой группы.</a:t>
            </a:r>
            <a:endParaRPr/>
          </a:p>
          <a:p>
            <a:pPr>
              <a:defRPr/>
            </a:pPr>
            <a:endParaRPr lang="ru-RU"/>
          </a:p>
        </p:txBody>
      </p:sp>
      <p:sp>
        <p:nvSpPr>
          <p:cNvPr id="8" name="TextBox 7"/>
          <p:cNvSpPr txBox="1"/>
          <p:nvPr/>
        </p:nvSpPr>
        <p:spPr bwMode="auto">
          <a:xfrm>
            <a:off x="868680" y="524171"/>
            <a:ext cx="2286000" cy="923330"/>
          </a:xfrm>
          <a:prstGeom prst="rect">
            <a:avLst/>
          </a:prstGeom>
          <a:noFill/>
        </p:spPr>
        <p:txBody>
          <a:bodyPr wrap="square">
            <a:spAutoFit/>
          </a:bodyPr>
          <a:lstStyle/>
          <a:p>
            <a:pPr>
              <a:defRPr/>
            </a:pPr>
            <a:r>
              <a:rPr lang="ru-RU" sz="5400">
                <a:latin typeface="Haettenschweiler"/>
              </a:rPr>
              <a:t>ГЕНОЦИД</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7" name="Рисунок 6" descr="Изображение выглядит как внешний"/>
          <p:cNvPicPr>
            <a:picLocks noChangeAspect="1"/>
          </p:cNvPicPr>
          <p:nvPr/>
        </p:nvPicPr>
        <p:blipFill>
          <a:blip r:embed="rId2"/>
          <a:srcRect b="19581"/>
          <a:stretch/>
        </p:blipFill>
        <p:spPr bwMode="auto">
          <a:xfrm>
            <a:off x="0" y="0"/>
            <a:ext cx="12192000" cy="6858000"/>
          </a:xfrm>
          <a:prstGeom prst="rect">
            <a:avLst/>
          </a:prstGeom>
        </p:spPr>
      </p:pic>
      <p:sp>
        <p:nvSpPr>
          <p:cNvPr id="2" name="Заголовок 1"/>
          <p:cNvSpPr>
            <a:spLocks noGrp="1"/>
          </p:cNvSpPr>
          <p:nvPr>
            <p:ph type="title"/>
          </p:nvPr>
        </p:nvSpPr>
        <p:spPr bwMode="auto">
          <a:xfrm>
            <a:off x="838200" y="16131"/>
            <a:ext cx="10515600" cy="1258016"/>
          </a:xfrm>
        </p:spPr>
        <p:txBody>
          <a:bodyPr/>
          <a:lstStyle/>
          <a:p>
            <a:pPr algn="ctr">
              <a:defRPr/>
            </a:pPr>
            <a:r>
              <a:rPr lang="ru-RU">
                <a:latin typeface="Haettenschweiler"/>
              </a:rPr>
              <a:t>Какой из приведенных фактов относится к геноциду?</a:t>
            </a:r>
            <a:endParaRPr/>
          </a:p>
        </p:txBody>
      </p:sp>
      <p:sp>
        <p:nvSpPr>
          <p:cNvPr id="3" name="Объект 2"/>
          <p:cNvSpPr>
            <a:spLocks noGrp="1"/>
          </p:cNvSpPr>
          <p:nvPr>
            <p:ph sz="half" idx="1"/>
          </p:nvPr>
        </p:nvSpPr>
        <p:spPr bwMode="auto">
          <a:xfrm>
            <a:off x="970281" y="4794130"/>
            <a:ext cx="4545967" cy="770812"/>
          </a:xfrm>
        </p:spPr>
        <p:txBody>
          <a:bodyPr>
            <a:normAutofit lnSpcReduction="10000"/>
          </a:bodyPr>
          <a:lstStyle/>
          <a:p>
            <a:pPr marL="0" indent="0" algn="just">
              <a:lnSpc>
                <a:spcPct val="70000"/>
              </a:lnSpc>
              <a:buNone/>
              <a:defRPr/>
            </a:pPr>
            <a:r>
              <a:rPr lang="ru-RU" sz="1700">
                <a:latin typeface="Times New Roman"/>
                <a:cs typeface="Times New Roman"/>
              </a:rPr>
              <a:t>В конце марта 1945 года польский город Гданьск был в немецкой оккупации и был освобождён советскими войсками, но во время штурма был почти полностью уничтожен.</a:t>
            </a:r>
            <a:endParaRPr/>
          </a:p>
        </p:txBody>
      </p:sp>
      <p:sp>
        <p:nvSpPr>
          <p:cNvPr id="4" name="Объект 3"/>
          <p:cNvSpPr>
            <a:spLocks noGrp="1"/>
          </p:cNvSpPr>
          <p:nvPr>
            <p:ph sz="half" idx="2"/>
          </p:nvPr>
        </p:nvSpPr>
        <p:spPr bwMode="auto">
          <a:xfrm>
            <a:off x="6898638" y="4426664"/>
            <a:ext cx="4323080" cy="1505744"/>
          </a:xfrm>
        </p:spPr>
        <p:txBody>
          <a:bodyPr>
            <a:normAutofit lnSpcReduction="10000"/>
          </a:bodyPr>
          <a:lstStyle/>
          <a:p>
            <a:pPr marL="0" indent="0" algn="just">
              <a:lnSpc>
                <a:spcPct val="70000"/>
              </a:lnSpc>
              <a:buNone/>
              <a:defRPr/>
            </a:pPr>
            <a:r>
              <a:rPr lang="ru-RU" sz="1600">
                <a:latin typeface="Times New Roman"/>
                <a:cs typeface="Times New Roman"/>
              </a:rPr>
              <a:t>На оккупированной территории Латвийской ССР располагался концлагерь Саласпилс, на территории которого гитлеровцы производили отбор крови у детей, чтобы использовать ее для своих раненых солдат и офицеров. Никаких ограничений при этом не было — детей как доноров использовали до тех пор, пока от них еще что-то можно было получить. Дальше малышей ждала смерть.</a:t>
            </a:r>
            <a:endParaRPr/>
          </a:p>
        </p:txBody>
      </p:sp>
      <p:pic>
        <p:nvPicPr>
          <p:cNvPr id="5" name="Рисунок 4" descr="10 городов Европы, разрушенных во Вторую мировую и возрожденных после войны"/>
          <p:cNvPicPr/>
          <p:nvPr/>
        </p:nvPicPr>
        <p:blipFill>
          <a:blip r:embed="rId3"/>
          <a:stretch/>
        </p:blipFill>
        <p:spPr bwMode="auto">
          <a:xfrm>
            <a:off x="970282" y="1457880"/>
            <a:ext cx="4545967" cy="2871152"/>
          </a:xfrm>
          <a:prstGeom prst="rect">
            <a:avLst/>
          </a:prstGeom>
          <a:noFill/>
          <a:ln>
            <a:noFill/>
          </a:ln>
        </p:spPr>
      </p:pic>
      <p:pic>
        <p:nvPicPr>
          <p:cNvPr id="6" name="Рисунок 5"/>
          <p:cNvPicPr/>
          <p:nvPr/>
        </p:nvPicPr>
        <p:blipFill>
          <a:blip r:embed="rId4"/>
          <a:stretch/>
        </p:blipFill>
        <p:spPr bwMode="auto">
          <a:xfrm>
            <a:off x="6898638" y="1470104"/>
            <a:ext cx="4323080" cy="2858928"/>
          </a:xfrm>
          <a:prstGeom prst="rect">
            <a:avLst/>
          </a:prstGeom>
          <a:noFill/>
          <a:ln>
            <a:noFill/>
          </a:ln>
        </p:spPr>
      </p:pic>
      <p:sp>
        <p:nvSpPr>
          <p:cNvPr id="8" name="Прямоугольник: скругленные углы 7">
            <a:hlinkClick r:id="rId5" action="ppaction://hlinksldjump"/>
          </p:cNvPr>
          <p:cNvSpPr/>
          <p:nvPr/>
        </p:nvSpPr>
        <p:spPr bwMode="auto">
          <a:xfrm>
            <a:off x="2241870" y="5932408"/>
            <a:ext cx="2002790" cy="698499"/>
          </a:xfrm>
          <a:prstGeom prst="roundRect">
            <a:avLst>
              <a:gd name="adj" fmla="val 16667"/>
            </a:avLst>
          </a:prstGeom>
          <a:solidFill>
            <a:schemeClr val="accent6">
              <a:lumMod val="50000"/>
            </a:schemeClr>
          </a:solidFill>
          <a:ln>
            <a:noFill/>
          </a:ln>
          <a:effectLst>
            <a:outerShdw blurRad="44450" dist="27940" dir="5400000" algn="ctr">
              <a:srgbClr val="000000">
                <a:alpha val="32000"/>
              </a:srgbClr>
            </a:outerShdw>
          </a:effectLst>
        </p:spPr>
        <p:style>
          <a:lnRef idx="2">
            <a:schemeClr val="accent1">
              <a:shade val="50000"/>
            </a:schemeClr>
          </a:lnRef>
          <a:fillRef idx="1003">
            <a:schemeClr val="dk1"/>
          </a:fillRef>
          <a:effectRef idx="0">
            <a:schemeClr val="accent1"/>
          </a:effectRef>
          <a:fontRef idx="minor">
            <a:schemeClr val="lt1"/>
          </a:fontRef>
        </p:style>
        <p:txBody>
          <a:bodyPr rtlCol="0" anchor="ctr"/>
          <a:lstStyle/>
          <a:p>
            <a:pPr algn="ctr">
              <a:defRPr/>
            </a:pPr>
            <a:r>
              <a:rPr lang="ru-RU" sz="4000">
                <a:latin typeface="Haettenschweiler"/>
              </a:rPr>
              <a:t>1</a:t>
            </a:r>
            <a:endParaRPr/>
          </a:p>
        </p:txBody>
      </p:sp>
      <p:sp>
        <p:nvSpPr>
          <p:cNvPr id="9" name="Прямоугольник: скругленные углы 8">
            <a:hlinkClick r:id="rId6" action="ppaction://hlinksldjump"/>
          </p:cNvPr>
          <p:cNvSpPr/>
          <p:nvPr/>
        </p:nvSpPr>
        <p:spPr bwMode="auto">
          <a:xfrm>
            <a:off x="8058783" y="5932408"/>
            <a:ext cx="2002790" cy="698499"/>
          </a:xfrm>
          <a:prstGeom prst="roundRect">
            <a:avLst>
              <a:gd name="adj" fmla="val 16667"/>
            </a:avLst>
          </a:prstGeom>
          <a:solidFill>
            <a:schemeClr val="accent6">
              <a:lumMod val="50000"/>
            </a:schemeClr>
          </a:solidFill>
          <a:ln>
            <a:noFill/>
          </a:ln>
          <a:effectLst>
            <a:outerShdw blurRad="44450" dist="27940" dir="5400000" algn="ctr">
              <a:srgbClr val="000000">
                <a:alpha val="32000"/>
              </a:srgbClr>
            </a:outerShdw>
          </a:effectLst>
        </p:spPr>
        <p:style>
          <a:lnRef idx="2">
            <a:schemeClr val="accent1">
              <a:shade val="50000"/>
            </a:schemeClr>
          </a:lnRef>
          <a:fillRef idx="1003">
            <a:schemeClr val="dk1"/>
          </a:fillRef>
          <a:effectRef idx="0">
            <a:schemeClr val="accent1"/>
          </a:effectRef>
          <a:fontRef idx="minor">
            <a:schemeClr val="lt1"/>
          </a:fontRef>
        </p:style>
        <p:txBody>
          <a:bodyPr rtlCol="0" anchor="ctr"/>
          <a:lstStyle/>
          <a:p>
            <a:pPr algn="ctr">
              <a:defRPr/>
            </a:pPr>
            <a:r>
              <a:rPr lang="ru-RU" sz="4000">
                <a:latin typeface="Haettenschweiler"/>
              </a:rPr>
              <a:t>2</a:t>
            </a:r>
            <a:endParaRPr/>
          </a:p>
        </p:txBody>
      </p:sp>
      <p:sp>
        <p:nvSpPr>
          <p:cNvPr id="10" name="Стрелка: изогнутая влево 9">
            <a:hlinkClick r:id="rId7" action="ppaction://hlinksldjump"/>
          </p:cNvPr>
          <p:cNvSpPr/>
          <p:nvPr/>
        </p:nvSpPr>
        <p:spPr bwMode="auto">
          <a:xfrm>
            <a:off x="152400" y="111760"/>
            <a:ext cx="528320" cy="640080"/>
          </a:xfrm>
          <a:prstGeom prst="curvedLeftArrow">
            <a:avLst>
              <a:gd name="adj1" fmla="val 25000"/>
              <a:gd name="adj2" fmla="val 50000"/>
              <a:gd name="adj3" fmla="val 25000"/>
            </a:avLst>
          </a:prstGeom>
        </p:spPr>
        <p:style>
          <a:lnRef idx="2">
            <a:schemeClr val="accent1">
              <a:shade val="50000"/>
            </a:schemeClr>
          </a:lnRef>
          <a:fillRef idx="1003">
            <a:schemeClr val="dk1"/>
          </a:fillRef>
          <a:effectRef idx="0">
            <a:schemeClr val="accent1"/>
          </a:effectRef>
          <a:fontRef idx="minor">
            <a:schemeClr val="lt1"/>
          </a:fontRef>
        </p:style>
        <p:txBody>
          <a:bodyPr rtlCol="0" anchor="ctr"/>
          <a:lstStyle/>
          <a:p>
            <a:pPr algn="ctr">
              <a:defRPr/>
            </a:pPr>
            <a:endParaRPr lang="ru-RU">
              <a:solidFill>
                <a:schemeClr val="tx1"/>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7" name="Рисунок 6" descr="Изображение выглядит как внешний"/>
          <p:cNvPicPr>
            <a:picLocks noChangeAspect="1"/>
          </p:cNvPicPr>
          <p:nvPr/>
        </p:nvPicPr>
        <p:blipFill>
          <a:blip r:embed="rId2"/>
          <a:srcRect b="19581"/>
          <a:stretch/>
        </p:blipFill>
        <p:spPr bwMode="auto">
          <a:xfrm>
            <a:off x="0" y="0"/>
            <a:ext cx="12192000" cy="6858000"/>
          </a:xfrm>
          <a:prstGeom prst="rect">
            <a:avLst/>
          </a:prstGeom>
        </p:spPr>
      </p:pic>
      <p:sp>
        <p:nvSpPr>
          <p:cNvPr id="2" name="Заголовок 1"/>
          <p:cNvSpPr>
            <a:spLocks noGrp="1"/>
          </p:cNvSpPr>
          <p:nvPr>
            <p:ph type="title"/>
          </p:nvPr>
        </p:nvSpPr>
        <p:spPr bwMode="auto">
          <a:xfrm>
            <a:off x="838200" y="0"/>
            <a:ext cx="10515600" cy="1325563"/>
          </a:xfrm>
        </p:spPr>
        <p:txBody>
          <a:bodyPr/>
          <a:lstStyle/>
          <a:p>
            <a:pPr algn="ctr">
              <a:defRPr/>
            </a:pPr>
            <a:r>
              <a:rPr lang="ru-RU">
                <a:latin typeface="Haettenschweiler"/>
              </a:rPr>
              <a:t>Какой из приведенных фактов относится к геноциду?</a:t>
            </a:r>
            <a:endParaRPr/>
          </a:p>
        </p:txBody>
      </p:sp>
      <p:sp>
        <p:nvSpPr>
          <p:cNvPr id="3" name="Объект 2"/>
          <p:cNvSpPr>
            <a:spLocks noGrp="1"/>
          </p:cNvSpPr>
          <p:nvPr>
            <p:ph sz="half" idx="1"/>
          </p:nvPr>
        </p:nvSpPr>
        <p:spPr bwMode="auto">
          <a:xfrm>
            <a:off x="924558" y="4173377"/>
            <a:ext cx="4775201" cy="1708151"/>
          </a:xfrm>
        </p:spPr>
        <p:txBody>
          <a:bodyPr>
            <a:normAutofit fontScale="85000" lnSpcReduction="20000"/>
          </a:bodyPr>
          <a:lstStyle/>
          <a:p>
            <a:pPr marL="0" indent="0" algn="just">
              <a:buNone/>
              <a:defRPr/>
            </a:pPr>
            <a:r>
              <a:rPr lang="ru-RU" sz="1600">
                <a:latin typeface="Times New Roman"/>
                <a:cs typeface="Times New Roman"/>
              </a:rPr>
              <a:t>В 1942-1943 гг. в деревне Жестяная горка был организован лагерь, в который с ближайших оккупированных территорий свозились военнопленные Красной армии, партизаны и мирные жители. Узников лагеря подвергали пыткам, а затем расстреливали их близ деревни. Тела казненных сбрасывали в большие ямы. В 1947 г. Было установлено, что в ямах-могилах у деревни Жестяная горка было зарыто не менее 2600 трупов. Впоследствии в ходе поисковых работ в 2019 г. Были обнаружены останки еще 542 человек, в том числе женщин и детей.</a:t>
            </a:r>
            <a:endParaRPr/>
          </a:p>
        </p:txBody>
      </p:sp>
      <p:sp>
        <p:nvSpPr>
          <p:cNvPr id="4" name="Объект 3"/>
          <p:cNvSpPr>
            <a:spLocks noGrp="1"/>
          </p:cNvSpPr>
          <p:nvPr>
            <p:ph sz="half" idx="2"/>
          </p:nvPr>
        </p:nvSpPr>
        <p:spPr bwMode="auto">
          <a:xfrm>
            <a:off x="6492243" y="4173377"/>
            <a:ext cx="4592317" cy="631350"/>
          </a:xfrm>
        </p:spPr>
        <p:txBody>
          <a:bodyPr>
            <a:normAutofit fontScale="85000" lnSpcReduction="20000"/>
          </a:bodyPr>
          <a:lstStyle/>
          <a:p>
            <a:pPr marL="0" indent="0" algn="just">
              <a:buNone/>
              <a:defRPr/>
            </a:pPr>
            <a:r>
              <a:rPr lang="ru-RU" sz="1700">
                <a:latin typeface="Times New Roman"/>
                <a:cs typeface="Times New Roman"/>
              </a:rPr>
              <a:t>02.02.1946 г. по решению военного трибунала Киевского военного округа были казнены 15 немецких военных преступников.</a:t>
            </a:r>
            <a:endParaRPr/>
          </a:p>
        </p:txBody>
      </p:sp>
      <p:pic>
        <p:nvPicPr>
          <p:cNvPr id="5" name="Рисунок 4"/>
          <p:cNvPicPr/>
          <p:nvPr/>
        </p:nvPicPr>
        <p:blipFill>
          <a:blip r:embed="rId3"/>
          <a:stretch/>
        </p:blipFill>
        <p:spPr bwMode="auto">
          <a:xfrm>
            <a:off x="924558" y="1286196"/>
            <a:ext cx="4775201" cy="2720976"/>
          </a:xfrm>
          <a:prstGeom prst="rect">
            <a:avLst/>
          </a:prstGeom>
          <a:noFill/>
          <a:ln>
            <a:noFill/>
          </a:ln>
        </p:spPr>
      </p:pic>
      <p:pic>
        <p:nvPicPr>
          <p:cNvPr id="6" name="Рисунок 5"/>
          <p:cNvPicPr/>
          <p:nvPr/>
        </p:nvPicPr>
        <p:blipFill>
          <a:blip r:embed="rId4"/>
          <a:stretch/>
        </p:blipFill>
        <p:spPr bwMode="auto">
          <a:xfrm>
            <a:off x="6492243" y="1286195"/>
            <a:ext cx="4592317" cy="2720977"/>
          </a:xfrm>
          <a:prstGeom prst="rect">
            <a:avLst/>
          </a:prstGeom>
          <a:noFill/>
          <a:ln>
            <a:noFill/>
          </a:ln>
        </p:spPr>
      </p:pic>
      <p:sp>
        <p:nvSpPr>
          <p:cNvPr id="8" name="Прямоугольник: скругленные углы 7">
            <a:hlinkClick r:id="rId5" action="ppaction://hlinksldjump"/>
          </p:cNvPr>
          <p:cNvSpPr/>
          <p:nvPr/>
        </p:nvSpPr>
        <p:spPr bwMode="auto">
          <a:xfrm>
            <a:off x="2310762" y="5881528"/>
            <a:ext cx="2002790" cy="698499"/>
          </a:xfrm>
          <a:prstGeom prst="roundRect">
            <a:avLst>
              <a:gd name="adj" fmla="val 16667"/>
            </a:avLst>
          </a:prstGeom>
          <a:solidFill>
            <a:schemeClr val="accent6">
              <a:lumMod val="50000"/>
            </a:schemeClr>
          </a:solidFill>
          <a:ln>
            <a:noFill/>
          </a:ln>
          <a:effectLst>
            <a:outerShdw blurRad="44450" dist="27940" dir="5400000" algn="ctr">
              <a:srgbClr val="000000">
                <a:alpha val="32000"/>
              </a:srgbClr>
            </a:outerShdw>
          </a:effectLst>
        </p:spPr>
        <p:style>
          <a:lnRef idx="2">
            <a:schemeClr val="accent1">
              <a:shade val="50000"/>
            </a:schemeClr>
          </a:lnRef>
          <a:fillRef idx="1003">
            <a:schemeClr val="dk1"/>
          </a:fillRef>
          <a:effectRef idx="0">
            <a:schemeClr val="accent1"/>
          </a:effectRef>
          <a:fontRef idx="minor">
            <a:schemeClr val="lt1"/>
          </a:fontRef>
        </p:style>
        <p:txBody>
          <a:bodyPr rtlCol="0" anchor="ctr"/>
          <a:lstStyle/>
          <a:p>
            <a:pPr algn="ctr">
              <a:defRPr/>
            </a:pPr>
            <a:r>
              <a:rPr lang="ru-RU" sz="4000">
                <a:latin typeface="Haettenschweiler"/>
              </a:rPr>
              <a:t>1</a:t>
            </a:r>
            <a:endParaRPr/>
          </a:p>
        </p:txBody>
      </p:sp>
      <p:sp>
        <p:nvSpPr>
          <p:cNvPr id="9" name="Прямоугольник: скругленные углы 8">
            <a:hlinkClick r:id="rId6" action="ppaction://hlinksldjump"/>
          </p:cNvPr>
          <p:cNvSpPr/>
          <p:nvPr/>
        </p:nvSpPr>
        <p:spPr bwMode="auto">
          <a:xfrm>
            <a:off x="7787006" y="5881527"/>
            <a:ext cx="2002790" cy="698499"/>
          </a:xfrm>
          <a:prstGeom prst="roundRect">
            <a:avLst>
              <a:gd name="adj" fmla="val 16667"/>
            </a:avLst>
          </a:prstGeom>
          <a:solidFill>
            <a:schemeClr val="accent6">
              <a:lumMod val="50000"/>
            </a:schemeClr>
          </a:solidFill>
          <a:ln>
            <a:noFill/>
          </a:ln>
          <a:effectLst>
            <a:outerShdw blurRad="44450" dist="27940" dir="5400000" algn="ctr">
              <a:srgbClr val="000000">
                <a:alpha val="32000"/>
              </a:srgbClr>
            </a:outerShdw>
          </a:effectLst>
        </p:spPr>
        <p:style>
          <a:lnRef idx="2">
            <a:schemeClr val="accent1">
              <a:shade val="50000"/>
            </a:schemeClr>
          </a:lnRef>
          <a:fillRef idx="1003">
            <a:schemeClr val="dk1"/>
          </a:fillRef>
          <a:effectRef idx="0">
            <a:schemeClr val="accent1"/>
          </a:effectRef>
          <a:fontRef idx="minor">
            <a:schemeClr val="lt1"/>
          </a:fontRef>
        </p:style>
        <p:txBody>
          <a:bodyPr rtlCol="0" anchor="ctr"/>
          <a:lstStyle/>
          <a:p>
            <a:pPr algn="ctr">
              <a:defRPr/>
            </a:pPr>
            <a:r>
              <a:rPr lang="ru-RU" sz="4000">
                <a:latin typeface="Haettenschweiler"/>
              </a:rPr>
              <a:t>2</a:t>
            </a:r>
            <a:endParaRPr/>
          </a:p>
        </p:txBody>
      </p:sp>
      <p:sp>
        <p:nvSpPr>
          <p:cNvPr id="10" name="Стрелка: изогнутая влево 9">
            <a:hlinkClick r:id="rId7" action="ppaction://hlinksldjump"/>
          </p:cNvPr>
          <p:cNvSpPr/>
          <p:nvPr/>
        </p:nvSpPr>
        <p:spPr bwMode="auto">
          <a:xfrm>
            <a:off x="152400" y="111760"/>
            <a:ext cx="528320" cy="640080"/>
          </a:xfrm>
          <a:prstGeom prst="curvedLeftArrow">
            <a:avLst>
              <a:gd name="adj1" fmla="val 25000"/>
              <a:gd name="adj2" fmla="val 50000"/>
              <a:gd name="adj3" fmla="val 25000"/>
            </a:avLst>
          </a:prstGeom>
        </p:spPr>
        <p:style>
          <a:lnRef idx="2">
            <a:schemeClr val="accent1">
              <a:shade val="50000"/>
            </a:schemeClr>
          </a:lnRef>
          <a:fillRef idx="1003">
            <a:schemeClr val="dk1"/>
          </a:fillRef>
          <a:effectRef idx="0">
            <a:schemeClr val="accent1"/>
          </a:effectRef>
          <a:fontRef idx="minor">
            <a:schemeClr val="lt1"/>
          </a:fontRef>
        </p:style>
        <p:txBody>
          <a:bodyPr rtlCol="0" anchor="ctr"/>
          <a:lstStyle/>
          <a:p>
            <a:pPr algn="ctr">
              <a:defRPr/>
            </a:pPr>
            <a:endParaRPr lang="ru-RU">
              <a:solidFill>
                <a:schemeClr val="tx1"/>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7" name="Рисунок 6" descr="Изображение выглядит как внешний"/>
          <p:cNvPicPr>
            <a:picLocks noChangeAspect="1"/>
          </p:cNvPicPr>
          <p:nvPr/>
        </p:nvPicPr>
        <p:blipFill>
          <a:blip r:embed="rId2"/>
          <a:srcRect b="19581"/>
          <a:stretch/>
        </p:blipFill>
        <p:spPr bwMode="auto">
          <a:xfrm>
            <a:off x="0" y="0"/>
            <a:ext cx="12192000" cy="6858000"/>
          </a:xfrm>
          <a:prstGeom prst="rect">
            <a:avLst/>
          </a:prstGeom>
        </p:spPr>
      </p:pic>
      <p:sp>
        <p:nvSpPr>
          <p:cNvPr id="2" name="Заголовок 1"/>
          <p:cNvSpPr>
            <a:spLocks noGrp="1"/>
          </p:cNvSpPr>
          <p:nvPr>
            <p:ph type="title"/>
          </p:nvPr>
        </p:nvSpPr>
        <p:spPr bwMode="auto">
          <a:xfrm>
            <a:off x="914400" y="0"/>
            <a:ext cx="10515600" cy="1325563"/>
          </a:xfrm>
        </p:spPr>
        <p:txBody>
          <a:bodyPr/>
          <a:lstStyle/>
          <a:p>
            <a:pPr>
              <a:defRPr/>
            </a:pPr>
            <a:r>
              <a:rPr lang="ru-RU">
                <a:latin typeface="Haettenschweiler"/>
              </a:rPr>
              <a:t>Какой из приведенных фактов относится к геноциду?</a:t>
            </a:r>
            <a:endParaRPr/>
          </a:p>
        </p:txBody>
      </p:sp>
      <p:sp>
        <p:nvSpPr>
          <p:cNvPr id="3" name="Объект 2"/>
          <p:cNvSpPr>
            <a:spLocks noGrp="1"/>
          </p:cNvSpPr>
          <p:nvPr>
            <p:ph sz="half" idx="1"/>
          </p:nvPr>
        </p:nvSpPr>
        <p:spPr bwMode="auto">
          <a:xfrm>
            <a:off x="1066800" y="4407691"/>
            <a:ext cx="4612639" cy="1872615"/>
          </a:xfrm>
        </p:spPr>
        <p:txBody>
          <a:bodyPr>
            <a:normAutofit/>
          </a:bodyPr>
          <a:lstStyle/>
          <a:p>
            <a:pPr marL="0" indent="0" algn="just">
              <a:buNone/>
              <a:defRPr/>
            </a:pPr>
            <a:r>
              <a:rPr lang="ru-RU" sz="1400">
                <a:latin typeface="Times New Roman"/>
                <a:cs typeface="Times New Roman"/>
              </a:rPr>
              <a:t>В 1941 году в город Ейск Краснодарского края из Симферополя был эвакуирован детский дом – около 300 детей и воспитателей. Однако в конце лета 1942 года город был оккупирован нацистами. 9 и 10 октября каратели погрузили 214 детей-инвалидов в несколько машин «душегубок», после чего вывезли на место массового захоронения.</a:t>
            </a:r>
            <a:endParaRPr/>
          </a:p>
        </p:txBody>
      </p:sp>
      <p:sp>
        <p:nvSpPr>
          <p:cNvPr id="4" name="Объект 3"/>
          <p:cNvSpPr>
            <a:spLocks noGrp="1"/>
          </p:cNvSpPr>
          <p:nvPr>
            <p:ph sz="half" idx="2"/>
          </p:nvPr>
        </p:nvSpPr>
        <p:spPr bwMode="auto">
          <a:xfrm>
            <a:off x="7245667" y="4407691"/>
            <a:ext cx="3879533" cy="1872615"/>
          </a:xfrm>
        </p:spPr>
        <p:txBody>
          <a:bodyPr>
            <a:normAutofit/>
          </a:bodyPr>
          <a:lstStyle/>
          <a:p>
            <a:pPr marL="0" indent="0" algn="just">
              <a:buNone/>
              <a:defRPr/>
            </a:pPr>
            <a:r>
              <a:rPr lang="ru-RU" sz="1400">
                <a:latin typeface="Times New Roman"/>
                <a:cs typeface="Times New Roman"/>
              </a:rPr>
              <a:t>За 2 года существования военизированных подразделений «Гитлерюгенда» или «Детской дивизии» в боях погибло свыше сотни тысяч гитлеровских солдат подросткового возраста, большинство из них были убиты, когда Великая Отечественная уже заканчивалась</a:t>
            </a:r>
            <a:endParaRPr/>
          </a:p>
        </p:txBody>
      </p:sp>
      <p:pic>
        <p:nvPicPr>
          <p:cNvPr id="5" name="Рисунок 4"/>
          <p:cNvPicPr/>
          <p:nvPr/>
        </p:nvPicPr>
        <p:blipFill>
          <a:blip r:embed="rId3"/>
          <a:srcRect l="13012" t="19364" r="13927" b="8983"/>
          <a:stretch/>
        </p:blipFill>
        <p:spPr bwMode="auto">
          <a:xfrm>
            <a:off x="1066800" y="1409538"/>
            <a:ext cx="4612639" cy="2711927"/>
          </a:xfrm>
          <a:prstGeom prst="rect">
            <a:avLst/>
          </a:prstGeom>
          <a:noFill/>
          <a:ln>
            <a:noFill/>
          </a:ln>
        </p:spPr>
      </p:pic>
      <p:pic>
        <p:nvPicPr>
          <p:cNvPr id="6" name="Рисунок 5"/>
          <p:cNvPicPr/>
          <p:nvPr/>
        </p:nvPicPr>
        <p:blipFill>
          <a:blip r:embed="rId4"/>
          <a:stretch/>
        </p:blipFill>
        <p:spPr bwMode="auto">
          <a:xfrm>
            <a:off x="7245667" y="1409538"/>
            <a:ext cx="3879533" cy="2711927"/>
          </a:xfrm>
          <a:prstGeom prst="rect">
            <a:avLst/>
          </a:prstGeom>
          <a:noFill/>
          <a:ln>
            <a:noFill/>
          </a:ln>
        </p:spPr>
      </p:pic>
      <p:sp>
        <p:nvSpPr>
          <p:cNvPr id="8" name="Прямоугольник: скругленные углы 7">
            <a:hlinkClick r:id="rId5" action="ppaction://hlinksldjump"/>
          </p:cNvPr>
          <p:cNvSpPr/>
          <p:nvPr/>
        </p:nvSpPr>
        <p:spPr bwMode="auto">
          <a:xfrm>
            <a:off x="2371724" y="5931056"/>
            <a:ext cx="2002790" cy="698499"/>
          </a:xfrm>
          <a:prstGeom prst="roundRect">
            <a:avLst>
              <a:gd name="adj" fmla="val 16667"/>
            </a:avLst>
          </a:prstGeom>
          <a:solidFill>
            <a:schemeClr val="accent6">
              <a:lumMod val="50000"/>
            </a:schemeClr>
          </a:solidFill>
          <a:ln>
            <a:noFill/>
          </a:ln>
          <a:effectLst>
            <a:outerShdw blurRad="44450" dist="27940" dir="5400000" algn="ctr">
              <a:srgbClr val="000000">
                <a:alpha val="32000"/>
              </a:srgbClr>
            </a:outerShdw>
          </a:effectLst>
        </p:spPr>
        <p:style>
          <a:lnRef idx="2">
            <a:schemeClr val="accent1">
              <a:shade val="50000"/>
            </a:schemeClr>
          </a:lnRef>
          <a:fillRef idx="1003">
            <a:schemeClr val="dk1"/>
          </a:fillRef>
          <a:effectRef idx="0">
            <a:schemeClr val="accent1"/>
          </a:effectRef>
          <a:fontRef idx="minor">
            <a:schemeClr val="lt1"/>
          </a:fontRef>
        </p:style>
        <p:txBody>
          <a:bodyPr rtlCol="0" anchor="ctr"/>
          <a:lstStyle/>
          <a:p>
            <a:pPr algn="ctr">
              <a:defRPr/>
            </a:pPr>
            <a:r>
              <a:rPr lang="ru-RU" sz="4000">
                <a:latin typeface="Haettenschweiler"/>
              </a:rPr>
              <a:t>1</a:t>
            </a:r>
            <a:endParaRPr/>
          </a:p>
        </p:txBody>
      </p:sp>
      <p:sp>
        <p:nvSpPr>
          <p:cNvPr id="9" name="Прямоугольник: скругленные углы 8">
            <a:hlinkClick r:id="rId6" action="ppaction://hlinksldjump"/>
          </p:cNvPr>
          <p:cNvSpPr/>
          <p:nvPr/>
        </p:nvSpPr>
        <p:spPr bwMode="auto">
          <a:xfrm>
            <a:off x="8184038" y="5931055"/>
            <a:ext cx="2002790" cy="698499"/>
          </a:xfrm>
          <a:prstGeom prst="roundRect">
            <a:avLst>
              <a:gd name="adj" fmla="val 16667"/>
            </a:avLst>
          </a:prstGeom>
          <a:solidFill>
            <a:schemeClr val="accent6">
              <a:lumMod val="50000"/>
            </a:schemeClr>
          </a:solidFill>
          <a:ln>
            <a:noFill/>
          </a:ln>
          <a:effectLst>
            <a:outerShdw blurRad="44450" dist="27940" dir="5400000" algn="ctr">
              <a:srgbClr val="000000">
                <a:alpha val="32000"/>
              </a:srgbClr>
            </a:outerShdw>
          </a:effectLst>
        </p:spPr>
        <p:style>
          <a:lnRef idx="2">
            <a:schemeClr val="accent1">
              <a:shade val="50000"/>
            </a:schemeClr>
          </a:lnRef>
          <a:fillRef idx="1003">
            <a:schemeClr val="dk1"/>
          </a:fillRef>
          <a:effectRef idx="0">
            <a:schemeClr val="accent1"/>
          </a:effectRef>
          <a:fontRef idx="minor">
            <a:schemeClr val="lt1"/>
          </a:fontRef>
        </p:style>
        <p:txBody>
          <a:bodyPr rtlCol="0" anchor="ctr"/>
          <a:lstStyle/>
          <a:p>
            <a:pPr algn="ctr">
              <a:defRPr/>
            </a:pPr>
            <a:r>
              <a:rPr lang="ru-RU" sz="4000">
                <a:latin typeface="Haettenschweiler"/>
              </a:rPr>
              <a:t>2</a:t>
            </a:r>
            <a:endParaRPr/>
          </a:p>
        </p:txBody>
      </p:sp>
      <p:sp>
        <p:nvSpPr>
          <p:cNvPr id="10" name="Стрелка: изогнутая влево 9">
            <a:hlinkClick r:id="rId7" action="ppaction://hlinksldjump"/>
          </p:cNvPr>
          <p:cNvSpPr/>
          <p:nvPr/>
        </p:nvSpPr>
        <p:spPr bwMode="auto">
          <a:xfrm>
            <a:off x="152400" y="111760"/>
            <a:ext cx="528320" cy="640080"/>
          </a:xfrm>
          <a:prstGeom prst="curvedLeftArrow">
            <a:avLst>
              <a:gd name="adj1" fmla="val 25000"/>
              <a:gd name="adj2" fmla="val 50000"/>
              <a:gd name="adj3" fmla="val 25000"/>
            </a:avLst>
          </a:prstGeom>
        </p:spPr>
        <p:style>
          <a:lnRef idx="2">
            <a:schemeClr val="accent1">
              <a:shade val="50000"/>
            </a:schemeClr>
          </a:lnRef>
          <a:fillRef idx="1003">
            <a:schemeClr val="dk1"/>
          </a:fillRef>
          <a:effectRef idx="0">
            <a:schemeClr val="accent1"/>
          </a:effectRef>
          <a:fontRef idx="minor">
            <a:schemeClr val="lt1"/>
          </a:fontRef>
        </p:style>
        <p:txBody>
          <a:bodyPr rtlCol="0" anchor="ctr"/>
          <a:lstStyle/>
          <a:p>
            <a:pPr algn="ctr">
              <a:defRPr/>
            </a:pPr>
            <a:endParaRPr lang="ru-RU">
              <a:solidFill>
                <a:schemeClr val="tx1"/>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8" name="Рисунок 7" descr="Изображение выглядит как внешний"/>
          <p:cNvPicPr>
            <a:picLocks noChangeAspect="1"/>
          </p:cNvPicPr>
          <p:nvPr/>
        </p:nvPicPr>
        <p:blipFill>
          <a:blip r:embed="rId2"/>
          <a:srcRect b="19581"/>
          <a:stretch/>
        </p:blipFill>
        <p:spPr bwMode="auto">
          <a:xfrm>
            <a:off x="0" y="0"/>
            <a:ext cx="12192000" cy="6858000"/>
          </a:xfrm>
          <a:prstGeom prst="rect">
            <a:avLst/>
          </a:prstGeom>
        </p:spPr>
      </p:pic>
      <p:sp>
        <p:nvSpPr>
          <p:cNvPr id="3" name="Объект 2"/>
          <p:cNvSpPr>
            <a:spLocks noGrp="1"/>
          </p:cNvSpPr>
          <p:nvPr>
            <p:ph sz="half" idx="1"/>
          </p:nvPr>
        </p:nvSpPr>
        <p:spPr bwMode="auto">
          <a:xfrm>
            <a:off x="990599" y="4482781"/>
            <a:ext cx="4279265" cy="1049655"/>
          </a:xfrm>
        </p:spPr>
        <p:txBody>
          <a:bodyPr>
            <a:normAutofit/>
          </a:bodyPr>
          <a:lstStyle/>
          <a:p>
            <a:pPr marL="0" indent="0" algn="just">
              <a:buNone/>
              <a:defRPr/>
            </a:pPr>
            <a:r>
              <a:rPr lang="ru-RU" sz="1400">
                <a:latin typeface="Times New Roman"/>
                <a:cs typeface="Times New Roman"/>
              </a:rPr>
              <a:t>С 2014 года в Донецкой народной республике под обстрелами украинских националистов погибли 117 детей (данные на 1.06.2022)</a:t>
            </a:r>
            <a:endParaRPr/>
          </a:p>
        </p:txBody>
      </p:sp>
      <p:sp>
        <p:nvSpPr>
          <p:cNvPr id="4" name="Объект 3"/>
          <p:cNvSpPr>
            <a:spLocks noGrp="1"/>
          </p:cNvSpPr>
          <p:nvPr>
            <p:ph sz="half" idx="2"/>
          </p:nvPr>
        </p:nvSpPr>
        <p:spPr bwMode="auto">
          <a:xfrm>
            <a:off x="6706870" y="4482781"/>
            <a:ext cx="4418330" cy="1771015"/>
          </a:xfrm>
        </p:spPr>
        <p:txBody>
          <a:bodyPr>
            <a:normAutofit/>
          </a:bodyPr>
          <a:lstStyle/>
          <a:p>
            <a:pPr marL="0" indent="0" algn="just">
              <a:buNone/>
              <a:defRPr/>
            </a:pPr>
            <a:r>
              <a:rPr lang="ru-RU" sz="1400">
                <a:latin typeface="Times New Roman"/>
                <a:cs typeface="Times New Roman"/>
              </a:rPr>
              <a:t>Утром в субботу 8 октября 2022 года произошёл Взрыв на Крымском мосту. Взрывом было обрушено около 250 метров шоссейного полотна, сгорело семь цистерн грузового поезда. Погибли несколько человек. Движение по мосту было полностью остановлено, что стало первым таким случаем со дня его запуска.</a:t>
            </a:r>
            <a:endParaRPr/>
          </a:p>
        </p:txBody>
      </p:sp>
      <p:pic>
        <p:nvPicPr>
          <p:cNvPr id="5" name="Рисунок 4"/>
          <p:cNvPicPr/>
          <p:nvPr/>
        </p:nvPicPr>
        <p:blipFill>
          <a:blip r:embed="rId3"/>
          <a:stretch/>
        </p:blipFill>
        <p:spPr bwMode="auto">
          <a:xfrm>
            <a:off x="1066800" y="1132523"/>
            <a:ext cx="4203065" cy="3152775"/>
          </a:xfrm>
          <a:prstGeom prst="rect">
            <a:avLst/>
          </a:prstGeom>
          <a:noFill/>
          <a:ln>
            <a:noFill/>
          </a:ln>
        </p:spPr>
      </p:pic>
      <p:pic>
        <p:nvPicPr>
          <p:cNvPr id="6" name="Рисунок 5"/>
          <p:cNvPicPr/>
          <p:nvPr/>
        </p:nvPicPr>
        <p:blipFill>
          <a:blip r:embed="rId4"/>
          <a:stretch/>
        </p:blipFill>
        <p:spPr bwMode="auto">
          <a:xfrm>
            <a:off x="6706870" y="1132523"/>
            <a:ext cx="4418330" cy="3152775"/>
          </a:xfrm>
          <a:prstGeom prst="rect">
            <a:avLst/>
          </a:prstGeom>
          <a:noFill/>
          <a:ln>
            <a:noFill/>
          </a:ln>
        </p:spPr>
      </p:pic>
      <p:sp>
        <p:nvSpPr>
          <p:cNvPr id="7" name="Заголовок 1"/>
          <p:cNvSpPr>
            <a:spLocks noGrp="1"/>
          </p:cNvSpPr>
          <p:nvPr>
            <p:ph type="title"/>
          </p:nvPr>
        </p:nvSpPr>
        <p:spPr bwMode="auto">
          <a:xfrm>
            <a:off x="914400" y="0"/>
            <a:ext cx="10515600" cy="1325563"/>
          </a:xfrm>
        </p:spPr>
        <p:txBody>
          <a:bodyPr/>
          <a:lstStyle/>
          <a:p>
            <a:pPr>
              <a:defRPr/>
            </a:pPr>
            <a:r>
              <a:rPr lang="ru-RU">
                <a:latin typeface="Haettenschweiler"/>
              </a:rPr>
              <a:t>Какой из приведенных фактов относится к геноциду?</a:t>
            </a:r>
            <a:endParaRPr/>
          </a:p>
        </p:txBody>
      </p:sp>
      <p:sp>
        <p:nvSpPr>
          <p:cNvPr id="9" name="Прямоугольник: скругленные углы 8">
            <a:hlinkClick r:id="rId5" action="ppaction://hlinksldjump"/>
          </p:cNvPr>
          <p:cNvSpPr/>
          <p:nvPr/>
        </p:nvSpPr>
        <p:spPr bwMode="auto">
          <a:xfrm>
            <a:off x="2128837" y="5894547"/>
            <a:ext cx="2002790" cy="698499"/>
          </a:xfrm>
          <a:prstGeom prst="roundRect">
            <a:avLst>
              <a:gd name="adj" fmla="val 16667"/>
            </a:avLst>
          </a:prstGeom>
          <a:solidFill>
            <a:schemeClr val="accent6">
              <a:lumMod val="50000"/>
            </a:schemeClr>
          </a:solidFill>
          <a:ln>
            <a:noFill/>
          </a:ln>
          <a:effectLst>
            <a:outerShdw blurRad="44450" dist="27940" dir="5400000" algn="ctr">
              <a:srgbClr val="000000">
                <a:alpha val="32000"/>
              </a:srgbClr>
            </a:outerShdw>
          </a:effectLst>
        </p:spPr>
        <p:style>
          <a:lnRef idx="2">
            <a:schemeClr val="accent1">
              <a:shade val="50000"/>
            </a:schemeClr>
          </a:lnRef>
          <a:fillRef idx="1003">
            <a:schemeClr val="dk1"/>
          </a:fillRef>
          <a:effectRef idx="0">
            <a:schemeClr val="accent1"/>
          </a:effectRef>
          <a:fontRef idx="minor">
            <a:schemeClr val="lt1"/>
          </a:fontRef>
        </p:style>
        <p:txBody>
          <a:bodyPr rtlCol="0" anchor="ctr"/>
          <a:lstStyle/>
          <a:p>
            <a:pPr algn="ctr">
              <a:defRPr/>
            </a:pPr>
            <a:r>
              <a:rPr lang="ru-RU" sz="4000">
                <a:latin typeface="Haettenschweiler"/>
              </a:rPr>
              <a:t>1</a:t>
            </a:r>
            <a:endParaRPr/>
          </a:p>
        </p:txBody>
      </p:sp>
      <p:sp>
        <p:nvSpPr>
          <p:cNvPr id="10" name="Прямоугольник: скругленные углы 9">
            <a:hlinkClick r:id="rId6" action="ppaction://hlinksldjump"/>
          </p:cNvPr>
          <p:cNvSpPr/>
          <p:nvPr/>
        </p:nvSpPr>
        <p:spPr bwMode="auto">
          <a:xfrm>
            <a:off x="7914640" y="5894547"/>
            <a:ext cx="2002790" cy="698499"/>
          </a:xfrm>
          <a:prstGeom prst="roundRect">
            <a:avLst>
              <a:gd name="adj" fmla="val 16667"/>
            </a:avLst>
          </a:prstGeom>
          <a:solidFill>
            <a:schemeClr val="accent6">
              <a:lumMod val="50000"/>
            </a:schemeClr>
          </a:solidFill>
          <a:ln>
            <a:noFill/>
          </a:ln>
          <a:effectLst>
            <a:outerShdw blurRad="44450" dist="27940" dir="5400000" algn="ctr">
              <a:srgbClr val="000000">
                <a:alpha val="32000"/>
              </a:srgbClr>
            </a:outerShdw>
          </a:effectLst>
        </p:spPr>
        <p:style>
          <a:lnRef idx="2">
            <a:schemeClr val="accent1">
              <a:shade val="50000"/>
            </a:schemeClr>
          </a:lnRef>
          <a:fillRef idx="1003">
            <a:schemeClr val="dk1"/>
          </a:fillRef>
          <a:effectRef idx="0">
            <a:schemeClr val="accent1"/>
          </a:effectRef>
          <a:fontRef idx="minor">
            <a:schemeClr val="lt1"/>
          </a:fontRef>
        </p:style>
        <p:txBody>
          <a:bodyPr rtlCol="0" anchor="ctr"/>
          <a:lstStyle/>
          <a:p>
            <a:pPr algn="ctr">
              <a:defRPr/>
            </a:pPr>
            <a:r>
              <a:rPr lang="ru-RU" sz="4000">
                <a:latin typeface="Haettenschweiler"/>
              </a:rPr>
              <a:t>2</a:t>
            </a:r>
            <a:endParaRPr/>
          </a:p>
        </p:txBody>
      </p:sp>
      <p:sp>
        <p:nvSpPr>
          <p:cNvPr id="11" name="Стрелка: изогнутая влево 10">
            <a:hlinkClick r:id="rId7" action="ppaction://hlinksldjump"/>
          </p:cNvPr>
          <p:cNvSpPr/>
          <p:nvPr/>
        </p:nvSpPr>
        <p:spPr bwMode="auto">
          <a:xfrm>
            <a:off x="152400" y="111760"/>
            <a:ext cx="528320" cy="640080"/>
          </a:xfrm>
          <a:prstGeom prst="curvedLeftArrow">
            <a:avLst>
              <a:gd name="adj1" fmla="val 25000"/>
              <a:gd name="adj2" fmla="val 50000"/>
              <a:gd name="adj3" fmla="val 25000"/>
            </a:avLst>
          </a:prstGeom>
        </p:spPr>
        <p:style>
          <a:lnRef idx="2">
            <a:schemeClr val="accent1">
              <a:shade val="50000"/>
            </a:schemeClr>
          </a:lnRef>
          <a:fillRef idx="1003">
            <a:schemeClr val="dk1"/>
          </a:fillRef>
          <a:effectRef idx="0">
            <a:schemeClr val="accent1"/>
          </a:effectRef>
          <a:fontRef idx="minor">
            <a:schemeClr val="lt1"/>
          </a:fontRef>
        </p:style>
        <p:txBody>
          <a:bodyPr rtlCol="0" anchor="ctr"/>
          <a:lstStyle/>
          <a:p>
            <a:pPr algn="ctr">
              <a:defRPr/>
            </a:pPr>
            <a:endParaRPr lang="ru-RU">
              <a:solidFill>
                <a:schemeClr val="tx1"/>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Рисунок 3" descr="Изображение выглядит как внешний"/>
          <p:cNvPicPr>
            <a:picLocks noChangeAspect="1"/>
          </p:cNvPicPr>
          <p:nvPr/>
        </p:nvPicPr>
        <p:blipFill>
          <a:blip r:embed="rId2"/>
          <a:srcRect b="19581"/>
          <a:stretch/>
        </p:blipFill>
        <p:spPr bwMode="auto">
          <a:xfrm>
            <a:off x="0" y="0"/>
            <a:ext cx="12192000" cy="6858000"/>
          </a:xfrm>
          <a:prstGeom prst="rect">
            <a:avLst/>
          </a:prstGeom>
        </p:spPr>
      </p:pic>
      <p:sp>
        <p:nvSpPr>
          <p:cNvPr id="3" name="Объект 2"/>
          <p:cNvSpPr>
            <a:spLocks noGrp="1"/>
          </p:cNvSpPr>
          <p:nvPr>
            <p:ph idx="1"/>
          </p:nvPr>
        </p:nvSpPr>
        <p:spPr bwMode="auto">
          <a:xfrm>
            <a:off x="838200" y="880745"/>
            <a:ext cx="10515600" cy="4351338"/>
          </a:xfrm>
        </p:spPr>
        <p:txBody>
          <a:bodyPr>
            <a:normAutofit/>
          </a:bodyPr>
          <a:lstStyle/>
          <a:p>
            <a:pPr marL="0" indent="0" algn="ctr">
              <a:buNone/>
              <a:defRPr/>
            </a:pPr>
            <a:r>
              <a:rPr lang="ru-RU" sz="6000">
                <a:solidFill>
                  <a:srgbClr val="C00000"/>
                </a:solidFill>
                <a:latin typeface="Haettenschweiler"/>
                <a:cs typeface="Times New Roman"/>
              </a:rPr>
              <a:t>Да</a:t>
            </a:r>
            <a:r>
              <a:rPr lang="ru-RU" sz="4800">
                <a:latin typeface="Times New Roman"/>
                <a:cs typeface="Times New Roman"/>
              </a:rPr>
              <a:t>, это преступление против человечности, которое имеет все признаки геноцида.</a:t>
            </a:r>
            <a:endParaRPr/>
          </a:p>
        </p:txBody>
      </p:sp>
      <p:sp>
        <p:nvSpPr>
          <p:cNvPr id="5" name="Прямоугольник: скругленные углы 4">
            <a:hlinkClick r:id="rId3" action="ppaction://hlinksldjump"/>
          </p:cNvPr>
          <p:cNvSpPr/>
          <p:nvPr/>
        </p:nvSpPr>
        <p:spPr bwMode="auto">
          <a:xfrm>
            <a:off x="4548822" y="4114483"/>
            <a:ext cx="3094355" cy="1117600"/>
          </a:xfrm>
          <a:prstGeom prst="roundRect">
            <a:avLst>
              <a:gd name="adj" fmla="val 16667"/>
            </a:avLst>
          </a:prstGeom>
          <a:solidFill>
            <a:schemeClr val="accent6">
              <a:lumMod val="50000"/>
            </a:schemeClr>
          </a:solidFill>
          <a:ln>
            <a:noFill/>
          </a:ln>
          <a:effectLst>
            <a:outerShdw blurRad="44450" dist="27940" dir="5400000" algn="ctr">
              <a:srgbClr val="000000">
                <a:alpha val="32000"/>
              </a:srgbClr>
            </a:outerShdw>
          </a:effectLst>
        </p:spPr>
        <p:style>
          <a:lnRef idx="2">
            <a:schemeClr val="accent1">
              <a:shade val="50000"/>
            </a:schemeClr>
          </a:lnRef>
          <a:fillRef idx="1003">
            <a:schemeClr val="dk1"/>
          </a:fillRef>
          <a:effectRef idx="0">
            <a:schemeClr val="accent1"/>
          </a:effectRef>
          <a:fontRef idx="minor">
            <a:schemeClr val="lt1"/>
          </a:fontRef>
        </p:style>
        <p:txBody>
          <a:bodyPr rtlCol="0" anchor="ctr"/>
          <a:lstStyle/>
          <a:p>
            <a:pPr algn="ctr">
              <a:defRPr/>
            </a:pPr>
            <a:r>
              <a:rPr lang="ru-RU" sz="6600">
                <a:latin typeface="Haettenschweiler"/>
              </a:rPr>
              <a:t>НАЗАД</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5" name="Рисунок 4" descr="Изображение выглядит как внешний"/>
          <p:cNvPicPr>
            <a:picLocks noChangeAspect="1"/>
          </p:cNvPicPr>
          <p:nvPr/>
        </p:nvPicPr>
        <p:blipFill>
          <a:blip r:embed="rId2"/>
          <a:srcRect b="19581"/>
          <a:stretch/>
        </p:blipFill>
        <p:spPr bwMode="auto">
          <a:xfrm>
            <a:off x="0" y="0"/>
            <a:ext cx="12192000" cy="6858000"/>
          </a:xfrm>
          <a:prstGeom prst="rect">
            <a:avLst/>
          </a:prstGeom>
        </p:spPr>
      </p:pic>
      <p:sp>
        <p:nvSpPr>
          <p:cNvPr id="3" name="Объект 2"/>
          <p:cNvSpPr>
            <a:spLocks noGrp="1"/>
          </p:cNvSpPr>
          <p:nvPr>
            <p:ph idx="1"/>
          </p:nvPr>
        </p:nvSpPr>
        <p:spPr bwMode="auto">
          <a:xfrm>
            <a:off x="838200" y="260985"/>
            <a:ext cx="10515600" cy="4351338"/>
          </a:xfrm>
        </p:spPr>
        <p:txBody>
          <a:bodyPr>
            <a:noAutofit/>
          </a:bodyPr>
          <a:lstStyle/>
          <a:p>
            <a:pPr marL="0" indent="0" algn="ctr">
              <a:buNone/>
              <a:defRPr/>
            </a:pPr>
            <a:r>
              <a:rPr lang="ru-RU" sz="6000">
                <a:solidFill>
                  <a:srgbClr val="C00000"/>
                </a:solidFill>
                <a:latin typeface="Haettenschweiler"/>
                <a:cs typeface="Times New Roman"/>
              </a:rPr>
              <a:t>Нет.</a:t>
            </a:r>
            <a:r>
              <a:rPr lang="ru-RU" sz="4800">
                <a:latin typeface="Times New Roman"/>
                <a:cs typeface="Times New Roman"/>
              </a:rPr>
              <a:t> Безусловно, вся война, развязанная нацистской Германией и их пособниками является преступлением против человечности, боевое сражение не имеет признаков геноцида. В данном сражении принимают участие военные силы.</a:t>
            </a:r>
            <a:endParaRPr/>
          </a:p>
        </p:txBody>
      </p:sp>
      <p:sp>
        <p:nvSpPr>
          <p:cNvPr id="4" name="Прямоугольник: скругленные углы 3">
            <a:hlinkClick r:id="rId3" action="ppaction://hlinksldjump"/>
          </p:cNvPr>
          <p:cNvSpPr/>
          <p:nvPr/>
        </p:nvSpPr>
        <p:spPr bwMode="auto">
          <a:xfrm>
            <a:off x="4548822" y="5343842"/>
            <a:ext cx="3094355" cy="1117600"/>
          </a:xfrm>
          <a:prstGeom prst="roundRect">
            <a:avLst>
              <a:gd name="adj" fmla="val 16667"/>
            </a:avLst>
          </a:prstGeom>
          <a:solidFill>
            <a:schemeClr val="accent6">
              <a:lumMod val="50000"/>
            </a:schemeClr>
          </a:solidFill>
          <a:ln>
            <a:noFill/>
          </a:ln>
          <a:effectLst>
            <a:outerShdw blurRad="44450" dist="27940" dir="5400000" algn="ctr">
              <a:srgbClr val="000000">
                <a:alpha val="32000"/>
              </a:srgbClr>
            </a:outerShdw>
          </a:effectLst>
        </p:spPr>
        <p:style>
          <a:lnRef idx="2">
            <a:schemeClr val="accent1">
              <a:shade val="50000"/>
            </a:schemeClr>
          </a:lnRef>
          <a:fillRef idx="1003">
            <a:schemeClr val="dk1"/>
          </a:fillRef>
          <a:effectRef idx="0">
            <a:schemeClr val="accent1"/>
          </a:effectRef>
          <a:fontRef idx="minor">
            <a:schemeClr val="lt1"/>
          </a:fontRef>
        </p:style>
        <p:txBody>
          <a:bodyPr rtlCol="0" anchor="ctr"/>
          <a:lstStyle/>
          <a:p>
            <a:pPr algn="ctr">
              <a:defRPr/>
            </a:pPr>
            <a:r>
              <a:rPr lang="ru-RU" sz="6600">
                <a:latin typeface="Haettenschweiler"/>
              </a:rPr>
              <a:t>НАЗАД</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Рисунок 3" descr="Изображение выглядит как внешний"/>
          <p:cNvPicPr>
            <a:picLocks noChangeAspect="1"/>
          </p:cNvPicPr>
          <p:nvPr/>
        </p:nvPicPr>
        <p:blipFill>
          <a:blip r:embed="rId2"/>
          <a:srcRect b="19581"/>
          <a:stretch/>
        </p:blipFill>
        <p:spPr bwMode="auto">
          <a:xfrm>
            <a:off x="0" y="0"/>
            <a:ext cx="12192000" cy="6858000"/>
          </a:xfrm>
          <a:prstGeom prst="rect">
            <a:avLst/>
          </a:prstGeom>
        </p:spPr>
      </p:pic>
      <p:sp>
        <p:nvSpPr>
          <p:cNvPr id="3" name="Объект 2"/>
          <p:cNvSpPr>
            <a:spLocks noGrp="1"/>
          </p:cNvSpPr>
          <p:nvPr>
            <p:ph idx="1"/>
          </p:nvPr>
        </p:nvSpPr>
        <p:spPr bwMode="auto">
          <a:xfrm>
            <a:off x="838200" y="1764665"/>
            <a:ext cx="10515600" cy="4351338"/>
          </a:xfrm>
        </p:spPr>
        <p:txBody>
          <a:bodyPr/>
          <a:lstStyle/>
          <a:p>
            <a:pPr marL="0" indent="0" algn="ctr">
              <a:buNone/>
              <a:defRPr/>
            </a:pPr>
            <a:r>
              <a:rPr lang="ru-RU" sz="6000">
                <a:solidFill>
                  <a:srgbClr val="C00000"/>
                </a:solidFill>
                <a:latin typeface="Haettenschweiler"/>
                <a:cs typeface="Times New Roman"/>
              </a:rPr>
              <a:t>Нет.</a:t>
            </a:r>
            <a:r>
              <a:rPr lang="ru-RU" sz="6000">
                <a:latin typeface="Haettenschweiler"/>
                <a:cs typeface="Times New Roman"/>
              </a:rPr>
              <a:t> </a:t>
            </a:r>
            <a:r>
              <a:rPr lang="ru-RU" sz="4800">
                <a:latin typeface="Times New Roman"/>
                <a:cs typeface="Times New Roman"/>
              </a:rPr>
              <a:t>Разрушение города стало итогом боев за его освобождение.</a:t>
            </a:r>
            <a:endParaRPr/>
          </a:p>
        </p:txBody>
      </p:sp>
      <p:sp>
        <p:nvSpPr>
          <p:cNvPr id="5" name="Прямоугольник: скругленные углы 4">
            <a:hlinkClick r:id="rId3" action="ppaction://hlinksldjump"/>
          </p:cNvPr>
          <p:cNvSpPr/>
          <p:nvPr/>
        </p:nvSpPr>
        <p:spPr bwMode="auto">
          <a:xfrm>
            <a:off x="4548822" y="4429443"/>
            <a:ext cx="3094355" cy="1117600"/>
          </a:xfrm>
          <a:prstGeom prst="roundRect">
            <a:avLst>
              <a:gd name="adj" fmla="val 16667"/>
            </a:avLst>
          </a:prstGeom>
          <a:solidFill>
            <a:schemeClr val="accent6">
              <a:lumMod val="50000"/>
            </a:schemeClr>
          </a:solidFill>
          <a:ln>
            <a:noFill/>
          </a:ln>
          <a:effectLst>
            <a:outerShdw blurRad="44450" dist="27940" dir="5400000" algn="ctr">
              <a:srgbClr val="000000">
                <a:alpha val="32000"/>
              </a:srgbClr>
            </a:outerShdw>
          </a:effectLst>
        </p:spPr>
        <p:style>
          <a:lnRef idx="2">
            <a:schemeClr val="accent1">
              <a:shade val="50000"/>
            </a:schemeClr>
          </a:lnRef>
          <a:fillRef idx="1003">
            <a:schemeClr val="dk1"/>
          </a:fillRef>
          <a:effectRef idx="0">
            <a:schemeClr val="accent1"/>
          </a:effectRef>
          <a:fontRef idx="minor">
            <a:schemeClr val="lt1"/>
          </a:fontRef>
        </p:style>
        <p:txBody>
          <a:bodyPr rtlCol="0" anchor="ctr"/>
          <a:lstStyle/>
          <a:p>
            <a:pPr algn="ctr">
              <a:defRPr/>
            </a:pPr>
            <a:r>
              <a:rPr lang="ru-RU" sz="6600">
                <a:latin typeface="Haettenschweiler"/>
              </a:rPr>
              <a:t>НАЗАД</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Рисунок 3" descr="Изображение выглядит как внешний"/>
          <p:cNvPicPr>
            <a:picLocks noChangeAspect="1"/>
          </p:cNvPicPr>
          <p:nvPr/>
        </p:nvPicPr>
        <p:blipFill>
          <a:blip r:embed="rId2"/>
          <a:srcRect b="19581"/>
          <a:stretch/>
        </p:blipFill>
        <p:spPr bwMode="auto">
          <a:xfrm>
            <a:off x="0" y="0"/>
            <a:ext cx="12192000" cy="6858000"/>
          </a:xfrm>
          <a:prstGeom prst="rect">
            <a:avLst/>
          </a:prstGeom>
        </p:spPr>
      </p:pic>
      <p:sp>
        <p:nvSpPr>
          <p:cNvPr id="3" name="Объект 2"/>
          <p:cNvSpPr>
            <a:spLocks noGrp="1"/>
          </p:cNvSpPr>
          <p:nvPr>
            <p:ph idx="1"/>
          </p:nvPr>
        </p:nvSpPr>
        <p:spPr bwMode="auto">
          <a:xfrm>
            <a:off x="838200" y="840105"/>
            <a:ext cx="10515600" cy="4351338"/>
          </a:xfrm>
        </p:spPr>
        <p:txBody>
          <a:bodyPr/>
          <a:lstStyle/>
          <a:p>
            <a:pPr marL="0" indent="0" algn="ctr">
              <a:buNone/>
              <a:defRPr/>
            </a:pPr>
            <a:r>
              <a:rPr lang="ru-RU" sz="6000">
                <a:solidFill>
                  <a:srgbClr val="C00000"/>
                </a:solidFill>
                <a:latin typeface="Haettenschweiler"/>
                <a:cs typeface="Times New Roman"/>
              </a:rPr>
              <a:t>Да,</a:t>
            </a:r>
            <a:r>
              <a:rPr lang="ru-RU" sz="6000">
                <a:latin typeface="Haettenschweiler"/>
                <a:cs typeface="Times New Roman"/>
              </a:rPr>
              <a:t> </a:t>
            </a:r>
            <a:r>
              <a:rPr lang="ru-RU" sz="4800">
                <a:latin typeface="Times New Roman"/>
                <a:cs typeface="Times New Roman"/>
              </a:rPr>
              <a:t>это преступление против человечности, которое имеет все признаки геноцида.</a:t>
            </a:r>
            <a:endParaRPr/>
          </a:p>
        </p:txBody>
      </p:sp>
      <p:sp>
        <p:nvSpPr>
          <p:cNvPr id="5" name="Прямоугольник: скругленные углы 4">
            <a:hlinkClick r:id="rId3" action="ppaction://hlinksldjump"/>
          </p:cNvPr>
          <p:cNvSpPr/>
          <p:nvPr/>
        </p:nvSpPr>
        <p:spPr bwMode="auto">
          <a:xfrm>
            <a:off x="4548822" y="4073843"/>
            <a:ext cx="3094355" cy="1117600"/>
          </a:xfrm>
          <a:prstGeom prst="roundRect">
            <a:avLst>
              <a:gd name="adj" fmla="val 16667"/>
            </a:avLst>
          </a:prstGeom>
          <a:solidFill>
            <a:schemeClr val="accent6">
              <a:lumMod val="50000"/>
            </a:schemeClr>
          </a:solidFill>
          <a:ln>
            <a:noFill/>
          </a:ln>
          <a:effectLst>
            <a:outerShdw blurRad="44450" dist="27940" dir="5400000" algn="ctr">
              <a:srgbClr val="000000">
                <a:alpha val="32000"/>
              </a:srgbClr>
            </a:outerShdw>
          </a:effectLst>
        </p:spPr>
        <p:style>
          <a:lnRef idx="2">
            <a:schemeClr val="accent1">
              <a:shade val="50000"/>
            </a:schemeClr>
          </a:lnRef>
          <a:fillRef idx="1003">
            <a:schemeClr val="dk1"/>
          </a:fillRef>
          <a:effectRef idx="0">
            <a:schemeClr val="accent1"/>
          </a:effectRef>
          <a:fontRef idx="minor">
            <a:schemeClr val="lt1"/>
          </a:fontRef>
        </p:style>
        <p:txBody>
          <a:bodyPr rtlCol="0" anchor="ctr"/>
          <a:lstStyle/>
          <a:p>
            <a:pPr algn="ctr">
              <a:defRPr/>
            </a:pPr>
            <a:r>
              <a:rPr lang="ru-RU" sz="6600">
                <a:latin typeface="Haettenschweiler"/>
              </a:rPr>
              <a:t>НАЗАД</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Рисунок 3" descr="Изображение выглядит как внешний"/>
          <p:cNvPicPr>
            <a:picLocks noChangeAspect="1"/>
          </p:cNvPicPr>
          <p:nvPr/>
        </p:nvPicPr>
        <p:blipFill>
          <a:blip r:embed="rId2"/>
          <a:srcRect b="19581"/>
          <a:stretch/>
        </p:blipFill>
        <p:spPr bwMode="auto">
          <a:xfrm>
            <a:off x="0" y="0"/>
            <a:ext cx="12192000" cy="6858000"/>
          </a:xfrm>
          <a:prstGeom prst="rect">
            <a:avLst/>
          </a:prstGeom>
        </p:spPr>
      </p:pic>
      <p:sp>
        <p:nvSpPr>
          <p:cNvPr id="3" name="Объект 2"/>
          <p:cNvSpPr>
            <a:spLocks noGrp="1"/>
          </p:cNvSpPr>
          <p:nvPr>
            <p:ph idx="1"/>
          </p:nvPr>
        </p:nvSpPr>
        <p:spPr bwMode="auto">
          <a:xfrm>
            <a:off x="838200" y="880745"/>
            <a:ext cx="10515600" cy="4351338"/>
          </a:xfrm>
        </p:spPr>
        <p:txBody>
          <a:bodyPr>
            <a:normAutofit/>
          </a:bodyPr>
          <a:lstStyle/>
          <a:p>
            <a:pPr marL="0" indent="0" algn="ctr">
              <a:buNone/>
              <a:defRPr/>
            </a:pPr>
            <a:r>
              <a:rPr lang="ru-RU" sz="6000">
                <a:solidFill>
                  <a:srgbClr val="C00000"/>
                </a:solidFill>
                <a:latin typeface="Haettenschweiler"/>
                <a:cs typeface="Times New Roman"/>
              </a:rPr>
              <a:t>Да,</a:t>
            </a:r>
            <a:r>
              <a:rPr lang="ru-RU" sz="4800">
                <a:latin typeface="Times New Roman"/>
                <a:cs typeface="Times New Roman"/>
              </a:rPr>
              <a:t> это преступление против человечности, которое имеет все признаки геноцида.</a:t>
            </a:r>
            <a:endParaRPr/>
          </a:p>
        </p:txBody>
      </p:sp>
      <p:sp>
        <p:nvSpPr>
          <p:cNvPr id="5" name="Прямоугольник: скругленные углы 4">
            <a:hlinkClick r:id="rId3" action="ppaction://hlinksldjump"/>
          </p:cNvPr>
          <p:cNvSpPr/>
          <p:nvPr/>
        </p:nvSpPr>
        <p:spPr bwMode="auto">
          <a:xfrm>
            <a:off x="4548822" y="4114483"/>
            <a:ext cx="3094355" cy="1117600"/>
          </a:xfrm>
          <a:prstGeom prst="roundRect">
            <a:avLst>
              <a:gd name="adj" fmla="val 16667"/>
            </a:avLst>
          </a:prstGeom>
          <a:solidFill>
            <a:schemeClr val="accent6">
              <a:lumMod val="50000"/>
            </a:schemeClr>
          </a:solidFill>
          <a:ln>
            <a:noFill/>
          </a:ln>
          <a:effectLst>
            <a:outerShdw blurRad="44450" dist="27940" dir="5400000" algn="ctr">
              <a:srgbClr val="000000">
                <a:alpha val="32000"/>
              </a:srgbClr>
            </a:outerShdw>
          </a:effectLst>
        </p:spPr>
        <p:style>
          <a:lnRef idx="2">
            <a:schemeClr val="accent1">
              <a:shade val="50000"/>
            </a:schemeClr>
          </a:lnRef>
          <a:fillRef idx="1003">
            <a:schemeClr val="dk1"/>
          </a:fillRef>
          <a:effectRef idx="0">
            <a:schemeClr val="accent1"/>
          </a:effectRef>
          <a:fontRef idx="minor">
            <a:schemeClr val="lt1"/>
          </a:fontRef>
        </p:style>
        <p:txBody>
          <a:bodyPr rtlCol="0" anchor="ctr"/>
          <a:lstStyle/>
          <a:p>
            <a:pPr algn="ctr">
              <a:defRPr/>
            </a:pPr>
            <a:r>
              <a:rPr lang="ru-RU" sz="6600">
                <a:latin typeface="Haettenschweiler"/>
              </a:rPr>
              <a:t>НАЗАД</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Рисунок 3" descr="Изображение выглядит как внешний"/>
          <p:cNvPicPr>
            <a:picLocks noChangeAspect="1"/>
          </p:cNvPicPr>
          <p:nvPr/>
        </p:nvPicPr>
        <p:blipFill>
          <a:blip r:embed="rId2"/>
          <a:srcRect b="19581"/>
          <a:stretch/>
        </p:blipFill>
        <p:spPr bwMode="auto">
          <a:xfrm>
            <a:off x="0" y="0"/>
            <a:ext cx="12192000" cy="6858000"/>
          </a:xfrm>
          <a:prstGeom prst="rect">
            <a:avLst/>
          </a:prstGeom>
        </p:spPr>
      </p:pic>
      <p:sp>
        <p:nvSpPr>
          <p:cNvPr id="3" name="Объект 2"/>
          <p:cNvSpPr>
            <a:spLocks noGrp="1"/>
          </p:cNvSpPr>
          <p:nvPr>
            <p:ph idx="1"/>
          </p:nvPr>
        </p:nvSpPr>
        <p:spPr bwMode="auto">
          <a:xfrm>
            <a:off x="838200" y="342265"/>
            <a:ext cx="10515600" cy="4351338"/>
          </a:xfrm>
        </p:spPr>
        <p:txBody>
          <a:bodyPr>
            <a:normAutofit fontScale="70000" lnSpcReduction="20000"/>
          </a:bodyPr>
          <a:lstStyle/>
          <a:p>
            <a:pPr marL="0" indent="0" algn="ctr">
              <a:buNone/>
              <a:defRPr/>
            </a:pPr>
            <a:r>
              <a:rPr lang="ru-RU" sz="7700">
                <a:solidFill>
                  <a:srgbClr val="C00000"/>
                </a:solidFill>
                <a:latin typeface="Haettenschweiler"/>
                <a:cs typeface="Times New Roman"/>
              </a:rPr>
              <a:t>Нет.</a:t>
            </a:r>
            <a:r>
              <a:rPr lang="ru-RU" sz="7700">
                <a:latin typeface="Haettenschweiler"/>
                <a:cs typeface="Times New Roman"/>
              </a:rPr>
              <a:t> </a:t>
            </a:r>
            <a:r>
              <a:rPr lang="ru-RU" sz="4800">
                <a:latin typeface="Times New Roman"/>
                <a:cs typeface="Times New Roman"/>
              </a:rPr>
              <a:t>С 17 по 28 января 1946 г. в Киевском доме офицеров Красной Армии состоялось заседание военного трибунала Киевского военного округа. Трибунал руководствовался указом Президиума Верховного Совета СССР с длинным названием «О мерах наказания для немецко-фашистских злодеев, виновных в убийствах и истязаниях советского гражданского населения и пленных красноармейцев, для шпионов, изменников родины из числа советских граждан и для их пособников».</a:t>
            </a:r>
            <a:endParaRPr/>
          </a:p>
        </p:txBody>
      </p:sp>
      <p:sp>
        <p:nvSpPr>
          <p:cNvPr id="5" name="Прямоугольник: скругленные углы 4">
            <a:hlinkClick r:id="rId3" action="ppaction://hlinksldjump"/>
          </p:cNvPr>
          <p:cNvSpPr/>
          <p:nvPr/>
        </p:nvSpPr>
        <p:spPr bwMode="auto">
          <a:xfrm>
            <a:off x="4548822" y="5035868"/>
            <a:ext cx="3094355" cy="1117600"/>
          </a:xfrm>
          <a:prstGeom prst="roundRect">
            <a:avLst>
              <a:gd name="adj" fmla="val 16667"/>
            </a:avLst>
          </a:prstGeom>
          <a:solidFill>
            <a:schemeClr val="accent6">
              <a:lumMod val="50000"/>
            </a:schemeClr>
          </a:solidFill>
          <a:ln>
            <a:noFill/>
          </a:ln>
          <a:effectLst>
            <a:outerShdw blurRad="44450" dist="27940" dir="5400000" algn="ctr">
              <a:srgbClr val="000000">
                <a:alpha val="32000"/>
              </a:srgbClr>
            </a:outerShdw>
          </a:effectLst>
        </p:spPr>
        <p:style>
          <a:lnRef idx="2">
            <a:schemeClr val="accent1">
              <a:shade val="50000"/>
            </a:schemeClr>
          </a:lnRef>
          <a:fillRef idx="1003">
            <a:schemeClr val="dk1"/>
          </a:fillRef>
          <a:effectRef idx="0">
            <a:schemeClr val="accent1"/>
          </a:effectRef>
          <a:fontRef idx="minor">
            <a:schemeClr val="lt1"/>
          </a:fontRef>
        </p:style>
        <p:txBody>
          <a:bodyPr rtlCol="0" anchor="ctr"/>
          <a:lstStyle/>
          <a:p>
            <a:pPr algn="ctr">
              <a:defRPr/>
            </a:pPr>
            <a:r>
              <a:rPr lang="ru-RU" sz="6600">
                <a:latin typeface="Haettenschweiler"/>
              </a:rPr>
              <a:t>НАЗАД</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endParaRPr lang="ru-RU"/>
          </a:p>
        </p:txBody>
      </p:sp>
      <p:sp>
        <p:nvSpPr>
          <p:cNvPr id="5" name="Текст 4"/>
          <p:cNvSpPr>
            <a:spLocks noGrp="1"/>
          </p:cNvSpPr>
          <p:nvPr>
            <p:ph type="body" sz="half" idx="2"/>
          </p:nvPr>
        </p:nvSpPr>
        <p:spPr>
          <a:xfrm>
            <a:off x="0" y="3068960"/>
            <a:ext cx="6528048" cy="3789040"/>
          </a:xfrm>
        </p:spPr>
        <p:txBody>
          <a:bodyPr>
            <a:normAutofit/>
          </a:bodyPr>
          <a:lstStyle/>
          <a:p>
            <a:pPr algn="just"/>
            <a:endParaRPr lang="ru-RU" sz="1600" dirty="0"/>
          </a:p>
          <a:p>
            <a:pPr algn="just"/>
            <a:r>
              <a:rPr lang="ru-RU" sz="2000" dirty="0"/>
              <a:t>9 декабря, по инициативе ООН, во всем мире вспоминают тех, кто пострадал или погиб во время геноцида. Причины геноцида всегда разные. Иногда люди повергаются уничтожению и пыткам за свою национальность и вероисповедание, отличающиеся от правящих кругов. Иногда — это спор за территории. Но на самом деле, чаще всего, в основе геноцида лежат социально-экономические причины и интересы нажиться на горе других. </a:t>
            </a:r>
          </a:p>
          <a:p>
            <a:endParaRPr lang="ru-RU"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9405" y="104831"/>
            <a:ext cx="5544616" cy="3116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528048" y="3396916"/>
            <a:ext cx="4514770" cy="3240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Рисунок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616280" y="154427"/>
            <a:ext cx="2579103" cy="3008953"/>
          </a:xfrm>
          <a:prstGeom prst="rect">
            <a:avLst/>
          </a:prstGeom>
        </p:spPr>
      </p:pic>
    </p:spTree>
    <p:extLst>
      <p:ext uri="{BB962C8B-B14F-4D97-AF65-F5344CB8AC3E}">
        <p14:creationId xmlns:p14="http://schemas.microsoft.com/office/powerpoint/2010/main" val="26474185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Рисунок 3" descr="Изображение выглядит как внешний"/>
          <p:cNvPicPr>
            <a:picLocks noChangeAspect="1"/>
          </p:cNvPicPr>
          <p:nvPr/>
        </p:nvPicPr>
        <p:blipFill>
          <a:blip r:embed="rId2"/>
          <a:srcRect b="19581"/>
          <a:stretch/>
        </p:blipFill>
        <p:spPr bwMode="auto">
          <a:xfrm>
            <a:off x="0" y="0"/>
            <a:ext cx="12192000" cy="6858000"/>
          </a:xfrm>
          <a:prstGeom prst="rect">
            <a:avLst/>
          </a:prstGeom>
        </p:spPr>
      </p:pic>
      <p:sp>
        <p:nvSpPr>
          <p:cNvPr id="3" name="Объект 2"/>
          <p:cNvSpPr>
            <a:spLocks noGrp="1"/>
          </p:cNvSpPr>
          <p:nvPr>
            <p:ph idx="1"/>
          </p:nvPr>
        </p:nvSpPr>
        <p:spPr bwMode="auto">
          <a:xfrm>
            <a:off x="838200" y="880745"/>
            <a:ext cx="10515600" cy="4351338"/>
          </a:xfrm>
        </p:spPr>
        <p:txBody>
          <a:bodyPr>
            <a:normAutofit/>
          </a:bodyPr>
          <a:lstStyle/>
          <a:p>
            <a:pPr marL="0" indent="0" algn="ctr">
              <a:buNone/>
              <a:defRPr/>
            </a:pPr>
            <a:r>
              <a:rPr lang="ru-RU" sz="6000">
                <a:solidFill>
                  <a:srgbClr val="C00000"/>
                </a:solidFill>
                <a:latin typeface="Haettenschweiler"/>
                <a:cs typeface="Times New Roman"/>
              </a:rPr>
              <a:t>Да,</a:t>
            </a:r>
            <a:r>
              <a:rPr lang="ru-RU" sz="4800">
                <a:latin typeface="Times New Roman"/>
                <a:cs typeface="Times New Roman"/>
              </a:rPr>
              <a:t> это преступление против человечности, которое имеет все признаки геноцида.</a:t>
            </a:r>
            <a:endParaRPr/>
          </a:p>
        </p:txBody>
      </p:sp>
      <p:sp>
        <p:nvSpPr>
          <p:cNvPr id="5" name="Прямоугольник: скругленные углы 4">
            <a:hlinkClick r:id="rId3" action="ppaction://hlinksldjump"/>
          </p:cNvPr>
          <p:cNvSpPr/>
          <p:nvPr/>
        </p:nvSpPr>
        <p:spPr bwMode="auto">
          <a:xfrm>
            <a:off x="4548822" y="4114483"/>
            <a:ext cx="3094355" cy="1117600"/>
          </a:xfrm>
          <a:prstGeom prst="roundRect">
            <a:avLst>
              <a:gd name="adj" fmla="val 16667"/>
            </a:avLst>
          </a:prstGeom>
          <a:solidFill>
            <a:schemeClr val="accent6">
              <a:lumMod val="50000"/>
            </a:schemeClr>
          </a:solidFill>
          <a:ln>
            <a:noFill/>
          </a:ln>
          <a:effectLst>
            <a:outerShdw blurRad="44450" dist="27940" dir="5400000" algn="ctr">
              <a:srgbClr val="000000">
                <a:alpha val="32000"/>
              </a:srgbClr>
            </a:outerShdw>
          </a:effectLst>
        </p:spPr>
        <p:style>
          <a:lnRef idx="2">
            <a:schemeClr val="accent1">
              <a:shade val="50000"/>
            </a:schemeClr>
          </a:lnRef>
          <a:fillRef idx="1003">
            <a:schemeClr val="dk1"/>
          </a:fillRef>
          <a:effectRef idx="0">
            <a:schemeClr val="accent1"/>
          </a:effectRef>
          <a:fontRef idx="minor">
            <a:schemeClr val="lt1"/>
          </a:fontRef>
        </p:style>
        <p:txBody>
          <a:bodyPr rtlCol="0" anchor="ctr"/>
          <a:lstStyle/>
          <a:p>
            <a:pPr algn="ctr">
              <a:defRPr/>
            </a:pPr>
            <a:r>
              <a:rPr lang="ru-RU" sz="6600">
                <a:latin typeface="Haettenschweiler"/>
              </a:rPr>
              <a:t>НАЗАД</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Рисунок 3" descr="Изображение выглядит как внешний"/>
          <p:cNvPicPr>
            <a:picLocks noChangeAspect="1"/>
          </p:cNvPicPr>
          <p:nvPr/>
        </p:nvPicPr>
        <p:blipFill>
          <a:blip r:embed="rId2"/>
          <a:srcRect b="19581"/>
          <a:stretch/>
        </p:blipFill>
        <p:spPr bwMode="auto">
          <a:xfrm>
            <a:off x="0" y="0"/>
            <a:ext cx="12192000" cy="6858000"/>
          </a:xfrm>
          <a:prstGeom prst="rect">
            <a:avLst/>
          </a:prstGeom>
        </p:spPr>
      </p:pic>
      <p:sp>
        <p:nvSpPr>
          <p:cNvPr id="3" name="Объект 2"/>
          <p:cNvSpPr>
            <a:spLocks noGrp="1"/>
          </p:cNvSpPr>
          <p:nvPr>
            <p:ph idx="1"/>
          </p:nvPr>
        </p:nvSpPr>
        <p:spPr bwMode="auto">
          <a:xfrm>
            <a:off x="838200" y="372745"/>
            <a:ext cx="10515600" cy="4351338"/>
          </a:xfrm>
        </p:spPr>
        <p:txBody>
          <a:bodyPr/>
          <a:lstStyle/>
          <a:p>
            <a:pPr marL="0" indent="0" algn="ctr">
              <a:buNone/>
              <a:defRPr/>
            </a:pPr>
            <a:r>
              <a:rPr lang="ru-RU" sz="6000">
                <a:solidFill>
                  <a:srgbClr val="C00000"/>
                </a:solidFill>
                <a:latin typeface="Haettenschweiler"/>
                <a:cs typeface="Times New Roman"/>
              </a:rPr>
              <a:t>Нет.</a:t>
            </a:r>
            <a:r>
              <a:rPr lang="ru-RU" sz="6000">
                <a:latin typeface="Haettenschweiler"/>
                <a:cs typeface="Times New Roman"/>
              </a:rPr>
              <a:t> </a:t>
            </a:r>
            <a:r>
              <a:rPr lang="ru-RU" sz="3700">
                <a:latin typeface="Times New Roman"/>
                <a:cs typeface="Times New Roman"/>
              </a:rPr>
              <a:t>Из подростков решением германского командования были созданы воинские подразделения, которыми в последние месяцы войны пополнялись ряды «Ваффен-СС» и «Фольксштурма». Уничтожение этих подразделений являлось неизбежным в ходе военных действий. </a:t>
            </a:r>
            <a:endParaRPr/>
          </a:p>
        </p:txBody>
      </p:sp>
      <p:sp>
        <p:nvSpPr>
          <p:cNvPr id="5" name="Прямоугольник: скругленные углы 4">
            <a:hlinkClick r:id="rId3" action="ppaction://hlinksldjump"/>
          </p:cNvPr>
          <p:cNvSpPr/>
          <p:nvPr/>
        </p:nvSpPr>
        <p:spPr bwMode="auto">
          <a:xfrm>
            <a:off x="4548822" y="5096828"/>
            <a:ext cx="3094355" cy="1117600"/>
          </a:xfrm>
          <a:prstGeom prst="roundRect">
            <a:avLst>
              <a:gd name="adj" fmla="val 16667"/>
            </a:avLst>
          </a:prstGeom>
          <a:solidFill>
            <a:schemeClr val="accent6">
              <a:lumMod val="50000"/>
            </a:schemeClr>
          </a:solidFill>
          <a:ln>
            <a:noFill/>
          </a:ln>
          <a:effectLst>
            <a:outerShdw blurRad="44450" dist="27940" dir="5400000" algn="ctr">
              <a:srgbClr val="000000">
                <a:alpha val="32000"/>
              </a:srgbClr>
            </a:outerShdw>
          </a:effectLst>
        </p:spPr>
        <p:style>
          <a:lnRef idx="2">
            <a:schemeClr val="accent1">
              <a:shade val="50000"/>
            </a:schemeClr>
          </a:lnRef>
          <a:fillRef idx="1003">
            <a:schemeClr val="dk1"/>
          </a:fillRef>
          <a:effectRef idx="0">
            <a:schemeClr val="accent1"/>
          </a:effectRef>
          <a:fontRef idx="minor">
            <a:schemeClr val="lt1"/>
          </a:fontRef>
        </p:style>
        <p:txBody>
          <a:bodyPr rtlCol="0" anchor="ctr"/>
          <a:lstStyle/>
          <a:p>
            <a:pPr algn="ctr">
              <a:defRPr/>
            </a:pPr>
            <a:r>
              <a:rPr lang="ru-RU" sz="6600">
                <a:latin typeface="Haettenschweiler"/>
              </a:rPr>
              <a:t>НАЗАД</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6" name="Рисунок 5" descr="Изображение выглядит как внешний"/>
          <p:cNvPicPr>
            <a:picLocks noChangeAspect="1"/>
          </p:cNvPicPr>
          <p:nvPr/>
        </p:nvPicPr>
        <p:blipFill>
          <a:blip r:embed="rId2"/>
          <a:srcRect b="19581"/>
          <a:stretch/>
        </p:blipFill>
        <p:spPr bwMode="auto">
          <a:xfrm>
            <a:off x="0" y="0"/>
            <a:ext cx="12192000" cy="6858000"/>
          </a:xfrm>
          <a:prstGeom prst="rect">
            <a:avLst/>
          </a:prstGeom>
        </p:spPr>
      </p:pic>
      <p:sp>
        <p:nvSpPr>
          <p:cNvPr id="3" name="Объект 2"/>
          <p:cNvSpPr>
            <a:spLocks noGrp="1"/>
          </p:cNvSpPr>
          <p:nvPr>
            <p:ph idx="1"/>
          </p:nvPr>
        </p:nvSpPr>
        <p:spPr bwMode="auto">
          <a:xfrm>
            <a:off x="0" y="0"/>
            <a:ext cx="12192000" cy="4351338"/>
          </a:xfrm>
        </p:spPr>
        <p:txBody>
          <a:bodyPr/>
          <a:lstStyle/>
          <a:p>
            <a:pPr marL="0" indent="0" algn="ctr">
              <a:buNone/>
              <a:defRPr/>
            </a:pPr>
            <a:r>
              <a:rPr lang="ru-RU" sz="6000">
                <a:solidFill>
                  <a:srgbClr val="C00000"/>
                </a:solidFill>
                <a:latin typeface="Haettenschweiler"/>
                <a:cs typeface="Times New Roman"/>
              </a:rPr>
              <a:t>Да,</a:t>
            </a:r>
            <a:r>
              <a:rPr lang="ru-RU" sz="6000">
                <a:latin typeface="Haettenschweiler"/>
                <a:cs typeface="Times New Roman"/>
              </a:rPr>
              <a:t> </a:t>
            </a:r>
            <a:r>
              <a:rPr lang="ru-RU" sz="3600">
                <a:latin typeface="Times New Roman"/>
                <a:cs typeface="Times New Roman"/>
              </a:rPr>
              <a:t>это</a:t>
            </a:r>
            <a:r>
              <a:rPr lang="ru-RU" sz="3600"/>
              <a:t> </a:t>
            </a:r>
            <a:r>
              <a:rPr lang="ru-RU" sz="3600">
                <a:latin typeface="Times New Roman"/>
                <a:cs typeface="Times New Roman"/>
              </a:rPr>
              <a:t>преступление против человечности, которое имеет все признаки геноцида. Здесь покажем еще одно фото.</a:t>
            </a:r>
          </a:p>
        </p:txBody>
      </p:sp>
      <p:pic>
        <p:nvPicPr>
          <p:cNvPr id="4" name="Рисунок 3"/>
          <p:cNvPicPr/>
          <p:nvPr/>
        </p:nvPicPr>
        <p:blipFill>
          <a:blip r:embed="rId3"/>
          <a:stretch/>
        </p:blipFill>
        <p:spPr bwMode="auto">
          <a:xfrm>
            <a:off x="3245643" y="1453593"/>
            <a:ext cx="5700712" cy="3950811"/>
          </a:xfrm>
          <a:prstGeom prst="rect">
            <a:avLst/>
          </a:prstGeom>
          <a:noFill/>
          <a:ln>
            <a:noFill/>
          </a:ln>
        </p:spPr>
      </p:pic>
      <p:sp>
        <p:nvSpPr>
          <p:cNvPr id="5" name="Прямоугольник: скругленные углы 4">
            <a:hlinkClick r:id="rId4" action="ppaction://hlinksldjump"/>
          </p:cNvPr>
          <p:cNvSpPr/>
          <p:nvPr/>
        </p:nvSpPr>
        <p:spPr bwMode="auto">
          <a:xfrm>
            <a:off x="4548821" y="5506720"/>
            <a:ext cx="3094355" cy="1117600"/>
          </a:xfrm>
          <a:prstGeom prst="roundRect">
            <a:avLst>
              <a:gd name="adj" fmla="val 16667"/>
            </a:avLst>
          </a:prstGeom>
          <a:solidFill>
            <a:schemeClr val="accent6">
              <a:lumMod val="50000"/>
            </a:schemeClr>
          </a:solidFill>
          <a:ln>
            <a:noFill/>
          </a:ln>
          <a:effectLst>
            <a:outerShdw blurRad="44450" dist="27940" dir="5400000" algn="ctr">
              <a:srgbClr val="000000">
                <a:alpha val="32000"/>
              </a:srgbClr>
            </a:outerShdw>
          </a:effectLst>
        </p:spPr>
        <p:style>
          <a:lnRef idx="2">
            <a:schemeClr val="accent1">
              <a:shade val="50000"/>
            </a:schemeClr>
          </a:lnRef>
          <a:fillRef idx="1003">
            <a:schemeClr val="dk1"/>
          </a:fillRef>
          <a:effectRef idx="0">
            <a:schemeClr val="accent1"/>
          </a:effectRef>
          <a:fontRef idx="minor">
            <a:schemeClr val="lt1"/>
          </a:fontRef>
        </p:style>
        <p:txBody>
          <a:bodyPr rtlCol="0" anchor="ctr"/>
          <a:lstStyle/>
          <a:p>
            <a:pPr algn="ctr">
              <a:defRPr/>
            </a:pPr>
            <a:r>
              <a:rPr lang="ru-RU" sz="6600">
                <a:latin typeface="Haettenschweiler"/>
              </a:rPr>
              <a:t>НАЗАД</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6" name="Рисунок 5" descr="Изображение выглядит как внешний"/>
          <p:cNvPicPr>
            <a:picLocks noChangeAspect="1"/>
          </p:cNvPicPr>
          <p:nvPr/>
        </p:nvPicPr>
        <p:blipFill>
          <a:blip r:embed="rId2"/>
          <a:srcRect b="19581"/>
          <a:stretch/>
        </p:blipFill>
        <p:spPr bwMode="auto">
          <a:xfrm>
            <a:off x="0" y="0"/>
            <a:ext cx="12192000" cy="6858000"/>
          </a:xfrm>
          <a:prstGeom prst="rect">
            <a:avLst/>
          </a:prstGeom>
        </p:spPr>
      </p:pic>
      <p:sp>
        <p:nvSpPr>
          <p:cNvPr id="3" name="Объект 2"/>
          <p:cNvSpPr>
            <a:spLocks noGrp="1"/>
          </p:cNvSpPr>
          <p:nvPr>
            <p:ph idx="1"/>
          </p:nvPr>
        </p:nvSpPr>
        <p:spPr bwMode="auto">
          <a:xfrm>
            <a:off x="838200" y="514985"/>
            <a:ext cx="10515600" cy="4351338"/>
          </a:xfrm>
        </p:spPr>
        <p:txBody>
          <a:bodyPr>
            <a:normAutofit fontScale="85000" lnSpcReduction="10000"/>
          </a:bodyPr>
          <a:lstStyle/>
          <a:p>
            <a:pPr marL="0" indent="0" algn="ctr">
              <a:buNone/>
              <a:defRPr/>
            </a:pPr>
            <a:r>
              <a:rPr lang="ru-RU" sz="6500">
                <a:solidFill>
                  <a:srgbClr val="C00000"/>
                </a:solidFill>
                <a:latin typeface="Haettenschweiler"/>
                <a:cs typeface="Times New Roman"/>
              </a:rPr>
              <a:t>Нет.</a:t>
            </a:r>
            <a:r>
              <a:rPr lang="ru-RU" sz="6500">
                <a:latin typeface="Haettenschweiler"/>
                <a:cs typeface="Times New Roman"/>
              </a:rPr>
              <a:t> </a:t>
            </a:r>
            <a:r>
              <a:rPr lang="ru-RU" sz="3700">
                <a:latin typeface="Times New Roman"/>
                <a:cs typeface="Times New Roman"/>
              </a:rPr>
              <a:t>Безусловно, что укронацистский режим является преступным. Данное преступление квалифицируется как террористический акт - совершение взрыва, поджога или иных действий, устрашающих население и создающих опасность гибели человека, причинения значительного имущественного ущерба либо наступления иных тяжких последствий, в целях дестабилизации деятельности органов власти или международных организаций либо воздействия на принятие ими решений, а также угроза совершения указанных действий в тех же целях.</a:t>
            </a:r>
            <a:endParaRPr/>
          </a:p>
        </p:txBody>
      </p:sp>
      <p:sp>
        <p:nvSpPr>
          <p:cNvPr id="5" name="Прямоугольник: скругленные углы 4">
            <a:hlinkClick r:id="rId3" action="ppaction://hlinksldjump"/>
          </p:cNvPr>
          <p:cNvSpPr/>
          <p:nvPr/>
        </p:nvSpPr>
        <p:spPr bwMode="auto">
          <a:xfrm>
            <a:off x="4548822" y="5069840"/>
            <a:ext cx="3094355" cy="1117600"/>
          </a:xfrm>
          <a:prstGeom prst="roundRect">
            <a:avLst>
              <a:gd name="adj" fmla="val 16667"/>
            </a:avLst>
          </a:prstGeom>
          <a:solidFill>
            <a:schemeClr val="accent6">
              <a:lumMod val="50000"/>
            </a:schemeClr>
          </a:solidFill>
          <a:ln>
            <a:noFill/>
          </a:ln>
          <a:effectLst>
            <a:outerShdw blurRad="44450" dist="27940" dir="5400000" algn="ctr">
              <a:srgbClr val="000000">
                <a:alpha val="32000"/>
              </a:srgbClr>
            </a:outerShdw>
          </a:effectLst>
        </p:spPr>
        <p:style>
          <a:lnRef idx="2">
            <a:schemeClr val="accent1">
              <a:shade val="50000"/>
            </a:schemeClr>
          </a:lnRef>
          <a:fillRef idx="1003">
            <a:schemeClr val="dk1"/>
          </a:fillRef>
          <a:effectRef idx="0">
            <a:schemeClr val="accent1"/>
          </a:effectRef>
          <a:fontRef idx="minor">
            <a:schemeClr val="lt1"/>
          </a:fontRef>
        </p:style>
        <p:txBody>
          <a:bodyPr rtlCol="0" anchor="ctr"/>
          <a:lstStyle/>
          <a:p>
            <a:pPr algn="ctr">
              <a:defRPr/>
            </a:pPr>
            <a:r>
              <a:rPr lang="ru-RU" sz="6600">
                <a:latin typeface="Haettenschweiler"/>
              </a:rPr>
              <a:t>НАЗАД</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5" name="Рисунок 4" descr="Изображение выглядит как внешний"/>
          <p:cNvPicPr>
            <a:picLocks noChangeAspect="1"/>
          </p:cNvPicPr>
          <p:nvPr/>
        </p:nvPicPr>
        <p:blipFill>
          <a:blip r:embed="rId2"/>
          <a:stretch/>
        </p:blipFill>
        <p:spPr bwMode="auto">
          <a:xfrm>
            <a:off x="0" y="0"/>
            <a:ext cx="12192000" cy="6858000"/>
          </a:xfrm>
          <a:prstGeom prst="rect">
            <a:avLst/>
          </a:prstGeom>
        </p:spPr>
      </p:pic>
      <p:sp>
        <p:nvSpPr>
          <p:cNvPr id="3" name="TextBox 2"/>
          <p:cNvSpPr txBox="1"/>
          <p:nvPr/>
        </p:nvSpPr>
        <p:spPr bwMode="auto">
          <a:xfrm>
            <a:off x="922020" y="431716"/>
            <a:ext cx="10347960" cy="2529923"/>
          </a:xfrm>
          <a:prstGeom prst="rect">
            <a:avLst/>
          </a:prstGeom>
          <a:noFill/>
        </p:spPr>
        <p:txBody>
          <a:bodyPr wrap="square">
            <a:spAutoFit/>
          </a:bodyPr>
          <a:lstStyle/>
          <a:p>
            <a:pPr algn="ctr">
              <a:lnSpc>
                <a:spcPct val="90000"/>
              </a:lnSpc>
              <a:spcBef>
                <a:spcPts val="0"/>
              </a:spcBef>
              <a:defRPr/>
            </a:pPr>
            <a:r>
              <a:rPr lang="ru-RU" sz="8800">
                <a:latin typeface="Haettenschweiler"/>
                <a:ea typeface="Arial"/>
                <a:cs typeface="Arial"/>
              </a:rPr>
              <a:t>НЕЛЬЗЯ ПРОСТИТЬ,</a:t>
            </a:r>
            <a:endParaRPr/>
          </a:p>
          <a:p>
            <a:pPr algn="ctr">
              <a:lnSpc>
                <a:spcPct val="90000"/>
              </a:lnSpc>
              <a:spcBef>
                <a:spcPts val="0"/>
              </a:spcBef>
              <a:defRPr/>
            </a:pPr>
            <a:r>
              <a:rPr lang="ru-RU" sz="8800">
                <a:latin typeface="Haettenschweiler"/>
                <a:ea typeface="Arial"/>
                <a:cs typeface="Arial"/>
              </a:rPr>
              <a:t>НЕОБХОДИМО ОСТАНОВИТЬ!</a:t>
            </a:r>
            <a:endParaRPr/>
          </a:p>
        </p:txBody>
      </p:sp>
      <p:sp>
        <p:nvSpPr>
          <p:cNvPr id="4" name="TextBox 3"/>
          <p:cNvSpPr txBox="1"/>
          <p:nvPr/>
        </p:nvSpPr>
        <p:spPr bwMode="auto">
          <a:xfrm>
            <a:off x="922020" y="2961639"/>
            <a:ext cx="10347960" cy="590931"/>
          </a:xfrm>
          <a:prstGeom prst="rect">
            <a:avLst/>
          </a:prstGeom>
          <a:noFill/>
        </p:spPr>
        <p:txBody>
          <a:bodyPr wrap="square">
            <a:spAutoFit/>
          </a:bodyPr>
          <a:lstStyle/>
          <a:p>
            <a:pPr algn="ctr">
              <a:lnSpc>
                <a:spcPct val="90000"/>
              </a:lnSpc>
              <a:spcBef>
                <a:spcPts val="0"/>
              </a:spcBef>
              <a:defRPr/>
            </a:pPr>
            <a:r>
              <a:rPr lang="ru-RU" sz="3600">
                <a:latin typeface="Haettenschweiler"/>
                <a:ea typeface="Arial"/>
                <a:cs typeface="Arial"/>
              </a:rPr>
              <a:t>#19апреля2023 </a:t>
            </a:r>
            <a:r>
              <a:rPr lang="ru-RU" sz="3600">
                <a:latin typeface="Haettenschweiler"/>
              </a:rPr>
              <a:t>#</a:t>
            </a:r>
            <a:r>
              <a:rPr lang="ru-RU" sz="3600">
                <a:latin typeface="Haettenschweiler"/>
                <a:ea typeface="Arial"/>
                <a:cs typeface="Arial"/>
              </a:rPr>
              <a:t>безсрокадавности</a:t>
            </a:r>
          </a:p>
        </p:txBody>
      </p:sp>
      <p:pic>
        <p:nvPicPr>
          <p:cNvPr id="1026" name="Picture 2"/>
          <p:cNvPicPr>
            <a:picLocks noChangeAspect="1" noChangeArrowheads="1"/>
          </p:cNvPicPr>
          <p:nvPr/>
        </p:nvPicPr>
        <p:blipFill>
          <a:blip r:embed="rId3"/>
          <a:srcRect l="53393" t="29887" r="23304" b="28753"/>
          <a:stretch/>
        </p:blipFill>
        <p:spPr bwMode="auto">
          <a:xfrm>
            <a:off x="5013647" y="3621827"/>
            <a:ext cx="2164703" cy="2161149"/>
          </a:xfrm>
          <a:prstGeom prst="rect">
            <a:avLst/>
          </a:prstGeom>
          <a:noFill/>
          <a:ln>
            <a:noFill/>
          </a:ln>
          <a:effec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527916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1201874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2044"/>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573928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956"/>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6959924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409811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4D344BD-E480-4DF4-8CBD-AEFE8469A739}"/>
              </a:ext>
            </a:extLst>
          </p:cNvPr>
          <p:cNvSpPr>
            <a:spLocks noGrp="1"/>
          </p:cNvSpPr>
          <p:nvPr>
            <p:ph type="title"/>
          </p:nvPr>
        </p:nvSpPr>
        <p:spPr/>
        <p:txBody>
          <a:bodyPr/>
          <a:lstStyle/>
          <a:p>
            <a:endParaRPr lang="ru-RU"/>
          </a:p>
        </p:txBody>
      </p:sp>
      <p:sp>
        <p:nvSpPr>
          <p:cNvPr id="3" name="Объект 2">
            <a:extLst>
              <a:ext uri="{FF2B5EF4-FFF2-40B4-BE49-F238E27FC236}">
                <a16:creationId xmlns:a16="http://schemas.microsoft.com/office/drawing/2014/main" id="{413DFE64-63A3-4212-AD3D-B02C764C909F}"/>
              </a:ext>
            </a:extLst>
          </p:cNvPr>
          <p:cNvSpPr>
            <a:spLocks noGrp="1"/>
          </p:cNvSpPr>
          <p:nvPr>
            <p:ph idx="1"/>
          </p:nvPr>
        </p:nvSpPr>
        <p:spPr/>
        <p:txBody>
          <a:bodyPr/>
          <a:lstStyle/>
          <a:p>
            <a:endParaRPr lang="ru-RU"/>
          </a:p>
        </p:txBody>
      </p:sp>
      <p:pic>
        <p:nvPicPr>
          <p:cNvPr id="4" name="Рисунок 3">
            <a:extLst>
              <a:ext uri="{FF2B5EF4-FFF2-40B4-BE49-F238E27FC236}">
                <a16:creationId xmlns:a16="http://schemas.microsoft.com/office/drawing/2014/main" id="{84370A6F-D897-4C0C-95C2-205C63FEA41E}"/>
              </a:ext>
            </a:extLst>
          </p:cNvPr>
          <p:cNvPicPr>
            <a:picLocks noChangeAspect="1"/>
          </p:cNvPicPr>
          <p:nvPr/>
        </p:nvPicPr>
        <p:blipFill>
          <a:blip r:embed="rId2"/>
          <a:stretch>
            <a:fillRect/>
          </a:stretch>
        </p:blipFill>
        <p:spPr>
          <a:xfrm>
            <a:off x="609600" y="9459"/>
            <a:ext cx="10972800" cy="6858000"/>
          </a:xfrm>
          <a:prstGeom prst="rect">
            <a:avLst/>
          </a:prstGeom>
        </p:spPr>
      </p:pic>
    </p:spTree>
    <p:extLst>
      <p:ext uri="{BB962C8B-B14F-4D97-AF65-F5344CB8AC3E}">
        <p14:creationId xmlns:p14="http://schemas.microsoft.com/office/powerpoint/2010/main" val="142945182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a:extLst>
              <a:ext uri="{FF2B5EF4-FFF2-40B4-BE49-F238E27FC236}">
                <a16:creationId xmlns:a16="http://schemas.microsoft.com/office/drawing/2014/main" id="{1C048787-DF79-4699-88F1-0513DD3A9753}"/>
              </a:ext>
            </a:extLst>
          </p:cNvPr>
          <p:cNvSpPr>
            <a:spLocks noGrp="1"/>
          </p:cNvSpPr>
          <p:nvPr>
            <p:ph type="title"/>
          </p:nvPr>
        </p:nvSpPr>
        <p:spPr>
          <a:xfrm>
            <a:off x="28482" y="27856"/>
            <a:ext cx="4555350" cy="653181"/>
          </a:xfrm>
        </p:spPr>
        <p:txBody>
          <a:bodyPr>
            <a:normAutofit fontScale="90000"/>
          </a:bodyPr>
          <a:lstStyle/>
          <a:p>
            <a:r>
              <a:rPr lang="ru-RU" b="1" dirty="0" err="1"/>
              <a:t>Нанкинская</a:t>
            </a:r>
            <a:r>
              <a:rPr lang="ru-RU" b="1" dirty="0"/>
              <a:t> резня</a:t>
            </a:r>
          </a:p>
        </p:txBody>
      </p:sp>
      <p:sp>
        <p:nvSpPr>
          <p:cNvPr id="6" name="Объект 5">
            <a:extLst>
              <a:ext uri="{FF2B5EF4-FFF2-40B4-BE49-F238E27FC236}">
                <a16:creationId xmlns:a16="http://schemas.microsoft.com/office/drawing/2014/main" id="{90558769-829E-4137-B3A1-4407DAB27E5E}"/>
              </a:ext>
            </a:extLst>
          </p:cNvPr>
          <p:cNvSpPr>
            <a:spLocks noGrp="1"/>
          </p:cNvSpPr>
          <p:nvPr>
            <p:ph idx="1"/>
          </p:nvPr>
        </p:nvSpPr>
        <p:spPr>
          <a:xfrm>
            <a:off x="28482" y="697061"/>
            <a:ext cx="4699366" cy="3163988"/>
          </a:xfrm>
        </p:spPr>
        <p:txBody>
          <a:bodyPr/>
          <a:lstStyle/>
          <a:p>
            <a:r>
              <a:rPr lang="ru-RU" dirty="0">
                <a:solidFill>
                  <a:srgbClr val="333333"/>
                </a:solidFill>
                <a:latin typeface="YS Text"/>
              </a:rPr>
              <a:t>13 декабря 1937 года японские войска занимают город Нанкин. Началась </a:t>
            </a:r>
            <a:r>
              <a:rPr lang="ru-RU" dirty="0" err="1">
                <a:solidFill>
                  <a:srgbClr val="333333"/>
                </a:solidFill>
                <a:latin typeface="YS Text"/>
              </a:rPr>
              <a:t>Нанкинская</a:t>
            </a:r>
            <a:r>
              <a:rPr lang="ru-RU" dirty="0">
                <a:solidFill>
                  <a:srgbClr val="333333"/>
                </a:solidFill>
                <a:latin typeface="YS Text"/>
              </a:rPr>
              <a:t> резня, которая длилась 6 недель и в результате которой было убито, по разным данным, от </a:t>
            </a:r>
            <a:r>
              <a:rPr lang="ru-RU" b="1" dirty="0">
                <a:solidFill>
                  <a:srgbClr val="333333"/>
                </a:solidFill>
                <a:latin typeface="YS Text"/>
              </a:rPr>
              <a:t>150 до 300 тыс. человек</a:t>
            </a:r>
            <a:r>
              <a:rPr lang="ru-RU" dirty="0">
                <a:solidFill>
                  <a:srgbClr val="333333"/>
                </a:solidFill>
                <a:latin typeface="YS Text"/>
              </a:rPr>
              <a:t>.</a:t>
            </a:r>
            <a:endParaRPr lang="ru-RU" dirty="0"/>
          </a:p>
        </p:txBody>
      </p:sp>
      <p:pic>
        <p:nvPicPr>
          <p:cNvPr id="8" name="Рисунок 7">
            <a:extLst>
              <a:ext uri="{FF2B5EF4-FFF2-40B4-BE49-F238E27FC236}">
                <a16:creationId xmlns:a16="http://schemas.microsoft.com/office/drawing/2014/main" id="{0E765E1B-BF19-4C75-8F52-BDF5281ED8D3}"/>
              </a:ext>
            </a:extLst>
          </p:cNvPr>
          <p:cNvPicPr>
            <a:picLocks noChangeAspect="1"/>
          </p:cNvPicPr>
          <p:nvPr/>
        </p:nvPicPr>
        <p:blipFill>
          <a:blip r:embed="rId2"/>
          <a:stretch>
            <a:fillRect/>
          </a:stretch>
        </p:blipFill>
        <p:spPr>
          <a:xfrm>
            <a:off x="7952169" y="1124342"/>
            <a:ext cx="4239831" cy="5760640"/>
          </a:xfrm>
          <a:prstGeom prst="rect">
            <a:avLst/>
          </a:prstGeom>
        </p:spPr>
      </p:pic>
      <p:pic>
        <p:nvPicPr>
          <p:cNvPr id="9" name="Рисунок 8">
            <a:extLst>
              <a:ext uri="{FF2B5EF4-FFF2-40B4-BE49-F238E27FC236}">
                <a16:creationId xmlns:a16="http://schemas.microsoft.com/office/drawing/2014/main" id="{CFC648B9-A322-4DAA-9F6A-5F3547004879}"/>
              </a:ext>
            </a:extLst>
          </p:cNvPr>
          <p:cNvPicPr>
            <a:picLocks noChangeAspect="1"/>
          </p:cNvPicPr>
          <p:nvPr/>
        </p:nvPicPr>
        <p:blipFill>
          <a:blip r:embed="rId3"/>
          <a:stretch>
            <a:fillRect/>
          </a:stretch>
        </p:blipFill>
        <p:spPr>
          <a:xfrm>
            <a:off x="407368" y="3851000"/>
            <a:ext cx="6616095" cy="2844921"/>
          </a:xfrm>
          <a:prstGeom prst="rect">
            <a:avLst/>
          </a:prstGeom>
        </p:spPr>
      </p:pic>
      <p:pic>
        <p:nvPicPr>
          <p:cNvPr id="10" name="Рисунок 9">
            <a:extLst>
              <a:ext uri="{FF2B5EF4-FFF2-40B4-BE49-F238E27FC236}">
                <a16:creationId xmlns:a16="http://schemas.microsoft.com/office/drawing/2014/main" id="{919135A0-E7C6-48D8-BBDD-1A48B215BE05}"/>
              </a:ext>
            </a:extLst>
          </p:cNvPr>
          <p:cNvPicPr>
            <a:picLocks noChangeAspect="1"/>
          </p:cNvPicPr>
          <p:nvPr/>
        </p:nvPicPr>
        <p:blipFill>
          <a:blip r:embed="rId4"/>
          <a:stretch>
            <a:fillRect/>
          </a:stretch>
        </p:blipFill>
        <p:spPr>
          <a:xfrm>
            <a:off x="4609268" y="162079"/>
            <a:ext cx="4798807" cy="3050897"/>
          </a:xfrm>
          <a:prstGeom prst="rect">
            <a:avLst/>
          </a:prstGeom>
        </p:spPr>
      </p:pic>
    </p:spTree>
    <p:extLst>
      <p:ext uri="{BB962C8B-B14F-4D97-AF65-F5344CB8AC3E}">
        <p14:creationId xmlns:p14="http://schemas.microsoft.com/office/powerpoint/2010/main" val="99778328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FCD06924-1CD0-44AD-832A-3900DF6EDE3F}"/>
              </a:ext>
            </a:extLst>
          </p:cNvPr>
          <p:cNvSpPr>
            <a:spLocks noGrp="1"/>
          </p:cNvSpPr>
          <p:nvPr>
            <p:ph idx="1"/>
          </p:nvPr>
        </p:nvSpPr>
        <p:spPr>
          <a:xfrm>
            <a:off x="0" y="0"/>
            <a:ext cx="6312024" cy="6858000"/>
          </a:xfrm>
        </p:spPr>
        <p:txBody>
          <a:bodyPr>
            <a:normAutofit fontScale="77500" lnSpcReduction="20000"/>
          </a:bodyPr>
          <a:lstStyle/>
          <a:p>
            <a:pPr algn="just"/>
            <a:r>
              <a:rPr lang="ru-RU" dirty="0">
                <a:solidFill>
                  <a:srgbClr val="222222"/>
                </a:solidFill>
                <a:latin typeface="PT Sans"/>
              </a:rPr>
              <a:t>Два японских офицера – </a:t>
            </a:r>
            <a:r>
              <a:rPr lang="ru-RU" dirty="0" err="1">
                <a:solidFill>
                  <a:srgbClr val="222222"/>
                </a:solidFill>
                <a:latin typeface="PT Sans"/>
              </a:rPr>
              <a:t>Мукай</a:t>
            </a:r>
            <a:r>
              <a:rPr lang="ru-RU" dirty="0">
                <a:solidFill>
                  <a:srgbClr val="222222"/>
                </a:solidFill>
                <a:latin typeface="PT Sans"/>
              </a:rPr>
              <a:t> </a:t>
            </a:r>
            <a:r>
              <a:rPr lang="ru-RU" dirty="0" err="1">
                <a:solidFill>
                  <a:srgbClr val="222222"/>
                </a:solidFill>
                <a:latin typeface="PT Sans"/>
              </a:rPr>
              <a:t>Тосиаки</a:t>
            </a:r>
            <a:r>
              <a:rPr lang="ru-RU" dirty="0">
                <a:solidFill>
                  <a:srgbClr val="222222"/>
                </a:solidFill>
                <a:latin typeface="PT Sans"/>
              </a:rPr>
              <a:t> и </a:t>
            </a:r>
            <a:r>
              <a:rPr lang="ru-RU" dirty="0" err="1">
                <a:solidFill>
                  <a:srgbClr val="222222"/>
                </a:solidFill>
                <a:latin typeface="PT Sans"/>
              </a:rPr>
              <a:t>Нода</a:t>
            </a:r>
            <a:r>
              <a:rPr lang="ru-RU" dirty="0">
                <a:solidFill>
                  <a:srgbClr val="222222"/>
                </a:solidFill>
                <a:latin typeface="PT Sans"/>
              </a:rPr>
              <a:t> </a:t>
            </a:r>
            <a:r>
              <a:rPr lang="ru-RU" dirty="0" err="1">
                <a:solidFill>
                  <a:srgbClr val="222222"/>
                </a:solidFill>
                <a:latin typeface="PT Sans"/>
              </a:rPr>
              <a:t>Цуёси</a:t>
            </a:r>
            <a:r>
              <a:rPr lang="ru-RU" dirty="0">
                <a:solidFill>
                  <a:srgbClr val="222222"/>
                </a:solidFill>
                <a:latin typeface="PT Sans"/>
              </a:rPr>
              <a:t> – устроили в Нанкине весьма специфическое соревнование: они поспорили, кто из них первым убьёт сотню китайцев. Англоязычная газета </a:t>
            </a:r>
            <a:r>
              <a:rPr lang="en-US" dirty="0">
                <a:solidFill>
                  <a:srgbClr val="222222"/>
                </a:solidFill>
                <a:latin typeface="PT Sans"/>
              </a:rPr>
              <a:t>Japanese </a:t>
            </a:r>
            <a:r>
              <a:rPr lang="en-US" dirty="0" err="1">
                <a:solidFill>
                  <a:srgbClr val="222222"/>
                </a:solidFill>
                <a:latin typeface="PT Sans"/>
              </a:rPr>
              <a:t>Andertiser</a:t>
            </a:r>
            <a:r>
              <a:rPr lang="en-US" dirty="0">
                <a:solidFill>
                  <a:srgbClr val="222222"/>
                </a:solidFill>
                <a:latin typeface="PT Sans"/>
              </a:rPr>
              <a:t> </a:t>
            </a:r>
            <a:r>
              <a:rPr lang="ru-RU" dirty="0">
                <a:solidFill>
                  <a:srgbClr val="222222"/>
                </a:solidFill>
                <a:latin typeface="PT Sans"/>
              </a:rPr>
              <a:t>опубликовала такую заметку на данную тему: «Старший лейтенант </a:t>
            </a:r>
            <a:r>
              <a:rPr lang="ru-RU" dirty="0" err="1">
                <a:solidFill>
                  <a:srgbClr val="222222"/>
                </a:solidFill>
                <a:latin typeface="PT Sans"/>
              </a:rPr>
              <a:t>Мукаи</a:t>
            </a:r>
            <a:r>
              <a:rPr lang="ru-RU" dirty="0">
                <a:solidFill>
                  <a:srgbClr val="222222"/>
                </a:solidFill>
                <a:latin typeface="PT Sans"/>
              </a:rPr>
              <a:t> и старший лейтенант </a:t>
            </a:r>
            <a:r>
              <a:rPr lang="ru-RU" dirty="0" err="1">
                <a:solidFill>
                  <a:srgbClr val="222222"/>
                </a:solidFill>
                <a:latin typeface="PT Sans"/>
              </a:rPr>
              <a:t>Нода</a:t>
            </a:r>
            <a:r>
              <a:rPr lang="ru-RU" dirty="0">
                <a:solidFill>
                  <a:srgbClr val="222222"/>
                </a:solidFill>
                <a:latin typeface="PT Sans"/>
              </a:rPr>
              <a:t> устроили дружеское соревнование, состязаясь в том, кто первый сразит мечом сотню китайцев…идет упорная борьба. Пока результат таков: на счету </a:t>
            </a:r>
            <a:r>
              <a:rPr lang="ru-RU" dirty="0" err="1">
                <a:solidFill>
                  <a:srgbClr val="222222"/>
                </a:solidFill>
                <a:latin typeface="PT Sans"/>
              </a:rPr>
              <a:t>Мукаи</a:t>
            </a:r>
            <a:r>
              <a:rPr lang="ru-RU" dirty="0">
                <a:solidFill>
                  <a:srgbClr val="222222"/>
                </a:solidFill>
                <a:latin typeface="PT Sans"/>
              </a:rPr>
              <a:t> – 89, а на счету </a:t>
            </a:r>
            <a:r>
              <a:rPr lang="ru-RU" dirty="0" err="1">
                <a:solidFill>
                  <a:srgbClr val="222222"/>
                </a:solidFill>
                <a:latin typeface="PT Sans"/>
              </a:rPr>
              <a:t>Ноды</a:t>
            </a:r>
            <a:r>
              <a:rPr lang="ru-RU" dirty="0">
                <a:solidFill>
                  <a:srgbClr val="222222"/>
                </a:solidFill>
                <a:latin typeface="PT Sans"/>
              </a:rPr>
              <a:t> – 78. В этом состязании </a:t>
            </a:r>
            <a:r>
              <a:rPr lang="ru-RU" dirty="0" err="1">
                <a:solidFill>
                  <a:srgbClr val="222222"/>
                </a:solidFill>
                <a:latin typeface="PT Sans"/>
              </a:rPr>
              <a:t>Мукаи</a:t>
            </a:r>
            <a:r>
              <a:rPr lang="ru-RU" dirty="0">
                <a:solidFill>
                  <a:srgbClr val="222222"/>
                </a:solidFill>
                <a:latin typeface="PT Sans"/>
              </a:rPr>
              <a:t> слегка повредил клинок. По его словам, это случилось, когда он рассек одного китайца пополам». К моменту, когда у “героев” брали интервью, </a:t>
            </a:r>
            <a:r>
              <a:rPr lang="ru-RU" dirty="0" err="1">
                <a:solidFill>
                  <a:srgbClr val="222222"/>
                </a:solidFill>
                <a:latin typeface="PT Sans"/>
              </a:rPr>
              <a:t>Нода</a:t>
            </a:r>
            <a:r>
              <a:rPr lang="ru-RU" dirty="0">
                <a:solidFill>
                  <a:srgbClr val="222222"/>
                </a:solidFill>
                <a:latin typeface="PT Sans"/>
              </a:rPr>
              <a:t> убил 105 человек, а </a:t>
            </a:r>
            <a:r>
              <a:rPr lang="ru-RU" dirty="0" err="1">
                <a:solidFill>
                  <a:srgbClr val="222222"/>
                </a:solidFill>
                <a:latin typeface="PT Sans"/>
              </a:rPr>
              <a:t>Мукай</a:t>
            </a:r>
            <a:r>
              <a:rPr lang="ru-RU" dirty="0">
                <a:solidFill>
                  <a:srgbClr val="222222"/>
                </a:solidFill>
                <a:latin typeface="PT Sans"/>
              </a:rPr>
              <a:t> 106. Они не смогли определить, кто выиграл спор, так что соревнование было решено продолжить – победить должен был тот, кто быстрее доведет число своих жертв до 150. Достоверной информации о том, чем закончился этот спор, нет. Добавлю только, что в декабре 1937 года Токийская Ежедневная газета (</a:t>
            </a:r>
            <a:r>
              <a:rPr lang="en-US" dirty="0">
                <a:solidFill>
                  <a:srgbClr val="222222"/>
                </a:solidFill>
                <a:latin typeface="PT Sans"/>
              </a:rPr>
              <a:t>Tōkyō </a:t>
            </a:r>
            <a:r>
              <a:rPr lang="en-US" dirty="0" err="1">
                <a:solidFill>
                  <a:srgbClr val="222222"/>
                </a:solidFill>
                <a:latin typeface="PT Sans"/>
              </a:rPr>
              <a:t>Nichi</a:t>
            </a:r>
            <a:r>
              <a:rPr lang="en-US" dirty="0">
                <a:solidFill>
                  <a:srgbClr val="222222"/>
                </a:solidFill>
                <a:latin typeface="PT Sans"/>
              </a:rPr>
              <a:t> </a:t>
            </a:r>
            <a:r>
              <a:rPr lang="en-US" dirty="0" err="1">
                <a:solidFill>
                  <a:srgbClr val="222222"/>
                </a:solidFill>
                <a:latin typeface="PT Sans"/>
              </a:rPr>
              <a:t>Nichi</a:t>
            </a:r>
            <a:r>
              <a:rPr lang="en-US" dirty="0">
                <a:solidFill>
                  <a:srgbClr val="222222"/>
                </a:solidFill>
                <a:latin typeface="PT Sans"/>
              </a:rPr>
              <a:t> </a:t>
            </a:r>
            <a:r>
              <a:rPr lang="en-US" dirty="0" err="1">
                <a:solidFill>
                  <a:srgbClr val="222222"/>
                </a:solidFill>
                <a:latin typeface="PT Sans"/>
              </a:rPr>
              <a:t>Shinbun</a:t>
            </a:r>
            <a:r>
              <a:rPr lang="en-US" altLang="ja-JP" dirty="0">
                <a:solidFill>
                  <a:srgbClr val="222222"/>
                </a:solidFill>
                <a:latin typeface="PT Sans"/>
              </a:rPr>
              <a:t>) </a:t>
            </a:r>
            <a:r>
              <a:rPr lang="ru-RU" dirty="0">
                <a:solidFill>
                  <a:srgbClr val="222222"/>
                </a:solidFill>
                <a:latin typeface="PT Sans"/>
              </a:rPr>
              <a:t>описывала его как “достойное достижение”, способное “прославить нацию”.</a:t>
            </a:r>
            <a:endParaRPr lang="ru-RU" dirty="0"/>
          </a:p>
        </p:txBody>
      </p:sp>
      <p:pic>
        <p:nvPicPr>
          <p:cNvPr id="4" name="Рисунок 3">
            <a:extLst>
              <a:ext uri="{FF2B5EF4-FFF2-40B4-BE49-F238E27FC236}">
                <a16:creationId xmlns:a16="http://schemas.microsoft.com/office/drawing/2014/main" id="{8112A97B-65AD-4A11-A3F9-F9DF831B9198}"/>
              </a:ext>
            </a:extLst>
          </p:cNvPr>
          <p:cNvPicPr>
            <a:picLocks noChangeAspect="1"/>
          </p:cNvPicPr>
          <p:nvPr/>
        </p:nvPicPr>
        <p:blipFill>
          <a:blip r:embed="rId2"/>
          <a:stretch>
            <a:fillRect/>
          </a:stretch>
        </p:blipFill>
        <p:spPr>
          <a:xfrm>
            <a:off x="6312024" y="116632"/>
            <a:ext cx="5813162" cy="6624736"/>
          </a:xfrm>
          <a:prstGeom prst="rect">
            <a:avLst/>
          </a:prstGeom>
        </p:spPr>
      </p:pic>
    </p:spTree>
    <p:extLst>
      <p:ext uri="{BB962C8B-B14F-4D97-AF65-F5344CB8AC3E}">
        <p14:creationId xmlns:p14="http://schemas.microsoft.com/office/powerpoint/2010/main" val="256482281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9173CFC-F424-497A-A43E-05B72696D219}"/>
              </a:ext>
            </a:extLst>
          </p:cNvPr>
          <p:cNvSpPr>
            <a:spLocks noGrp="1"/>
          </p:cNvSpPr>
          <p:nvPr>
            <p:ph type="title"/>
          </p:nvPr>
        </p:nvSpPr>
        <p:spPr>
          <a:xfrm>
            <a:off x="11832" y="18255"/>
            <a:ext cx="3275856" cy="890465"/>
          </a:xfrm>
        </p:spPr>
        <p:txBody>
          <a:bodyPr/>
          <a:lstStyle/>
          <a:p>
            <a:r>
              <a:rPr lang="ru-RU" dirty="0"/>
              <a:t>«Отряд 731»</a:t>
            </a:r>
          </a:p>
        </p:txBody>
      </p:sp>
      <p:sp>
        <p:nvSpPr>
          <p:cNvPr id="3" name="Объект 2">
            <a:extLst>
              <a:ext uri="{FF2B5EF4-FFF2-40B4-BE49-F238E27FC236}">
                <a16:creationId xmlns:a16="http://schemas.microsoft.com/office/drawing/2014/main" id="{BD754385-F42C-4A5C-8871-36893A66D9DA}"/>
              </a:ext>
            </a:extLst>
          </p:cNvPr>
          <p:cNvSpPr>
            <a:spLocks noGrp="1"/>
          </p:cNvSpPr>
          <p:nvPr>
            <p:ph idx="1"/>
          </p:nvPr>
        </p:nvSpPr>
        <p:spPr>
          <a:xfrm>
            <a:off x="11832" y="908720"/>
            <a:ext cx="6156176" cy="5949280"/>
          </a:xfrm>
        </p:spPr>
        <p:txBody>
          <a:bodyPr>
            <a:normAutofit fontScale="92500" lnSpcReduction="20000"/>
          </a:bodyPr>
          <a:lstStyle/>
          <a:p>
            <a:r>
              <a:rPr lang="ru-RU" dirty="0"/>
              <a:t>«Отряд 731»— специальный отряд японских вооружённых сил, занимался исследованиями в области биологического оружия, опыты производились на живых людях (военнопленных, похищенных). В этом отряде также проводились бесчеловечные опыты с целью установления количества времени, которое человек может прожить под воздействием разных факторов (высушивание, лишение пищи, лишение воды, обморожение, воздействие кипятком, электротоком, вивисекция и другое). Нередко жертвы в отряд попадали вместе с членами семьи; также было много случаев, когда в отряд забирали (в подопытные) членов семьи жертвы, пытавшихся узнать у японских властей судьбу арестованного родственника</a:t>
            </a:r>
          </a:p>
        </p:txBody>
      </p:sp>
      <p:pic>
        <p:nvPicPr>
          <p:cNvPr id="4" name="Рисунок 3">
            <a:extLst>
              <a:ext uri="{FF2B5EF4-FFF2-40B4-BE49-F238E27FC236}">
                <a16:creationId xmlns:a16="http://schemas.microsoft.com/office/drawing/2014/main" id="{B0BF5EF4-5800-40B6-BBDE-7AB88F108F19}"/>
              </a:ext>
            </a:extLst>
          </p:cNvPr>
          <p:cNvPicPr>
            <a:picLocks noChangeAspect="1"/>
          </p:cNvPicPr>
          <p:nvPr/>
        </p:nvPicPr>
        <p:blipFill>
          <a:blip r:embed="rId2"/>
          <a:stretch>
            <a:fillRect/>
          </a:stretch>
        </p:blipFill>
        <p:spPr>
          <a:xfrm>
            <a:off x="6168008" y="260648"/>
            <a:ext cx="5777034" cy="2888517"/>
          </a:xfrm>
          <a:prstGeom prst="rect">
            <a:avLst/>
          </a:prstGeom>
        </p:spPr>
      </p:pic>
      <p:sp>
        <p:nvSpPr>
          <p:cNvPr id="5" name="Прямоугольник 4">
            <a:extLst>
              <a:ext uri="{FF2B5EF4-FFF2-40B4-BE49-F238E27FC236}">
                <a16:creationId xmlns:a16="http://schemas.microsoft.com/office/drawing/2014/main" id="{026BAA39-F3CF-43D4-9BAC-952B5A94F85C}"/>
              </a:ext>
            </a:extLst>
          </p:cNvPr>
          <p:cNvSpPr/>
          <p:nvPr/>
        </p:nvSpPr>
        <p:spPr>
          <a:xfrm>
            <a:off x="8688288" y="6488668"/>
            <a:ext cx="1225015" cy="369332"/>
          </a:xfrm>
          <a:prstGeom prst="rect">
            <a:avLst/>
          </a:prstGeom>
        </p:spPr>
        <p:txBody>
          <a:bodyPr wrap="none">
            <a:spAutoFit/>
          </a:bodyPr>
          <a:lstStyle/>
          <a:p>
            <a:r>
              <a:rPr lang="ru-RU" dirty="0"/>
              <a:t>Сиро </a:t>
            </a:r>
            <a:r>
              <a:rPr lang="ru-RU" dirty="0" err="1"/>
              <a:t>Исии</a:t>
            </a:r>
            <a:endParaRPr lang="ru-RU" dirty="0"/>
          </a:p>
        </p:txBody>
      </p:sp>
      <p:pic>
        <p:nvPicPr>
          <p:cNvPr id="6" name="Рисунок 5">
            <a:extLst>
              <a:ext uri="{FF2B5EF4-FFF2-40B4-BE49-F238E27FC236}">
                <a16:creationId xmlns:a16="http://schemas.microsoft.com/office/drawing/2014/main" id="{4EB842CB-FF6A-4761-AC9B-65EC1088EFAD}"/>
              </a:ext>
            </a:extLst>
          </p:cNvPr>
          <p:cNvPicPr>
            <a:picLocks noChangeAspect="1"/>
          </p:cNvPicPr>
          <p:nvPr/>
        </p:nvPicPr>
        <p:blipFill rotWithShape="1">
          <a:blip r:embed="rId3"/>
          <a:srcRect l="25920" r="25481"/>
          <a:stretch/>
        </p:blipFill>
        <p:spPr>
          <a:xfrm>
            <a:off x="7608168" y="3251026"/>
            <a:ext cx="3240360" cy="3333750"/>
          </a:xfrm>
          <a:prstGeom prst="rect">
            <a:avLst/>
          </a:prstGeom>
        </p:spPr>
      </p:pic>
    </p:spTree>
    <p:extLst>
      <p:ext uri="{BB962C8B-B14F-4D97-AF65-F5344CB8AC3E}">
        <p14:creationId xmlns:p14="http://schemas.microsoft.com/office/powerpoint/2010/main" val="105713078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148559" y="60832"/>
            <a:ext cx="9404723" cy="1400530"/>
          </a:xfrm>
        </p:spPr>
        <p:txBody>
          <a:bodyPr/>
          <a:lstStyle/>
          <a:p>
            <a:endParaRPr lang="ru-RU"/>
          </a:p>
        </p:txBody>
      </p:sp>
      <p:pic>
        <p:nvPicPr>
          <p:cNvPr id="6" name="Объект 5" descr="pol_pot_exhumed.jpg"/>
          <p:cNvPicPr>
            <a:picLocks noGrp="1" noChangeAspect="1"/>
          </p:cNvPicPr>
          <p:nvPr>
            <p:ph sz="half" idx="1"/>
          </p:nvPr>
        </p:nvPicPr>
        <p:blipFill>
          <a:blip r:embed="rId3"/>
          <a:stretch>
            <a:fillRect/>
          </a:stretch>
        </p:blipFill>
        <p:spPr>
          <a:xfrm>
            <a:off x="5874671" y="4210810"/>
            <a:ext cx="3529586" cy="2647190"/>
          </a:xfrm>
        </p:spPr>
      </p:pic>
      <p:sp>
        <p:nvSpPr>
          <p:cNvPr id="4" name="Объект 3"/>
          <p:cNvSpPr>
            <a:spLocks noGrp="1"/>
          </p:cNvSpPr>
          <p:nvPr>
            <p:ph sz="half" idx="2"/>
          </p:nvPr>
        </p:nvSpPr>
        <p:spPr>
          <a:xfrm flipV="1">
            <a:off x="3593088" y="7647485"/>
            <a:ext cx="2061194" cy="110444"/>
          </a:xfrm>
        </p:spPr>
        <p:txBody>
          <a:bodyPr>
            <a:normAutofit fontScale="25000" lnSpcReduction="20000"/>
          </a:bodyPr>
          <a:lstStyle/>
          <a:p>
            <a:endParaRPr lang="ru-RU"/>
          </a:p>
        </p:txBody>
      </p:sp>
      <p:sp>
        <p:nvSpPr>
          <p:cNvPr id="5" name="TextBox 4"/>
          <p:cNvSpPr txBox="1"/>
          <p:nvPr/>
        </p:nvSpPr>
        <p:spPr>
          <a:xfrm>
            <a:off x="111372" y="980727"/>
            <a:ext cx="5542910" cy="5570756"/>
          </a:xfrm>
          <a:prstGeom prst="rect">
            <a:avLst/>
          </a:prstGeom>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00" b="1" i="0" u="none" strike="noStrike" kern="1200" cap="none" spc="0" normalizeH="0" baseline="0" noProof="0" dirty="0">
                <a:ln>
                  <a:noFill/>
                </a:ln>
                <a:solidFill>
                  <a:srgbClr val="000000"/>
                </a:solidFill>
                <a:effectLst/>
                <a:uLnTx/>
                <a:uFillTx/>
                <a:latin typeface="Arial Black"/>
                <a:ea typeface="+mn-ea"/>
                <a:cs typeface="+mn-cs"/>
              </a:rPr>
              <a:t>Чтобы достичь «идеальной» коммунистической модели, все камбоджийцы должны были стать колхозниками, кто против этого, должны быть устранены. Под угрозой смерти люди должны были покинуть свои родные города и сёла. Инвалидов, молодых и старых, которые не могли отправиться в коллективные хозяйства, убивали на месте. Тех, кто отказался покинуть дома, убивали, как оппозиционеров новому режиму. Городских жителей насильно эвакуировали в сёла, никто не имел никаких гражданских и политических прав. Детей отрывали от родителей, их направляли в разные трудовые лагеря. Камбоджийцы были вынуждены жить в общественных коммунах, подобных военным казармам, с постоянной нехваткой продовольствия. В условиях рабского труда, голода и болезней многие становились неспособны выполнять тяжёлую работу, после чего их убивали</a:t>
            </a:r>
            <a:r>
              <a:rPr kumimoji="0" lang="ru-RU" sz="2000" b="0" i="0" u="none" strike="noStrike" kern="1200" cap="none" spc="0" normalizeH="0" baseline="0" noProof="0" dirty="0">
                <a:ln>
                  <a:noFill/>
                </a:ln>
                <a:solidFill>
                  <a:srgbClr val="666666"/>
                </a:solidFill>
                <a:effectLst/>
                <a:uLnTx/>
                <a:uFillTx/>
                <a:latin typeface="Helvetica" charset="0"/>
                <a:ea typeface="+mn-ea"/>
                <a:cs typeface="+mn-cs"/>
              </a:rPr>
              <a:t>.</a:t>
            </a:r>
            <a:endParaRPr kumimoji="0" lang="ru-RU" sz="2000" b="0" i="0" u="none" strike="noStrike" kern="1200" cap="none" spc="0" normalizeH="0" baseline="0" noProof="0" dirty="0">
              <a:ln>
                <a:noFill/>
              </a:ln>
              <a:solidFill>
                <a:prstClr val="black"/>
              </a:solidFill>
              <a:effectLst/>
              <a:uLnTx/>
              <a:uFillTx/>
              <a:latin typeface="Helvetica" charset="0"/>
              <a:ea typeface="+mn-ea"/>
              <a:cs typeface="+mn-cs"/>
            </a:endParaRPr>
          </a:p>
        </p:txBody>
      </p:sp>
      <p:sp>
        <p:nvSpPr>
          <p:cNvPr id="7" name="Заголовок 1">
            <a:extLst>
              <a:ext uri="{FF2B5EF4-FFF2-40B4-BE49-F238E27FC236}">
                <a16:creationId xmlns:a16="http://schemas.microsoft.com/office/drawing/2014/main" id="{82E86719-1F6A-4CB2-9A9F-6A97760B29B7}"/>
              </a:ext>
            </a:extLst>
          </p:cNvPr>
          <p:cNvSpPr txBox="1">
            <a:spLocks/>
          </p:cNvSpPr>
          <p:nvPr/>
        </p:nvSpPr>
        <p:spPr>
          <a:xfrm>
            <a:off x="9624646" y="5517312"/>
            <a:ext cx="2567354" cy="1289793"/>
          </a:xfrm>
          <a:prstGeom prst="rect">
            <a:avLst/>
          </a:prstGeom>
        </p:spPr>
        <p:txBody>
          <a:bodyPr vert="horz" lIns="91440" tIns="45720" rIns="91440" bIns="45720" rtlCol="0" anchor="t">
            <a:normAutofit fontScale="92500"/>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ru-RU" sz="2000" b="1" i="1" u="none" strike="noStrike" kern="1200" cap="none" spc="0" normalizeH="0" baseline="0" noProof="0" dirty="0">
                <a:ln>
                  <a:noFill/>
                </a:ln>
                <a:solidFill>
                  <a:srgbClr val="000000"/>
                </a:solidFill>
                <a:effectLst/>
                <a:uLnTx/>
                <a:uFillTx/>
                <a:latin typeface="Arial Black" charset="0"/>
                <a:ea typeface="+mj-ea"/>
                <a:cs typeface="+mj-cs"/>
              </a:rPr>
              <a:t>Армия Красных кхмеров уничтожала инакомыслящих</a:t>
            </a:r>
          </a:p>
        </p:txBody>
      </p:sp>
      <p:pic>
        <p:nvPicPr>
          <p:cNvPr id="8" name="Рисунок 7" descr="pol_pot_massacre.jpg">
            <a:extLst>
              <a:ext uri="{FF2B5EF4-FFF2-40B4-BE49-F238E27FC236}">
                <a16:creationId xmlns:a16="http://schemas.microsoft.com/office/drawing/2014/main" id="{84A1C2F0-17AB-461A-BFB8-A7508949AF4A}"/>
              </a:ext>
            </a:extLst>
          </p:cNvPr>
          <p:cNvPicPr>
            <a:picLocks noChangeAspect="1"/>
          </p:cNvPicPr>
          <p:nvPr/>
        </p:nvPicPr>
        <p:blipFill>
          <a:blip r:embed="rId4"/>
          <a:srcRect l="26370" r="26370"/>
          <a:stretch>
            <a:fillRect/>
          </a:stretch>
        </p:blipFill>
        <p:spPr>
          <a:xfrm>
            <a:off x="6657361" y="0"/>
            <a:ext cx="5053013" cy="4248788"/>
          </a:xfrm>
          <a:prstGeom prst="rect">
            <a:avLst/>
          </a:prstGeom>
        </p:spPr>
      </p:pic>
      <p:sp>
        <p:nvSpPr>
          <p:cNvPr id="9" name="Заголовок 3">
            <a:extLst>
              <a:ext uri="{FF2B5EF4-FFF2-40B4-BE49-F238E27FC236}">
                <a16:creationId xmlns:a16="http://schemas.microsoft.com/office/drawing/2014/main" id="{63A965FA-ACF0-440B-A64E-5DF13CD05F21}"/>
              </a:ext>
            </a:extLst>
          </p:cNvPr>
          <p:cNvSpPr txBox="1">
            <a:spLocks/>
          </p:cNvSpPr>
          <p:nvPr/>
        </p:nvSpPr>
        <p:spPr bwMode="auto">
          <a:xfrm>
            <a:off x="295188" y="60832"/>
            <a:ext cx="4613916" cy="648072"/>
          </a:xfrm>
          <a:prstGeom prst="rect">
            <a:avLst/>
          </a:prstGeom>
        </p:spPr>
        <p:txBody>
          <a:bodyPr vert="horz" lIns="91440" tIns="45720" rIns="91440" bIns="45720" rtlCol="0" anchor="ctr">
            <a:normAutofit fontScale="82500" lnSpcReduction="10000"/>
          </a:bodyPr>
          <a:lstStyle>
            <a:lvl1pPr algn="l" defTabSz="914400">
              <a:lnSpc>
                <a:spcPct val="90000"/>
              </a:lnSpc>
              <a:spcBef>
                <a:spcPts val="0"/>
              </a:spcBef>
              <a:buNone/>
              <a:defRPr sz="4400">
                <a:solidFill>
                  <a:schemeClr val="tx1"/>
                </a:solidFill>
                <a:latin typeface="+mj-lt"/>
                <a:ea typeface="+mj-ea"/>
                <a:cs typeface="+mj-cs"/>
              </a:defRPr>
            </a:lvl1pPr>
          </a:lstStyle>
          <a:p>
            <a:pPr marL="0" marR="0" lvl="0" indent="0" algn="l" defTabSz="914400" eaLnBrk="1" fontAlgn="auto" latinLnBrk="0" hangingPunct="1">
              <a:lnSpc>
                <a:spcPct val="90000"/>
              </a:lnSpc>
              <a:spcBef>
                <a:spcPts val="0"/>
              </a:spcBef>
              <a:spcAft>
                <a:spcPts val="0"/>
              </a:spcAft>
              <a:buClrTx/>
              <a:buSzTx/>
              <a:buFontTx/>
              <a:buNone/>
              <a:tabLst/>
              <a:defRPr/>
            </a:pPr>
            <a:r>
              <a:rPr kumimoji="0" lang="ru-RU" sz="4400" b="0" i="0" u="none" strike="noStrike" kern="0" cap="none" spc="0" normalizeH="0" baseline="0" noProof="0" dirty="0">
                <a:ln>
                  <a:noFill/>
                </a:ln>
                <a:solidFill>
                  <a:srgbClr val="000000"/>
                </a:solidFill>
                <a:effectLst/>
                <a:uLnTx/>
                <a:uFillTx/>
                <a:latin typeface="Linux Libertine"/>
                <a:cs typeface="Arial"/>
              </a:rPr>
              <a:t>Геноцид в </a:t>
            </a:r>
            <a:r>
              <a:rPr kumimoji="0" lang="ru-RU" sz="4400" b="0" i="0" u="none" strike="noStrike" kern="0" cap="none" spc="0" normalizeH="0" baseline="0" noProof="0" dirty="0" err="1">
                <a:ln>
                  <a:noFill/>
                </a:ln>
                <a:solidFill>
                  <a:srgbClr val="000000"/>
                </a:solidFill>
                <a:effectLst/>
                <a:uLnTx/>
                <a:uFillTx/>
                <a:latin typeface="Linux Libertine"/>
                <a:cs typeface="Arial"/>
              </a:rPr>
              <a:t>Кмбодже</a:t>
            </a:r>
            <a:endParaRPr kumimoji="0" lang="ru-RU" sz="4400" b="0" i="0" u="none" strike="noStrike" kern="0" cap="none" spc="0" normalizeH="0" baseline="0" noProof="0" dirty="0">
              <a:ln>
                <a:noFill/>
              </a:ln>
              <a:solidFill>
                <a:sysClr val="windowText" lastClr="000000"/>
              </a:solidFill>
              <a:effectLst/>
              <a:uLnTx/>
              <a:uFillTx/>
              <a:latin typeface="Calibri Light"/>
              <a:cs typeface="Arial"/>
            </a:endParaRPr>
          </a:p>
        </p:txBody>
      </p:sp>
    </p:spTree>
    <p:extLst>
      <p:ext uri="{BB962C8B-B14F-4D97-AF65-F5344CB8AC3E}">
        <p14:creationId xmlns:p14="http://schemas.microsoft.com/office/powerpoint/2010/main" val="396273439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1C4AC409-44E5-4CB9-9A30-5581FBC6F620}"/>
              </a:ext>
            </a:extLst>
          </p:cNvPr>
          <p:cNvSpPr>
            <a:spLocks noGrp="1"/>
          </p:cNvSpPr>
          <p:nvPr>
            <p:ph sz="half" idx="1"/>
          </p:nvPr>
        </p:nvSpPr>
        <p:spPr>
          <a:xfrm>
            <a:off x="0" y="0"/>
            <a:ext cx="5879976" cy="7029400"/>
          </a:xfrm>
        </p:spPr>
        <p:txBody>
          <a:bodyPr>
            <a:normAutofit fontScale="85000" lnSpcReduction="20000"/>
          </a:bodyPr>
          <a:lstStyle/>
          <a:p>
            <a:r>
              <a:rPr lang="ru-RU" dirty="0">
                <a:solidFill>
                  <a:srgbClr val="222222"/>
                </a:solidFill>
                <a:latin typeface="PT Sans"/>
              </a:rPr>
              <a:t>Согласно идее Пол Пота, для строительства «светлого будущего» стране был необходим «один миллион преданных людей». Остальные шесть с лишним миллионов жителей подлежали жёстким ограничениям с перевоспитанием или физическому уничтожению как «неспособные» перевоспитаться. Арестовывались и впоследствии казнились практически все, подозреваемые в связях с предыдущим правительством, либо иностранными правительствами, а также профессионалы и интеллектуалы, уничтожавшиеся по классовому признаку. По этническому признаку уничтожались вьетнамцы, </a:t>
            </a:r>
            <a:r>
              <a:rPr lang="ru-RU" dirty="0" err="1">
                <a:solidFill>
                  <a:srgbClr val="222222"/>
                </a:solidFill>
                <a:latin typeface="PT Sans"/>
              </a:rPr>
              <a:t>чамы</a:t>
            </a:r>
            <a:r>
              <a:rPr lang="ru-RU" dirty="0">
                <a:solidFill>
                  <a:srgbClr val="222222"/>
                </a:solidFill>
                <a:latin typeface="PT Sans"/>
              </a:rPr>
              <a:t>, по религиозному — христиане, мусульмане и буддийские монахи. Жертвами геноцида оказалась большая часть камбоджийской интеллигенции (люди арестовывались даже за ношение очков и знание иностранных языков), а также национальные меньшинства, представители духовенства.</a:t>
            </a:r>
            <a:endParaRPr lang="ru-RU" dirty="0"/>
          </a:p>
        </p:txBody>
      </p:sp>
      <p:pic>
        <p:nvPicPr>
          <p:cNvPr id="5" name="Рисунок 4">
            <a:extLst>
              <a:ext uri="{FF2B5EF4-FFF2-40B4-BE49-F238E27FC236}">
                <a16:creationId xmlns:a16="http://schemas.microsoft.com/office/drawing/2014/main" id="{F90E0F0E-3EF7-4BAD-9227-2E566CAE8FD2}"/>
              </a:ext>
            </a:extLst>
          </p:cNvPr>
          <p:cNvPicPr>
            <a:picLocks noChangeAspect="1"/>
          </p:cNvPicPr>
          <p:nvPr/>
        </p:nvPicPr>
        <p:blipFill>
          <a:blip r:embed="rId2"/>
          <a:stretch>
            <a:fillRect/>
          </a:stretch>
        </p:blipFill>
        <p:spPr>
          <a:xfrm>
            <a:off x="5879976" y="764704"/>
            <a:ext cx="5898782" cy="3863702"/>
          </a:xfrm>
          <a:prstGeom prst="rect">
            <a:avLst/>
          </a:prstGeom>
        </p:spPr>
      </p:pic>
    </p:spTree>
    <p:extLst>
      <p:ext uri="{BB962C8B-B14F-4D97-AF65-F5344CB8AC3E}">
        <p14:creationId xmlns:p14="http://schemas.microsoft.com/office/powerpoint/2010/main" val="422163929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904226" y="452438"/>
            <a:ext cx="2902585" cy="360172"/>
          </a:xfrm>
        </p:spPr>
        <p:txBody>
          <a:bodyPr>
            <a:normAutofit fontScale="90000"/>
          </a:bodyPr>
          <a:lstStyle/>
          <a:p>
            <a:endParaRPr lang="ru-RU"/>
          </a:p>
        </p:txBody>
      </p:sp>
      <p:pic>
        <p:nvPicPr>
          <p:cNvPr id="5" name="Объект 4" descr="pol_pot_cutted_head.jpg"/>
          <p:cNvPicPr>
            <a:picLocks noGrp="1" noChangeAspect="1"/>
          </p:cNvPicPr>
          <p:nvPr>
            <p:ph sz="half" idx="1"/>
          </p:nvPr>
        </p:nvPicPr>
        <p:blipFill>
          <a:blip r:embed="rId3"/>
          <a:stretch>
            <a:fillRect/>
          </a:stretch>
        </p:blipFill>
        <p:spPr>
          <a:xfrm>
            <a:off x="301976" y="78874"/>
            <a:ext cx="5237216" cy="3434016"/>
          </a:xfrm>
        </p:spPr>
      </p:pic>
      <p:pic>
        <p:nvPicPr>
          <p:cNvPr id="6" name="Объект 5" descr="pol_pot_genocide.jpg"/>
          <p:cNvPicPr>
            <a:picLocks noGrp="1" noChangeAspect="1"/>
          </p:cNvPicPr>
          <p:nvPr>
            <p:ph sz="half" idx="2"/>
          </p:nvPr>
        </p:nvPicPr>
        <p:blipFill>
          <a:blip r:embed="rId4"/>
          <a:stretch>
            <a:fillRect/>
          </a:stretch>
        </p:blipFill>
        <p:spPr>
          <a:xfrm>
            <a:off x="5663952" y="1052736"/>
            <a:ext cx="5826314" cy="4522670"/>
          </a:xfrm>
        </p:spPr>
      </p:pic>
      <p:sp>
        <p:nvSpPr>
          <p:cNvPr id="7" name="TextBox 6"/>
          <p:cNvSpPr txBox="1"/>
          <p:nvPr/>
        </p:nvSpPr>
        <p:spPr>
          <a:xfrm>
            <a:off x="234004" y="3609027"/>
            <a:ext cx="5429948" cy="3170099"/>
          </a:xfrm>
          <a:prstGeom prst="rect">
            <a:avLst/>
          </a:prstGeom>
        </p:spPr>
        <p:txBody>
          <a:bodyPr wrap="square" rtlCol="0">
            <a:spAutoFit/>
          </a:bodyPr>
          <a:lstStyle/>
          <a:p>
            <a:pPr lvl="0" algn="ctr" rtl="0"/>
            <a:r>
              <a:rPr lang="ru-RU" sz="2000" b="1" kern="1200" dirty="0">
                <a:solidFill>
                  <a:srgbClr val="000000"/>
                </a:solidFill>
                <a:latin typeface="Arial Black"/>
              </a:rPr>
              <a:t>По отношению числа уничтоженных к общему количеству населения режим «красных кхмеров» — один из самых жестоких режимов во всей истории человечества. В общей сложности в период с 1975 по 1979 год погибло от 1,7 до 3 миллионов человек, это больше трети всего населения страны.</a:t>
            </a:r>
            <a:endParaRPr kumimoji="0" lang="ru-RU" sz="2000" b="1" i="0" u="none" strike="noStrike" kern="1200" cap="none" spc="0" normalizeH="0" baseline="0" noProof="0" dirty="0">
              <a:ln>
                <a:noFill/>
              </a:ln>
              <a:solidFill>
                <a:srgbClr val="000000"/>
              </a:solidFill>
              <a:effectLst/>
              <a:uLnTx/>
              <a:uFillTx/>
              <a:latin typeface="Arial Black"/>
              <a:ea typeface="+mn-ea"/>
              <a:cs typeface="+mn-cs"/>
            </a:endParaRPr>
          </a:p>
        </p:txBody>
      </p:sp>
    </p:spTree>
    <p:extLst>
      <p:ext uri="{BB962C8B-B14F-4D97-AF65-F5344CB8AC3E}">
        <p14:creationId xmlns:p14="http://schemas.microsoft.com/office/powerpoint/2010/main" val="227615017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123824" y="1030866"/>
            <a:ext cx="2627571" cy="1162050"/>
          </a:xfrm>
        </p:spPr>
        <p:txBody>
          <a:bodyPr>
            <a:noAutofit/>
          </a:bodyPr>
          <a:lstStyle/>
          <a:p>
            <a:r>
              <a:rPr lang="ru-RU" sz="4000" dirty="0"/>
              <a:t>Геноцид в Руанде —</a:t>
            </a:r>
          </a:p>
        </p:txBody>
      </p:sp>
      <p:pic>
        <p:nvPicPr>
          <p:cNvPr id="6" name="Объект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6147282" y="3312369"/>
            <a:ext cx="5888657" cy="3717214"/>
          </a:xfrm>
        </p:spPr>
      </p:pic>
      <p:sp>
        <p:nvSpPr>
          <p:cNvPr id="5" name="Текст 4"/>
          <p:cNvSpPr>
            <a:spLocks noGrp="1"/>
          </p:cNvSpPr>
          <p:nvPr>
            <p:ph type="body" sz="half" idx="2"/>
          </p:nvPr>
        </p:nvSpPr>
        <p:spPr>
          <a:xfrm>
            <a:off x="272083" y="2211751"/>
            <a:ext cx="5772636" cy="4646249"/>
          </a:xfrm>
        </p:spPr>
        <p:txBody>
          <a:bodyPr>
            <a:normAutofit/>
          </a:bodyPr>
          <a:lstStyle/>
          <a:p>
            <a:pPr algn="just"/>
            <a:r>
              <a:rPr lang="ru-RU" sz="2000" dirty="0"/>
              <a:t>это типичный пример того, насколько разбитой остается страна и народ после векового владычества империалистов. Страна стала независимой от Бельгии только в начале 1960-х годов. Бывшим хозяевам этого региона совсем не выгодно, чтобы страна могла самостоятельно вести хозяйство и развиваться. </a:t>
            </a:r>
          </a:p>
          <a:p>
            <a:pPr algn="just"/>
            <a:r>
              <a:rPr lang="ru-RU" sz="2000" dirty="0"/>
              <a:t>Намного проще направить друг против друга два родственных народа. В Руанде не было тоталитаризма, не было концлагерей — только миротворцы ООН. А агрессоров и жертв объединяли общие язык, культура и многовековая история. </a:t>
            </a:r>
            <a:endParaRPr lang="ru-RU" dirty="0"/>
          </a:p>
        </p:txBody>
      </p:sp>
      <p:pic>
        <p:nvPicPr>
          <p:cNvPr id="7" name="Рисунок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47282" y="0"/>
            <a:ext cx="5888657" cy="3312369"/>
          </a:xfrm>
          <a:prstGeom prst="rect">
            <a:avLst/>
          </a:prstGeom>
        </p:spPr>
      </p:pic>
      <p:pic>
        <p:nvPicPr>
          <p:cNvPr id="8" name="Рисунок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80609" y="0"/>
            <a:ext cx="3312368" cy="2211751"/>
          </a:xfrm>
          <a:prstGeom prst="rect">
            <a:avLst/>
          </a:prstGeom>
        </p:spPr>
      </p:pic>
    </p:spTree>
    <p:extLst>
      <p:ext uri="{BB962C8B-B14F-4D97-AF65-F5344CB8AC3E}">
        <p14:creationId xmlns:p14="http://schemas.microsoft.com/office/powerpoint/2010/main" val="288530031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9336" y="0"/>
            <a:ext cx="4474840" cy="1139726"/>
          </a:xfrm>
        </p:spPr>
        <p:txBody>
          <a:bodyPr anchor="t">
            <a:normAutofit/>
          </a:bodyPr>
          <a:lstStyle/>
          <a:p>
            <a:pPr algn="ctr"/>
            <a:r>
              <a:rPr lang="ru-RU" sz="4000" dirty="0"/>
              <a:t>Геноцид в Руанде</a:t>
            </a:r>
          </a:p>
        </p:txBody>
      </p:sp>
      <p:pic>
        <p:nvPicPr>
          <p:cNvPr id="5" name="Объект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7066155" y="0"/>
            <a:ext cx="4934472" cy="3261769"/>
          </a:xfrm>
        </p:spPr>
      </p:pic>
      <p:sp>
        <p:nvSpPr>
          <p:cNvPr id="4" name="Текст 3"/>
          <p:cNvSpPr>
            <a:spLocks noGrp="1"/>
          </p:cNvSpPr>
          <p:nvPr>
            <p:ph type="body" sz="half" idx="2"/>
          </p:nvPr>
        </p:nvSpPr>
        <p:spPr>
          <a:xfrm>
            <a:off x="263352" y="842912"/>
            <a:ext cx="6408712" cy="5870541"/>
          </a:xfrm>
        </p:spPr>
        <p:txBody>
          <a:bodyPr>
            <a:normAutofit/>
          </a:bodyPr>
          <a:lstStyle/>
          <a:p>
            <a:pPr algn="just"/>
            <a:r>
              <a:rPr lang="ru-RU" sz="2400" dirty="0"/>
              <a:t>Геноцид в Руанде считается самым ужасным событием современности. Он случился в 1994 году, по разным данным с апреля по июль были убиты от 500 тысяч до миллиона представителей народа </a:t>
            </a:r>
            <a:r>
              <a:rPr lang="ru-RU" sz="2400" dirty="0" err="1"/>
              <a:t>тутси</a:t>
            </a:r>
            <a:r>
              <a:rPr lang="ru-RU" sz="2400" dirty="0"/>
              <a:t>. Общее число жертв этого геноцида — пятая часть населения страны. Эксперты подсчитали, что скорость убийств в Руанде превысила скорость уничтожения людей в нацистских «лагерях смерти» в пять раз. Главным агрессором стал народ </a:t>
            </a:r>
            <a:r>
              <a:rPr lang="ru-RU" sz="2400" dirty="0" err="1"/>
              <a:t>хуту</a:t>
            </a:r>
            <a:r>
              <a:rPr lang="ru-RU" sz="2400" dirty="0"/>
              <a:t> — пришедшие в I веке в этот регион земледельцы с юга континента. Тутси —скотоводы, которые надолго подчинили </a:t>
            </a:r>
            <a:r>
              <a:rPr lang="ru-RU" sz="2400" dirty="0" err="1"/>
              <a:t>хуту</a:t>
            </a:r>
            <a:r>
              <a:rPr lang="ru-RU" sz="2400" dirty="0"/>
              <a:t> себе. </a:t>
            </a:r>
          </a:p>
          <a:p>
            <a:pPr algn="just"/>
            <a:endParaRPr lang="ru-RU" dirty="0"/>
          </a:p>
        </p:txBody>
      </p:sp>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60097" y="3282395"/>
            <a:ext cx="5146588" cy="3431059"/>
          </a:xfrm>
          <a:prstGeom prst="rect">
            <a:avLst/>
          </a:prstGeom>
        </p:spPr>
      </p:pic>
    </p:spTree>
    <p:extLst>
      <p:ext uri="{BB962C8B-B14F-4D97-AF65-F5344CB8AC3E}">
        <p14:creationId xmlns:p14="http://schemas.microsoft.com/office/powerpoint/2010/main" val="32647312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a:extLst>
              <a:ext uri="{FF2B5EF4-FFF2-40B4-BE49-F238E27FC236}">
                <a16:creationId xmlns:a16="http://schemas.microsoft.com/office/drawing/2014/main" id="{76AE5029-2FF9-4B85-81B6-D6038ABFC8AC}"/>
              </a:ext>
            </a:extLst>
          </p:cNvPr>
          <p:cNvSpPr>
            <a:spLocks noGrp="1"/>
          </p:cNvSpPr>
          <p:nvPr>
            <p:ph type="title"/>
          </p:nvPr>
        </p:nvSpPr>
        <p:spPr>
          <a:xfrm>
            <a:off x="3573018" y="44624"/>
            <a:ext cx="4613916" cy="648072"/>
          </a:xfrm>
        </p:spPr>
        <p:txBody>
          <a:bodyPr>
            <a:normAutofit fontScale="90000"/>
          </a:bodyPr>
          <a:lstStyle/>
          <a:p>
            <a:r>
              <a:rPr lang="ru-RU" dirty="0">
                <a:solidFill>
                  <a:srgbClr val="000000"/>
                </a:solidFill>
                <a:latin typeface="Linux Libertine"/>
              </a:rPr>
              <a:t>Геноцид в истории</a:t>
            </a:r>
            <a:endParaRPr lang="ru-RU" dirty="0"/>
          </a:p>
        </p:txBody>
      </p:sp>
      <p:sp>
        <p:nvSpPr>
          <p:cNvPr id="5" name="Объект 4">
            <a:extLst>
              <a:ext uri="{FF2B5EF4-FFF2-40B4-BE49-F238E27FC236}">
                <a16:creationId xmlns:a16="http://schemas.microsoft.com/office/drawing/2014/main" id="{5FEBD1CE-7D8A-472C-9A62-C516A8037953}"/>
              </a:ext>
            </a:extLst>
          </p:cNvPr>
          <p:cNvSpPr>
            <a:spLocks noGrp="1"/>
          </p:cNvSpPr>
          <p:nvPr>
            <p:ph sz="half" idx="1"/>
          </p:nvPr>
        </p:nvSpPr>
        <p:spPr>
          <a:xfrm>
            <a:off x="0" y="764705"/>
            <a:ext cx="5951984" cy="6093294"/>
          </a:xfrm>
        </p:spPr>
        <p:txBody>
          <a:bodyPr>
            <a:noAutofit/>
          </a:bodyPr>
          <a:lstStyle/>
          <a:p>
            <a:pPr marL="0" indent="0">
              <a:buNone/>
            </a:pPr>
            <a:r>
              <a:rPr lang="ru-RU" sz="1500" dirty="0">
                <a:latin typeface="Arial" panose="020B0604020202020204" pitchFamily="34" charset="0"/>
              </a:rPr>
              <a:t>Случаи геноцида как события европейской истории:</a:t>
            </a:r>
          </a:p>
          <a:p>
            <a:pPr marL="742950" lvl="1" indent="-285750">
              <a:buFont typeface="Arial" panose="020B0604020202020204" pitchFamily="34" charset="0"/>
              <a:buChar char="•"/>
            </a:pPr>
            <a:r>
              <a:rPr lang="ru-RU" sz="1500" dirty="0">
                <a:latin typeface="Arial" panose="020B0604020202020204" pitchFamily="34" charset="0"/>
              </a:rPr>
              <a:t>разрушение Карфагена</a:t>
            </a:r>
          </a:p>
          <a:p>
            <a:pPr marL="742950" lvl="1" indent="-285750">
              <a:buFont typeface="Arial" panose="020B0604020202020204" pitchFamily="34" charset="0"/>
              <a:buChar char="•"/>
            </a:pPr>
            <a:r>
              <a:rPr lang="ru-RU" sz="1500" dirty="0">
                <a:latin typeface="Arial" panose="020B0604020202020204" pitchFamily="34" charset="0"/>
              </a:rPr>
              <a:t>Крестовые походы</a:t>
            </a:r>
          </a:p>
          <a:p>
            <a:pPr marL="742950" lvl="1" indent="-285750">
              <a:buFont typeface="Arial" panose="020B0604020202020204" pitchFamily="34" charset="0"/>
              <a:buChar char="•"/>
            </a:pPr>
            <a:r>
              <a:rPr lang="ru-RU" sz="1500" dirty="0">
                <a:latin typeface="Arial" panose="020B0604020202020204" pitchFamily="34" charset="0"/>
              </a:rPr>
              <a:t>массовые убийства катаров (Альбигойский крестовый поход) и вальденсов по религиозному признаку</a:t>
            </a:r>
          </a:p>
          <a:p>
            <a:pPr marL="742950" lvl="1" indent="-285750">
              <a:buFont typeface="Arial" panose="020B0604020202020204" pitchFamily="34" charset="0"/>
              <a:buChar char="•"/>
            </a:pPr>
            <a:r>
              <a:rPr lang="ru-RU" sz="1500" dirty="0">
                <a:latin typeface="Arial" panose="020B0604020202020204" pitchFamily="34" charset="0"/>
              </a:rPr>
              <a:t>Геноцид коренных африканцев немецкими колонизаторами, в частности, народа гереро в Юго-восточной Африке, а также готтентотов</a:t>
            </a:r>
          </a:p>
          <a:p>
            <a:pPr marL="742950" lvl="1" indent="-285750">
              <a:buFont typeface="Arial" panose="020B0604020202020204" pitchFamily="34" charset="0"/>
              <a:buChar char="•"/>
            </a:pPr>
            <a:r>
              <a:rPr lang="ru-RU" sz="1500" dirty="0">
                <a:latin typeface="Arial" panose="020B0604020202020204" pitchFamily="34" charset="0"/>
              </a:rPr>
              <a:t>Прусский крестовый поход</a:t>
            </a:r>
          </a:p>
          <a:p>
            <a:pPr marL="742950" lvl="1" indent="-285750">
              <a:buFont typeface="Arial" panose="020B0604020202020204" pitchFamily="34" charset="0"/>
              <a:buChar char="•"/>
            </a:pPr>
            <a:r>
              <a:rPr lang="ru-RU" sz="1500" dirty="0">
                <a:latin typeface="Arial" panose="020B0604020202020204" pitchFamily="34" charset="0"/>
              </a:rPr>
              <a:t>убийства христиан Османской империей</a:t>
            </a:r>
          </a:p>
          <a:p>
            <a:pPr marL="742950" lvl="1" indent="-285750">
              <a:buFont typeface="Arial" panose="020B0604020202020204" pitchFamily="34" charset="0"/>
              <a:buChar char="•"/>
            </a:pPr>
            <a:r>
              <a:rPr lang="ru-RU" sz="1500" dirty="0">
                <a:latin typeface="Arial" panose="020B0604020202020204" pitchFamily="34" charset="0"/>
              </a:rPr>
              <a:t>Геноцид армян</a:t>
            </a:r>
          </a:p>
          <a:p>
            <a:pPr marL="742950" lvl="1" indent="-285750">
              <a:buFont typeface="Arial" panose="020B0604020202020204" pitchFamily="34" charset="0"/>
              <a:buChar char="•"/>
            </a:pPr>
            <a:r>
              <a:rPr lang="ru-RU" sz="1500" dirty="0">
                <a:latin typeface="Arial" panose="020B0604020202020204" pitchFamily="34" charset="0"/>
              </a:rPr>
              <a:t>убийства христианских ассирийцев в Ираке в 1933 году</a:t>
            </a:r>
          </a:p>
          <a:p>
            <a:pPr marL="742950" lvl="1" indent="-285750">
              <a:buFont typeface="Arial" panose="020B0604020202020204" pitchFamily="34" charset="0"/>
              <a:buChar char="•"/>
            </a:pPr>
            <a:r>
              <a:rPr lang="ru-RU" sz="1500" dirty="0">
                <a:latin typeface="Arial" panose="020B0604020202020204" pitchFamily="34" charset="0"/>
              </a:rPr>
              <a:t>уничтожение маронитов</a:t>
            </a:r>
          </a:p>
          <a:p>
            <a:pPr marL="742950" lvl="1" indent="-285750">
              <a:buFont typeface="Arial" panose="020B0604020202020204" pitchFamily="34" charset="0"/>
              <a:buChar char="•"/>
            </a:pPr>
            <a:r>
              <a:rPr lang="ru-RU" sz="1500" dirty="0">
                <a:latin typeface="Arial" panose="020B0604020202020204" pitchFamily="34" charset="0"/>
              </a:rPr>
              <a:t>Еврейские погромы в России и Румынии</a:t>
            </a:r>
          </a:p>
          <a:p>
            <a:pPr marL="742950" lvl="1" indent="-285750">
              <a:buFont typeface="Arial" panose="020B0604020202020204" pitchFamily="34" charset="0"/>
              <a:buChar char="•"/>
            </a:pPr>
            <a:r>
              <a:rPr lang="ru-RU" sz="1500" dirty="0">
                <a:latin typeface="Arial" panose="020B0604020202020204" pitchFamily="34" charset="0"/>
              </a:rPr>
              <a:t>Геноцид конголезцев в Бельгийском Конго</a:t>
            </a:r>
          </a:p>
          <a:p>
            <a:pPr>
              <a:buFont typeface="Arial" panose="020B0604020202020204" pitchFamily="34" charset="0"/>
              <a:buChar char="•"/>
            </a:pPr>
            <a:r>
              <a:rPr lang="ru-RU" sz="1500" dirty="0">
                <a:latin typeface="Arial" panose="020B0604020202020204" pitchFamily="34" charset="0"/>
              </a:rPr>
              <a:t>Так и последствия колонизации Латинской Америки:</a:t>
            </a:r>
          </a:p>
          <a:p>
            <a:pPr marL="742950" lvl="1" indent="-285750">
              <a:buFont typeface="Arial" panose="020B0604020202020204" pitchFamily="34" charset="0"/>
              <a:buChar char="•"/>
            </a:pPr>
            <a:r>
              <a:rPr lang="ru-RU" sz="1500" dirty="0">
                <a:latin typeface="Arial" panose="020B0604020202020204" pitchFamily="34" charset="0"/>
              </a:rPr>
              <a:t>Индейская демографическая катастрофа</a:t>
            </a:r>
          </a:p>
          <a:p>
            <a:pPr marL="742950" lvl="1" indent="-285750">
              <a:buFont typeface="Arial" panose="020B0604020202020204" pitchFamily="34" charset="0"/>
              <a:buChar char="•"/>
            </a:pPr>
            <a:r>
              <a:rPr lang="ru-RU" sz="1500" dirty="0">
                <a:latin typeface="Arial" panose="020B0604020202020204" pitchFamily="34" charset="0"/>
              </a:rPr>
              <a:t>Геноцид ацтеков, майя (Юкатан), инков</a:t>
            </a:r>
          </a:p>
          <a:p>
            <a:pPr>
              <a:buFont typeface="Arial" panose="020B0604020202020204" pitchFamily="34" charset="0"/>
              <a:buChar char="•"/>
            </a:pPr>
            <a:r>
              <a:rPr lang="ru-RU" sz="1500" dirty="0">
                <a:latin typeface="Arial" panose="020B0604020202020204" pitchFamily="34" charset="0"/>
              </a:rPr>
              <a:t>Австралии и Океании:</a:t>
            </a:r>
          </a:p>
          <a:p>
            <a:pPr marL="742950" lvl="1" indent="-285750">
              <a:buFont typeface="Arial" panose="020B0604020202020204" pitchFamily="34" charset="0"/>
              <a:buChar char="•"/>
            </a:pPr>
            <a:r>
              <a:rPr lang="ru-RU" sz="1500" dirty="0">
                <a:latin typeface="Arial" panose="020B0604020202020204" pitchFamily="34" charset="0"/>
              </a:rPr>
              <a:t>Геноцид маори Новой Зеландии</a:t>
            </a:r>
          </a:p>
          <a:p>
            <a:pPr marL="742950" lvl="1" indent="-285750">
              <a:buFont typeface="Arial" panose="020B0604020202020204" pitchFamily="34" charset="0"/>
              <a:buChar char="•"/>
            </a:pPr>
            <a:r>
              <a:rPr lang="ru-RU" sz="1500" dirty="0">
                <a:latin typeface="Arial" panose="020B0604020202020204" pitchFamily="34" charset="0"/>
              </a:rPr>
              <a:t>Колонизация Тасмании</a:t>
            </a:r>
          </a:p>
          <a:p>
            <a:pPr marL="742950" lvl="1" indent="-285750">
              <a:buFont typeface="Arial" panose="020B0604020202020204" pitchFamily="34" charset="0"/>
              <a:buChar char="•"/>
            </a:pPr>
            <a:r>
              <a:rPr lang="ru-RU" sz="1500" dirty="0">
                <a:latin typeface="Arial" panose="020B0604020202020204" pitchFamily="34" charset="0"/>
              </a:rPr>
              <a:t>Уничтожение австралийских аборигенов</a:t>
            </a:r>
          </a:p>
        </p:txBody>
      </p:sp>
      <p:sp>
        <p:nvSpPr>
          <p:cNvPr id="6" name="Объект 5">
            <a:extLst>
              <a:ext uri="{FF2B5EF4-FFF2-40B4-BE49-F238E27FC236}">
                <a16:creationId xmlns:a16="http://schemas.microsoft.com/office/drawing/2014/main" id="{DEC33C3E-93E2-484D-AACB-A1A36EE25366}"/>
              </a:ext>
            </a:extLst>
          </p:cNvPr>
          <p:cNvSpPr>
            <a:spLocks noGrp="1"/>
          </p:cNvSpPr>
          <p:nvPr>
            <p:ph sz="half" idx="2"/>
          </p:nvPr>
        </p:nvSpPr>
        <p:spPr>
          <a:xfrm>
            <a:off x="5951984" y="692696"/>
            <a:ext cx="6240016" cy="6165303"/>
          </a:xfrm>
        </p:spPr>
        <p:txBody>
          <a:bodyPr>
            <a:noAutofit/>
          </a:bodyPr>
          <a:lstStyle/>
          <a:p>
            <a:pPr algn="just"/>
            <a:r>
              <a:rPr lang="ru-RU" sz="1550" dirty="0">
                <a:latin typeface="Arial" panose="020B0604020202020204" pitchFamily="34" charset="0"/>
              </a:rPr>
              <a:t>Только в XX веке в мире по меньшей мере 30 миллионов людей погибли в результате актов геноцида: </a:t>
            </a:r>
          </a:p>
          <a:p>
            <a:pPr algn="just"/>
            <a:r>
              <a:rPr lang="ru-RU" sz="1550" dirty="0">
                <a:latin typeface="Arial" panose="020B0604020202020204" pitchFamily="34" charset="0"/>
              </a:rPr>
              <a:t>Геноцид армян, ассирийцев и понтийских греков, совершённые на территории Османской империи во время и после Первой мировой войны</a:t>
            </a:r>
          </a:p>
          <a:p>
            <a:pPr algn="just">
              <a:buFont typeface="Arial" panose="020B0604020202020204" pitchFamily="34" charset="0"/>
              <a:buChar char="•"/>
            </a:pPr>
            <a:r>
              <a:rPr lang="ru-RU" sz="1550" dirty="0">
                <a:latin typeface="Arial" panose="020B0604020202020204" pitchFamily="34" charset="0"/>
              </a:rPr>
              <a:t>Холокост, геноцид цыган, сербов и других славянских народов и другая деятельность нацистов во время Второй мировой войны</a:t>
            </a:r>
          </a:p>
          <a:p>
            <a:pPr algn="just">
              <a:buFont typeface="Arial" panose="020B0604020202020204" pitchFamily="34" charset="0"/>
              <a:buChar char="•"/>
            </a:pPr>
            <a:r>
              <a:rPr lang="ru-RU" sz="1550" dirty="0">
                <a:latin typeface="Arial" panose="020B0604020202020204" pitchFamily="34" charset="0"/>
              </a:rPr>
              <a:t>Геноцид в Камбодже красными кхмерами</a:t>
            </a:r>
          </a:p>
          <a:p>
            <a:pPr algn="just">
              <a:buFont typeface="Arial" panose="020B0604020202020204" pitchFamily="34" charset="0"/>
              <a:buChar char="•"/>
            </a:pPr>
            <a:r>
              <a:rPr lang="ru-RU" sz="1550" dirty="0">
                <a:latin typeface="Arial" panose="020B0604020202020204" pitchFamily="34" charset="0"/>
              </a:rPr>
              <a:t>Геноцид в Руанде властью </a:t>
            </a:r>
            <a:r>
              <a:rPr lang="ru-RU" sz="1550" dirty="0" err="1">
                <a:latin typeface="Arial" panose="020B0604020202020204" pitchFamily="34" charset="0"/>
              </a:rPr>
              <a:t>хуту</a:t>
            </a:r>
            <a:r>
              <a:rPr lang="ru-RU" sz="1550" dirty="0">
                <a:latin typeface="Arial" panose="020B0604020202020204" pitchFamily="34" charset="0"/>
              </a:rPr>
              <a:t> и силами Интерахамве</a:t>
            </a:r>
          </a:p>
          <a:p>
            <a:pPr algn="just">
              <a:buFont typeface="Arial" panose="020B0604020202020204" pitchFamily="34" charset="0"/>
              <a:buChar char="•"/>
            </a:pPr>
            <a:endParaRPr lang="ru-RU" sz="1550" dirty="0">
              <a:latin typeface="Arial" panose="020B0604020202020204" pitchFamily="34" charset="0"/>
            </a:endParaRPr>
          </a:p>
          <a:p>
            <a:pPr algn="just">
              <a:buFont typeface="Arial" panose="020B0604020202020204" pitchFamily="34" charset="0"/>
              <a:buChar char="•"/>
            </a:pPr>
            <a:r>
              <a:rPr lang="ru-RU" sz="1550" dirty="0">
                <a:latin typeface="Arial" panose="020B0604020202020204" pitchFamily="34" charset="0"/>
              </a:rPr>
              <a:t>Геноцид тибетцев и других национальных меньшинств в КНР в период правления Мао Цзэдуна (применительно к тибетцам — согласно выводам Международной комиссии юристов, ассоциированной с ООН). </a:t>
            </a:r>
          </a:p>
          <a:p>
            <a:pPr algn="just">
              <a:buFont typeface="Arial" panose="020B0604020202020204" pitchFamily="34" charset="0"/>
              <a:buChar char="•"/>
            </a:pPr>
            <a:r>
              <a:rPr lang="ru-RU" sz="1550" dirty="0">
                <a:latin typeface="Arial" panose="020B0604020202020204" pitchFamily="34" charset="0"/>
              </a:rPr>
              <a:t>Гватемала c 1954 по 1996 с интенсивной фазой в 1981—1983</a:t>
            </a:r>
          </a:p>
          <a:p>
            <a:pPr algn="just">
              <a:buFont typeface="Arial" panose="020B0604020202020204" pitchFamily="34" charset="0"/>
              <a:buChar char="•"/>
            </a:pPr>
            <a:r>
              <a:rPr lang="ru-RU" sz="1550" dirty="0">
                <a:latin typeface="Arial" panose="020B0604020202020204" pitchFamily="34" charset="0"/>
              </a:rPr>
              <a:t>Геноцид в Восточном Тиморе с 1975 по 1999 (с пиком в 1978-80)</a:t>
            </a:r>
          </a:p>
          <a:p>
            <a:pPr algn="just">
              <a:buFont typeface="Arial" panose="020B0604020202020204" pitchFamily="34" charset="0"/>
              <a:buChar char="•"/>
            </a:pPr>
            <a:r>
              <a:rPr lang="ru-RU" sz="1550" dirty="0">
                <a:latin typeface="Arial" panose="020B0604020202020204" pitchFamily="34" charset="0"/>
              </a:rPr>
              <a:t>Судан c 1982 года (ориентировочно 2 млн жертв к 2006 году, вначале жертвами были христиане и анимисты, затем чёрные мусульмане в дарфурском конфликте)</a:t>
            </a:r>
          </a:p>
        </p:txBody>
      </p:sp>
      <p:cxnSp>
        <p:nvCxnSpPr>
          <p:cNvPr id="8" name="Прямая соединительная линия 7">
            <a:extLst>
              <a:ext uri="{FF2B5EF4-FFF2-40B4-BE49-F238E27FC236}">
                <a16:creationId xmlns:a16="http://schemas.microsoft.com/office/drawing/2014/main" id="{72487114-ED86-40C4-945B-EB68F2E87746}"/>
              </a:ext>
            </a:extLst>
          </p:cNvPr>
          <p:cNvCxnSpPr>
            <a:cxnSpLocks/>
          </p:cNvCxnSpPr>
          <p:nvPr/>
        </p:nvCxnSpPr>
        <p:spPr>
          <a:xfrm>
            <a:off x="5879976" y="764705"/>
            <a:ext cx="0" cy="6075777"/>
          </a:xfrm>
          <a:prstGeom prst="line">
            <a:avLst/>
          </a:prstGeom>
          <a:ln w="571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491751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5FDDA50-C3F5-4601-A0A3-EDAD1F970B4A}"/>
              </a:ext>
            </a:extLst>
          </p:cNvPr>
          <p:cNvSpPr>
            <a:spLocks noGrp="1"/>
          </p:cNvSpPr>
          <p:nvPr>
            <p:ph type="title"/>
          </p:nvPr>
        </p:nvSpPr>
        <p:spPr>
          <a:xfrm>
            <a:off x="6520030" y="5301208"/>
            <a:ext cx="5545832" cy="1325563"/>
          </a:xfrm>
        </p:spPr>
        <p:txBody>
          <a:bodyPr/>
          <a:lstStyle/>
          <a:p>
            <a:r>
              <a:rPr lang="ru-RU" dirty="0"/>
              <a:t>Спасибо за внимание!</a:t>
            </a:r>
          </a:p>
        </p:txBody>
      </p:sp>
      <p:sp>
        <p:nvSpPr>
          <p:cNvPr id="3" name="Объект 2">
            <a:extLst>
              <a:ext uri="{FF2B5EF4-FFF2-40B4-BE49-F238E27FC236}">
                <a16:creationId xmlns:a16="http://schemas.microsoft.com/office/drawing/2014/main" id="{79B553E4-C9C5-4271-AB93-2C62B29DFAD3}"/>
              </a:ext>
            </a:extLst>
          </p:cNvPr>
          <p:cNvSpPr>
            <a:spLocks noGrp="1"/>
          </p:cNvSpPr>
          <p:nvPr>
            <p:ph sz="half" idx="1"/>
          </p:nvPr>
        </p:nvSpPr>
        <p:spPr>
          <a:xfrm>
            <a:off x="263352" y="742588"/>
            <a:ext cx="12072664" cy="4536503"/>
          </a:xfrm>
        </p:spPr>
        <p:txBody>
          <a:bodyPr>
            <a:normAutofit/>
          </a:bodyPr>
          <a:lstStyle/>
          <a:p>
            <a:pPr marL="0" indent="0">
              <a:buNone/>
            </a:pPr>
            <a:r>
              <a:rPr lang="ru-RU" sz="6600" b="1" dirty="0"/>
              <a:t>Необходимо помнить историю, чтобы не повторять ошибок прошлого.</a:t>
            </a:r>
          </a:p>
        </p:txBody>
      </p:sp>
    </p:spTree>
    <p:extLst>
      <p:ext uri="{BB962C8B-B14F-4D97-AF65-F5344CB8AC3E}">
        <p14:creationId xmlns:p14="http://schemas.microsoft.com/office/powerpoint/2010/main" val="23619642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2CD7F0D-57A3-4D48-9B46-FAF4DED65F66}"/>
              </a:ext>
            </a:extLst>
          </p:cNvPr>
          <p:cNvSpPr>
            <a:spLocks noGrp="1"/>
          </p:cNvSpPr>
          <p:nvPr>
            <p:ph type="title"/>
          </p:nvPr>
        </p:nvSpPr>
        <p:spPr/>
        <p:txBody>
          <a:bodyPr/>
          <a:lstStyle/>
          <a:p>
            <a:endParaRPr lang="ru-RU"/>
          </a:p>
        </p:txBody>
      </p:sp>
      <p:sp>
        <p:nvSpPr>
          <p:cNvPr id="3" name="Объект 2">
            <a:extLst>
              <a:ext uri="{FF2B5EF4-FFF2-40B4-BE49-F238E27FC236}">
                <a16:creationId xmlns:a16="http://schemas.microsoft.com/office/drawing/2014/main" id="{DDD17760-59CF-499C-94C0-BB89801FA3EF}"/>
              </a:ext>
            </a:extLst>
          </p:cNvPr>
          <p:cNvSpPr>
            <a:spLocks noGrp="1"/>
          </p:cNvSpPr>
          <p:nvPr>
            <p:ph idx="1"/>
          </p:nvPr>
        </p:nvSpPr>
        <p:spPr/>
        <p:txBody>
          <a:bodyPr/>
          <a:lstStyle/>
          <a:p>
            <a:endParaRPr lang="ru-RU"/>
          </a:p>
        </p:txBody>
      </p:sp>
      <p:pic>
        <p:nvPicPr>
          <p:cNvPr id="4" name="Рисунок 3">
            <a:extLst>
              <a:ext uri="{FF2B5EF4-FFF2-40B4-BE49-F238E27FC236}">
                <a16:creationId xmlns:a16="http://schemas.microsoft.com/office/drawing/2014/main" id="{0C01CBA9-F5D7-4329-9F56-7942910547ED}"/>
              </a:ext>
            </a:extLst>
          </p:cNvPr>
          <p:cNvPicPr>
            <a:picLocks noChangeAspect="1"/>
          </p:cNvPicPr>
          <p:nvPr/>
        </p:nvPicPr>
        <p:blipFill>
          <a:blip r:embed="rId2"/>
          <a:stretch>
            <a:fillRect/>
          </a:stretch>
        </p:blipFill>
        <p:spPr>
          <a:xfrm>
            <a:off x="0" y="0"/>
            <a:ext cx="10344472" cy="6896315"/>
          </a:xfrm>
          <a:prstGeom prst="rect">
            <a:avLst/>
          </a:prstGeom>
        </p:spPr>
      </p:pic>
      <p:pic>
        <p:nvPicPr>
          <p:cNvPr id="5" name="Рисунок 4">
            <a:extLst>
              <a:ext uri="{FF2B5EF4-FFF2-40B4-BE49-F238E27FC236}">
                <a16:creationId xmlns:a16="http://schemas.microsoft.com/office/drawing/2014/main" id="{C5D3C3C0-A79E-43A8-852A-DC57BEA3D153}"/>
              </a:ext>
            </a:extLst>
          </p:cNvPr>
          <p:cNvPicPr>
            <a:picLocks noChangeAspect="1"/>
          </p:cNvPicPr>
          <p:nvPr/>
        </p:nvPicPr>
        <p:blipFill rotWithShape="1">
          <a:blip r:embed="rId3"/>
          <a:srcRect l="5585" t="14721" r="44330" b="5901"/>
          <a:stretch/>
        </p:blipFill>
        <p:spPr>
          <a:xfrm>
            <a:off x="7968208" y="-8682"/>
            <a:ext cx="4223792" cy="6866681"/>
          </a:xfrm>
          <a:prstGeom prst="rect">
            <a:avLst/>
          </a:prstGeom>
        </p:spPr>
      </p:pic>
    </p:spTree>
    <p:extLst>
      <p:ext uri="{BB962C8B-B14F-4D97-AF65-F5344CB8AC3E}">
        <p14:creationId xmlns:p14="http://schemas.microsoft.com/office/powerpoint/2010/main" val="38316257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43E72DC-C3DC-4F79-9DFD-64EDE1CB196C}"/>
              </a:ext>
            </a:extLst>
          </p:cNvPr>
          <p:cNvSpPr>
            <a:spLocks noGrp="1"/>
          </p:cNvSpPr>
          <p:nvPr>
            <p:ph type="title"/>
          </p:nvPr>
        </p:nvSpPr>
        <p:spPr/>
        <p:txBody>
          <a:bodyPr/>
          <a:lstStyle/>
          <a:p>
            <a:endParaRPr lang="ru-RU"/>
          </a:p>
        </p:txBody>
      </p:sp>
      <p:sp>
        <p:nvSpPr>
          <p:cNvPr id="3" name="Объект 2">
            <a:extLst>
              <a:ext uri="{FF2B5EF4-FFF2-40B4-BE49-F238E27FC236}">
                <a16:creationId xmlns:a16="http://schemas.microsoft.com/office/drawing/2014/main" id="{FF8D7C8C-F047-47E5-AF4F-D5D29292066E}"/>
              </a:ext>
            </a:extLst>
          </p:cNvPr>
          <p:cNvSpPr>
            <a:spLocks noGrp="1"/>
          </p:cNvSpPr>
          <p:nvPr>
            <p:ph idx="1"/>
          </p:nvPr>
        </p:nvSpPr>
        <p:spPr/>
        <p:txBody>
          <a:bodyPr/>
          <a:lstStyle/>
          <a:p>
            <a:endParaRPr lang="ru-RU"/>
          </a:p>
        </p:txBody>
      </p:sp>
      <p:pic>
        <p:nvPicPr>
          <p:cNvPr id="4" name="Рисунок 3">
            <a:extLst>
              <a:ext uri="{FF2B5EF4-FFF2-40B4-BE49-F238E27FC236}">
                <a16:creationId xmlns:a16="http://schemas.microsoft.com/office/drawing/2014/main" id="{AB08A47A-0368-4D6F-A64D-F243E29D84BC}"/>
              </a:ext>
            </a:extLst>
          </p:cNvPr>
          <p:cNvPicPr>
            <a:picLocks noChangeAspect="1"/>
          </p:cNvPicPr>
          <p:nvPr/>
        </p:nvPicPr>
        <p:blipFill>
          <a:blip r:embed="rId2"/>
          <a:stretch>
            <a:fillRect/>
          </a:stretch>
        </p:blipFill>
        <p:spPr>
          <a:xfrm>
            <a:off x="0" y="2783"/>
            <a:ext cx="12192000" cy="6836260"/>
          </a:xfrm>
          <a:prstGeom prst="rect">
            <a:avLst/>
          </a:prstGeom>
        </p:spPr>
      </p:pic>
    </p:spTree>
    <p:extLst>
      <p:ext uri="{BB962C8B-B14F-4D97-AF65-F5344CB8AC3E}">
        <p14:creationId xmlns:p14="http://schemas.microsoft.com/office/powerpoint/2010/main" val="25577335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8313" r="28310"/>
          <a:stretch/>
        </p:blipFill>
        <p:spPr bwMode="auto">
          <a:xfrm>
            <a:off x="911424" y="0"/>
            <a:ext cx="3966389" cy="2871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Объект 2"/>
          <p:cNvSpPr>
            <a:spLocks noGrp="1"/>
          </p:cNvSpPr>
          <p:nvPr>
            <p:ph idx="1"/>
          </p:nvPr>
        </p:nvSpPr>
        <p:spPr>
          <a:xfrm>
            <a:off x="6002998" y="188640"/>
            <a:ext cx="6069360" cy="6458357"/>
          </a:xfrm>
        </p:spPr>
        <p:txBody>
          <a:bodyPr>
            <a:normAutofit fontScale="92500" lnSpcReduction="20000"/>
          </a:bodyPr>
          <a:lstStyle/>
          <a:p>
            <a:pPr algn="just"/>
            <a:endParaRPr lang="ru-RU" dirty="0"/>
          </a:p>
          <a:p>
            <a:pPr marL="0" indent="0" algn="just">
              <a:buNone/>
            </a:pPr>
            <a:r>
              <a:rPr lang="ru-RU" dirty="0"/>
              <a:t>Стремление обратить варварские языческие и мусульманские нации в христианскую веру привело не только к «подъему» Европы, но и к настоящему геноциду нехристианских народов. Это часто выглядело не как религиозная война, а как просто бандитские погромы с убийством неверных. Во время крестовых походов были уничтожены десятки тысяч человек. Некоторые исследователи считают, что именно Крестовые походы положили начало вражде между христианами и мусульманами. </a:t>
            </a:r>
          </a:p>
        </p:txBody>
      </p:sp>
      <p:pic>
        <p:nvPicPr>
          <p:cNvPr id="4" name="Рисунок 3">
            <a:extLst>
              <a:ext uri="{FF2B5EF4-FFF2-40B4-BE49-F238E27FC236}">
                <a16:creationId xmlns:a16="http://schemas.microsoft.com/office/drawing/2014/main" id="{AFFCF057-CEBB-4F6D-92C7-D59C2DBF8AA8}"/>
              </a:ext>
            </a:extLst>
          </p:cNvPr>
          <p:cNvPicPr>
            <a:picLocks noChangeAspect="1"/>
          </p:cNvPicPr>
          <p:nvPr/>
        </p:nvPicPr>
        <p:blipFill>
          <a:blip r:embed="rId3"/>
          <a:stretch>
            <a:fillRect/>
          </a:stretch>
        </p:blipFill>
        <p:spPr>
          <a:xfrm>
            <a:off x="119642" y="2893013"/>
            <a:ext cx="5794980" cy="3775936"/>
          </a:xfrm>
          <a:prstGeom prst="rect">
            <a:avLst/>
          </a:prstGeom>
        </p:spPr>
      </p:pic>
    </p:spTree>
    <p:extLst>
      <p:ext uri="{BB962C8B-B14F-4D97-AF65-F5344CB8AC3E}">
        <p14:creationId xmlns:p14="http://schemas.microsoft.com/office/powerpoint/2010/main" val="13368344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1" y="0"/>
            <a:ext cx="5806179" cy="3048842"/>
          </a:xfrm>
          <a:prstGeom prst="rect">
            <a:avLst/>
          </a:prstGeom>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80044" y="0"/>
            <a:ext cx="4187957" cy="3140968"/>
          </a:xfrm>
          <a:prstGeom prst="rect">
            <a:avLst/>
          </a:prstGeom>
        </p:spPr>
      </p:pic>
      <p:pic>
        <p:nvPicPr>
          <p:cNvPr id="7" name="Рисунок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4000" y="3050260"/>
            <a:ext cx="5079086" cy="3807741"/>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96002" y="3048842"/>
            <a:ext cx="4571999" cy="3809158"/>
          </a:xfrm>
          <a:prstGeom prst="rect">
            <a:avLst/>
          </a:prstGeom>
        </p:spPr>
      </p:pic>
    </p:spTree>
    <p:extLst>
      <p:ext uri="{BB962C8B-B14F-4D97-AF65-F5344CB8AC3E}">
        <p14:creationId xmlns:p14="http://schemas.microsoft.com/office/powerpoint/2010/main" val="27095919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CE81FD38-7881-4010-B41A-287679AFBC2A}"/>
              </a:ext>
            </a:extLst>
          </p:cNvPr>
          <p:cNvSpPr>
            <a:spLocks noGrp="1"/>
          </p:cNvSpPr>
          <p:nvPr>
            <p:ph idx="1"/>
          </p:nvPr>
        </p:nvSpPr>
        <p:spPr>
          <a:xfrm>
            <a:off x="4904408" y="0"/>
            <a:ext cx="7287592" cy="6858000"/>
          </a:xfrm>
        </p:spPr>
        <p:txBody>
          <a:bodyPr>
            <a:normAutofit fontScale="70000" lnSpcReduction="20000"/>
          </a:bodyPr>
          <a:lstStyle/>
          <a:p>
            <a:pPr fontAlgn="base"/>
            <a:r>
              <a:rPr lang="ru-RU" sz="3000" dirty="0">
                <a:solidFill>
                  <a:srgbClr val="404040"/>
                </a:solidFill>
                <a:latin typeface="Montserrat"/>
              </a:rPr>
              <a:t>Невозможно определить, сколько индейцев было в Америке до прибытия Христофора Колумба, считается что население обоих континентов насчитывало около 50-100млн чел. После 1492 года, когда большое количество европейцев начало прибывать в Новый Свет и каждая новая волна все более решительно старалась захватить под контроль огромные природные ресурсы Северной и Южной Америк. Единственное, что стояло у них на пути, было коренное население, которое не всегда было готово делиться.</a:t>
            </a:r>
          </a:p>
          <a:p>
            <a:pPr fontAlgn="base"/>
            <a:r>
              <a:rPr lang="ru-RU" sz="3000" dirty="0">
                <a:solidFill>
                  <a:srgbClr val="404040"/>
                </a:solidFill>
                <a:latin typeface="Montserrat"/>
              </a:rPr>
              <a:t>В Южной Америке, Франсиско </a:t>
            </a:r>
            <a:r>
              <a:rPr lang="ru-RU" sz="3000" dirty="0" err="1">
                <a:solidFill>
                  <a:srgbClr val="404040"/>
                </a:solidFill>
                <a:latin typeface="Montserrat"/>
              </a:rPr>
              <a:t>Писарро</a:t>
            </a:r>
            <a:r>
              <a:rPr lang="ru-RU" sz="3000" dirty="0">
                <a:solidFill>
                  <a:srgbClr val="404040"/>
                </a:solidFill>
                <a:latin typeface="Montserrat"/>
              </a:rPr>
              <a:t> убил большую часть Инков. В Мексике, </a:t>
            </a:r>
            <a:r>
              <a:rPr lang="ru-RU" sz="3000" dirty="0" err="1">
                <a:solidFill>
                  <a:srgbClr val="404040"/>
                </a:solidFill>
                <a:latin typeface="Montserrat"/>
              </a:rPr>
              <a:t>Эрнан</a:t>
            </a:r>
            <a:r>
              <a:rPr lang="ru-RU" sz="3000" dirty="0">
                <a:solidFill>
                  <a:srgbClr val="404040"/>
                </a:solidFill>
                <a:latin typeface="Montserrat"/>
              </a:rPr>
              <a:t> Кортес уничтожил Ацтеков. Но самым губительным для коренного населения были болезни, привезенные европейцами, особенно оспа, так как у индейцев не было иммунитета. Миллионы и миллионы туземцев погибли, удар болезней был таким разрушительным, что волки пожирали людей живыми, когда они корчились в своих вигвамах, потому что не кому было их отогнать. Сегодня население коренных американцев широко рассеяно по континентам, и многие племена и древние обычаи были утеряны навсегда.</a:t>
            </a:r>
          </a:p>
          <a:p>
            <a:pPr fontAlgn="base"/>
            <a:r>
              <a:rPr lang="ru-RU" sz="3000" dirty="0">
                <a:solidFill>
                  <a:srgbClr val="404040"/>
                </a:solidFill>
                <a:latin typeface="Montserrat"/>
              </a:rPr>
              <a:t>К середине 17 века население Нового света сократилось в 10 раз до 6млн. Ученые до сих пор спорят, была ли депопуляция Америки — намеренным действием, однако очевидно, что с приходом на материк европейцев в Америке практически не осталось местных жителей. Они исчезли от убийств ради золота, рабства, от чумы и прочих европейских эпидемий, которых не знали раньше, и от завоевательных походов европейцев. </a:t>
            </a:r>
          </a:p>
          <a:p>
            <a:endParaRPr lang="ru-RU" dirty="0"/>
          </a:p>
        </p:txBody>
      </p:sp>
      <p:pic>
        <p:nvPicPr>
          <p:cNvPr id="5" name="Рисунок 4">
            <a:extLst>
              <a:ext uri="{FF2B5EF4-FFF2-40B4-BE49-F238E27FC236}">
                <a16:creationId xmlns:a16="http://schemas.microsoft.com/office/drawing/2014/main" id="{CAE06B06-6A3C-4EA8-BD6D-CBC14A40B78E}"/>
              </a:ext>
            </a:extLst>
          </p:cNvPr>
          <p:cNvPicPr>
            <a:picLocks noChangeAspect="1"/>
          </p:cNvPicPr>
          <p:nvPr/>
        </p:nvPicPr>
        <p:blipFill>
          <a:blip r:embed="rId2"/>
          <a:stretch>
            <a:fillRect/>
          </a:stretch>
        </p:blipFill>
        <p:spPr>
          <a:xfrm>
            <a:off x="32544" y="0"/>
            <a:ext cx="4871864" cy="6916307"/>
          </a:xfrm>
          <a:prstGeom prst="rect">
            <a:avLst/>
          </a:prstGeom>
        </p:spPr>
      </p:pic>
    </p:spTree>
    <p:extLst>
      <p:ext uri="{BB962C8B-B14F-4D97-AF65-F5344CB8AC3E}">
        <p14:creationId xmlns:p14="http://schemas.microsoft.com/office/powerpoint/2010/main" val="4031091933"/>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a:ea typeface="Arial"/>
        <a:cs typeface="Arial"/>
      </a:majorFont>
      <a:minorFont>
        <a:latin typeface="Calibri"/>
        <a:ea typeface="Arial"/>
        <a:cs typeface="Arial"/>
      </a:minorFont>
    </a:fontScheme>
    <a:fmtScheme name="Стандартная">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1_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191</TotalTime>
  <Words>3058</Words>
  <Application>Microsoft Office PowerPoint</Application>
  <DocSecurity>0</DocSecurity>
  <PresentationFormat>Широкоэкранный</PresentationFormat>
  <Paragraphs>142</Paragraphs>
  <Slides>49</Slides>
  <Notes>3</Notes>
  <HiddenSlides>0</HiddenSlides>
  <MMClips>0</MMClips>
  <ScaleCrop>false</ScaleCrop>
  <HeadingPairs>
    <vt:vector size="6" baseType="variant">
      <vt:variant>
        <vt:lpstr>Использованные шрифты</vt:lpstr>
      </vt:variant>
      <vt:variant>
        <vt:i4>13</vt:i4>
      </vt:variant>
      <vt:variant>
        <vt:lpstr>Тема</vt:lpstr>
      </vt:variant>
      <vt:variant>
        <vt:i4>4</vt:i4>
      </vt:variant>
      <vt:variant>
        <vt:lpstr>Заголовки слайдов</vt:lpstr>
      </vt:variant>
      <vt:variant>
        <vt:i4>49</vt:i4>
      </vt:variant>
    </vt:vector>
  </HeadingPairs>
  <TitlesOfParts>
    <vt:vector size="66" baseType="lpstr">
      <vt:lpstr>Arial</vt:lpstr>
      <vt:lpstr>Arial Black</vt:lpstr>
      <vt:lpstr>Arial Narrow</vt:lpstr>
      <vt:lpstr>Calibri</vt:lpstr>
      <vt:lpstr>Calibri Light</vt:lpstr>
      <vt:lpstr>Franklin Gothic Demi</vt:lpstr>
      <vt:lpstr>Haettenschweiler</vt:lpstr>
      <vt:lpstr>Helvetica</vt:lpstr>
      <vt:lpstr>Linux Libertine</vt:lpstr>
      <vt:lpstr>Montserrat</vt:lpstr>
      <vt:lpstr>PT Sans</vt:lpstr>
      <vt:lpstr>Times New Roman</vt:lpstr>
      <vt:lpstr>YS Text</vt:lpstr>
      <vt:lpstr>Тема Office</vt:lpstr>
      <vt:lpstr>1_Тема Office</vt:lpstr>
      <vt:lpstr>2_Тема Office</vt:lpstr>
      <vt:lpstr>3_Тема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Геноцид в колониях</vt:lpstr>
      <vt:lpstr>Геноцид армян</vt:lpstr>
      <vt:lpstr>Презентация PowerPoint</vt:lpstr>
      <vt:lpstr>Презентация PowerPoint</vt:lpstr>
      <vt:lpstr>Геноцид греков</vt:lpstr>
      <vt:lpstr>Презентация PowerPoint</vt:lpstr>
      <vt:lpstr>Презентация PowerPoint</vt:lpstr>
      <vt:lpstr>Презентация PowerPoint</vt:lpstr>
      <vt:lpstr>Ситуации выбора</vt:lpstr>
      <vt:lpstr>Какой из приведенных фактов относится к геноциду?</vt:lpstr>
      <vt:lpstr>Какой из приведенных фактов относится к геноциду?</vt:lpstr>
      <vt:lpstr>Какой из приведенных фактов относится к геноциду?</vt:lpstr>
      <vt:lpstr>Какой из приведенных фактов относится к геноциду?</vt:lpstr>
      <vt:lpstr>Какой из приведенных фактов относится к геноциду?</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Нанкинская резня</vt:lpstr>
      <vt:lpstr>Презентация PowerPoint</vt:lpstr>
      <vt:lpstr>«Отряд 731»</vt:lpstr>
      <vt:lpstr>Презентация PowerPoint</vt:lpstr>
      <vt:lpstr>Презентация PowerPoint</vt:lpstr>
      <vt:lpstr>Презентация PowerPoint</vt:lpstr>
      <vt:lpstr>Геноцид в Руанде —</vt:lpstr>
      <vt:lpstr>Геноцид в Руанде</vt:lpstr>
      <vt:lpstr>Геноцид в истории</vt:lpstr>
      <vt:lpstr>Спасибо за внимание!</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subject/>
  <dc:creator/>
  <cp:keywords/>
  <dc:description/>
  <cp:lastModifiedBy>Владимир</cp:lastModifiedBy>
  <cp:revision>25</cp:revision>
  <dcterms:created xsi:type="dcterms:W3CDTF">2023-03-10T12:03:50Z</dcterms:created>
  <dcterms:modified xsi:type="dcterms:W3CDTF">2023-06-11T23:38:20Z</dcterms:modified>
  <cp:category/>
  <dc:identifier/>
  <cp:contentStatus/>
  <dc:language/>
  <cp:version/>
</cp:coreProperties>
</file>