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34" autoAdjust="0"/>
    <p:restoredTop sz="94660"/>
  </p:normalViewPr>
  <p:slideViewPr>
    <p:cSldViewPr>
      <p:cViewPr varScale="1">
        <p:scale>
          <a:sx n="73" d="100"/>
          <a:sy n="73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EAED-F71E-4AD5-957B-F6E2074D8BFA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20373-5FC7-4521-BCFD-9C00AEDB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827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20373-5FC7-4521-BCFD-9C00AEDB708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876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428596" y="2692366"/>
            <a:ext cx="8104414" cy="4165634"/>
          </a:xfrm>
          <a:prstGeom prst="horizontalScroll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bliqueTopLef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Глава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I.</a:t>
            </a:r>
          </a:p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Россия в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XVI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2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8565"/>
            <a:ext cx="5528522" cy="674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3570" y="563196"/>
            <a:ext cx="33929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Первые попытки освоения Урала и Западной Сибири были предприняты 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Иване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32657"/>
            <a:ext cx="8640959" cy="864095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1483 г.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Федор Курбский и Иван Салтык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совершили первый поход на реку Обь.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russian7.ru/wp-content/uploads/2017/12/Snimok-yekrana-2017-01-15-v-19.21.17-584x2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614954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cdn2.arhivurokov.ru/multiurok/html/2017/11/26/s_5a1ab9ecc68a6/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20" y="112808"/>
            <a:ext cx="8789398" cy="659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640959" cy="1800200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поморы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открыли остров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Колгуев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проливы, ведущие в Карское море, а также достигли Новой Земли и подошли к Медвежьему острову и восточным берегам архипелага Шпицберген.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http://900igr.net/up/datai/158024/0011-015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1" y="1955478"/>
            <a:ext cx="7554136" cy="4688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0"/>
            <a:ext cx="8640959" cy="1512168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Афанасий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Никитин в 1468 – 1474 гг.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посетил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Персию, Аравию, Индию и Африку.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312" y="2909042"/>
            <a:ext cx="5112568" cy="347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6063" y="2285992"/>
            <a:ext cx="3636732" cy="409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tainoe.info/upload/editor/news/2017.07/597c973c35aea_15013374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31268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1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5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79512" y="188640"/>
            <a:ext cx="8784976" cy="720080"/>
          </a:xfrm>
          <a:prstGeom prst="round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Последствия Великих географических открытий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73867"/>
            <a:ext cx="8784975" cy="830997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Прочитайте стр. 11 – 12 учебника и назовите основные последствия Великих географических открытий.</a:t>
            </a:r>
            <a:endParaRPr lang="ru-RU" sz="2400" i="1" dirty="0"/>
          </a:p>
        </p:txBody>
      </p:sp>
      <p:pic>
        <p:nvPicPr>
          <p:cNvPr id="20484" name="Picture 4" descr="http://www.interesmir.ru/wp-content/uploads/2012/02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15" y="3803568"/>
            <a:ext cx="4368586" cy="2865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mtdata.ru/u9/photoB4BE/20333319084-0/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16123"/>
            <a:ext cx="4680520" cy="2929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71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mypresentation.ru/documents/956092a2a8341a93b5ce8b5a55385c3a/img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71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900009"/>
            <a:ext cx="3528392" cy="58477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Подведем итоги:</a:t>
            </a:r>
            <a:endParaRPr lang="ru-RU" sz="3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88840"/>
            <a:ext cx="8429684" cy="452431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России Великие географические открытия имели большое значение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Они привели к открытию и освоению новых земель на востоке </a:t>
            </a:r>
          </a:p>
          <a:p>
            <a:pPr algn="just"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способствовали развитию товарно-денежных отношений. </a:t>
            </a:r>
          </a:p>
          <a:p>
            <a:pPr algn="just"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Россия постепенно вовлекалась в общеевропейский рынок.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0471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939492"/>
            <a:ext cx="67322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Мир и Россия 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начале Великих географических открытий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28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260648"/>
            <a:ext cx="3456384" cy="792088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План урока: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340768"/>
            <a:ext cx="7992888" cy="2448272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Великие географические открытия: предпосылки и периодизация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Начало русских географических открытий и их специфика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Последствия Великих географических открытий</a:t>
            </a:r>
          </a:p>
        </p:txBody>
      </p:sp>
      <p:pic>
        <p:nvPicPr>
          <p:cNvPr id="9222" name="Picture 6" descr="https://img.clipartxtras.com/fc7ea4c81024ca7ff59dc49c18ad15b5_questions-powerpoint-question-mark-clip-art-clipartix-clipartingcom-question-mark-punctuation-clipart_1500-15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83352" y="4221088"/>
            <a:ext cx="6721096" cy="830997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Какое значение имели Великие географические открытия для развития России?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116632"/>
            <a:ext cx="6552728" cy="720080"/>
          </a:xfrm>
          <a:prstGeom prst="round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Великие географические открытия:                            предпосылки и периодизация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6512" y="1052736"/>
            <a:ext cx="9155930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Стремление человека познать окружающий мир, открыть для себя новые земли существовало всегда.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vm.msun.ru/Turklub/Geograf/Kartinki/Kor_0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38" y="1916832"/>
            <a:ext cx="3528392" cy="2303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ds02.infourok.ru/uploads/ex/063a/00076cc1-fdd922a9/hello_html_50e33ef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16832"/>
            <a:ext cx="5555530" cy="4938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4293096"/>
            <a:ext cx="3528392" cy="2561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-36512" y="980728"/>
            <a:ext cx="9155930" cy="7920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Еще 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 до н.э. финикийцы совершают первое плавание вокруг Африки. Далекие морские путешествия также совершали греки.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1.liveinternet.ru/images/attach/d/1/131/146/131146731_Put_0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38377"/>
            <a:ext cx="5828151" cy="3569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mediasole.ru/data/images/216/216167/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779" y="175806"/>
            <a:ext cx="3682969" cy="3037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tezart.lux-fair.ru/upload/iblock/9a9/7d6531ac-329c-11df-a31d-0060977262b7_78fd1958-191e-11e7-be1d-984be17cb0f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5391" y="4157123"/>
            <a:ext cx="3043486" cy="223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94182" y="332656"/>
            <a:ext cx="5070305" cy="3167781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Древнекитайские мореплаватели уже в далекие времена не только сумели хорошо освоить моря Дальнего Востока и Юго-Восточной Азии, но и добрались до берегов Индии, Аравии и Африки.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runews1.ru/wp-content/uploads/2016/03/x_19ae2Gxy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5" y="1916832"/>
            <a:ext cx="5304447" cy="4869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0.liveinternet.ru/images/attach/d/0/137/448/137448580_2222299_bb0409450806a8e226ed37142913731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0732" y="1916832"/>
            <a:ext cx="3700495" cy="2276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timhutchinson.files.wordpress.com/2009/04/vikings-attack-copy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0732" y="4365104"/>
            <a:ext cx="3666184" cy="2413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496" y="476673"/>
            <a:ext cx="9051420" cy="936103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IX – XI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вв. викинги открыли Исландию, Гренландию, достигли берегов Америки.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640" y="440728"/>
            <a:ext cx="8784976" cy="1044056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Однако ученые считают географическим открытием не просто посещение новых территорий, а начало их хозяйственного освоения и установление контактов с местным населением.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https://imgp.golos.io/0x0/http:/dominicanagid.com/wp-content/uploads/2014/09/Istoricheskoe-proshlo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imgp.golos.io/0x0/http:/dominicanagid.com/wp-content/uploads/2014/09/Istoricheskoe-proshlo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placefound.ru/wp-content/uploads/2013/05/istoria-avstr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56766"/>
            <a:ext cx="5838825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332656"/>
            <a:ext cx="8784976" cy="1188072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Крупнейшие географические открытия, сделанные европейскими путешественниками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конце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XV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середине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., называют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Великими географическими открытиями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8" descr="http://mypresentation.ru/documents/11328ce6767914db0b5284482aeae744/img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1080" y="1700808"/>
            <a:ext cx="6711280" cy="5033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fs00.infourok.ru/images/doc/320/319376/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21702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na.org/wp-content/uploads/2016/09/02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512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1052736"/>
            <a:ext cx="3456384" cy="648072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Этапы ВГО: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433" y="2132856"/>
            <a:ext cx="3885519" cy="2952328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pPr algn="ctr"/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к. </a:t>
            </a:r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 – 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сер. </a:t>
            </a:r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вв. </a:t>
            </a:r>
          </a:p>
          <a:p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Испания и Португалия</a:t>
            </a:r>
          </a:p>
          <a:p>
            <a:r>
              <a:rPr lang="en-US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Христофор Колумб</a:t>
            </a:r>
            <a:r>
              <a:rPr lang="ru-RU" sz="27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7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Васко</a:t>
            </a:r>
            <a: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да Гама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02905" y="2132856"/>
            <a:ext cx="3885519" cy="2952328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II</a:t>
            </a:r>
          </a:p>
          <a:p>
            <a:pPr algn="ctr"/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сер. </a:t>
            </a:r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 – 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сер. </a:t>
            </a:r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вв. </a:t>
            </a:r>
          </a:p>
          <a:p>
            <a:r>
              <a:rPr lang="en-US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Англия, Голландия и Франция </a:t>
            </a:r>
          </a:p>
          <a:p>
            <a:r>
              <a:rPr lang="en-US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Ричард </a:t>
            </a:r>
            <a:r>
              <a:rPr lang="ru-RU" sz="27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Ченслер</a:t>
            </a:r>
            <a:endParaRPr lang="ru-RU" sz="27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242</TotalTime>
  <Words>357</Words>
  <Application>Microsoft Office PowerPoint</Application>
  <PresentationFormat>Экран (4:3)</PresentationFormat>
  <Paragraphs>40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1</cp:lastModifiedBy>
  <cp:revision>24</cp:revision>
  <dcterms:created xsi:type="dcterms:W3CDTF">2018-01-07T08:59:13Z</dcterms:created>
  <dcterms:modified xsi:type="dcterms:W3CDTF">2023-06-11T18:11:42Z</dcterms:modified>
</cp:coreProperties>
</file>