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5" r:id="rId4"/>
  </p:sldMasterIdLst>
  <p:notesMasterIdLst>
    <p:notesMasterId r:id="rId13"/>
  </p:notesMasterIdLst>
  <p:handoutMasterIdLst>
    <p:handoutMasterId r:id="rId14"/>
  </p:handoutMasterIdLst>
  <p:sldIdLst>
    <p:sldId id="256" r:id="rId5"/>
    <p:sldId id="257" r:id="rId6"/>
    <p:sldId id="258" r:id="rId7"/>
    <p:sldId id="260" r:id="rId8"/>
    <p:sldId id="259" r:id="rId9"/>
    <p:sldId id="261" r:id="rId10"/>
    <p:sldId id="262" r:id="rId11"/>
    <p:sldId id="263" r:id="rId12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1A0E46-D87E-491A-9248-8C826CD1B346}" v="253" dt="2022-09-21T02:06:01.5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A76F12D-2985-47C3-A07C-9F03DD159D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F83A19-1DC2-46DB-B3A1-ECF7C417E9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C9919E1-43AC-4CED-9500-DF4C100BDBF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A3D6289-F1C3-4041-A186-E428808BD1C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E17ECA2-D3CC-4290-9914-977FED6D36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0D98A85-43CB-4CDC-8FF1-647F52B29F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0913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49B7A66-B7EB-42C9-B5DD-873741A09959}" type="datetimeFigureOut">
              <a:rPr lang="ru-RU" noProof="0" smtClean="0"/>
              <a:t>20.09.2022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F3B4569-3B6E-468D-B981-DA515F47BCE4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3382088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F3B4569-3B6E-468D-B981-DA515F47BCE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569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40013" y="484479"/>
            <a:ext cx="6911974" cy="2954655"/>
          </a:xfrm>
        </p:spPr>
        <p:txBody>
          <a:bodyPr anchor="b">
            <a:normAutofit/>
          </a:bodyPr>
          <a:lstStyle>
            <a:lvl1pPr algn="ctr">
              <a:defRPr sz="5600" spc="-1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0013" y="3799133"/>
            <a:ext cx="6911974" cy="1969841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2395C5C9-164C-46B3-A87E-7660D39D3106}" type="datetime2">
              <a:rPr lang="en-US" smtClean="0"/>
              <a:t>Tuesday, September 20,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95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9646535-AEF6-4883-A4F9-EEC1F8B431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147732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2541600"/>
            <a:ext cx="10728325" cy="32273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l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8DEA2CF1-0EB2-4673-802D-3371233E4A77}" type="datetime2">
              <a:rPr lang="en-US" smtClean="0"/>
              <a:t>Tuesday, September 20,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ct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1621B6DD-29C1-4FEA-923F-71EA134769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3428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56AE383-06A1-42D3-B1AF-CE22194F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70B90B-BED1-4715-9BFE-9622C47A2B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752FD7-76EF-4EBF-8807-5A08A9C8EA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220" y="300691"/>
            <a:ext cx="5600185" cy="3014943"/>
          </a:xfrm>
        </p:spPr>
        <p:txBody>
          <a:bodyPr rtlCol="0">
            <a:normAutofit/>
          </a:bodyPr>
          <a:lstStyle/>
          <a:p>
            <a:r>
              <a:rPr lang="ru-RU" dirty="0"/>
              <a:t>Поход в Волгоградский Планетарий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C8D8C1-1062-49B2-BB56-D9F8E5DA6E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3830398"/>
            <a:ext cx="5015638" cy="2298939"/>
          </a:xfrm>
        </p:spPr>
        <p:txBody>
          <a:bodyPr vert="horz" lIns="0" tIns="0" rIns="0" bIns="0" rtlCol="0" anchor="t">
            <a:normAutofit lnSpcReduction="10000"/>
          </a:bodyPr>
          <a:lstStyle/>
          <a:p>
            <a:pPr algn="l"/>
            <a:r>
              <a:rPr lang="ru-RU" dirty="0">
                <a:solidFill>
                  <a:srgbClr val="FFFFFF">
                    <a:alpha val="58000"/>
                  </a:srgbClr>
                </a:solidFill>
              </a:rPr>
              <a:t>Подготовили:</a:t>
            </a:r>
            <a:endParaRPr lang="ru-RU" dirty="0"/>
          </a:p>
          <a:p>
            <a:pPr algn="l"/>
            <a:r>
              <a:rPr lang="ru-RU" dirty="0">
                <a:solidFill>
                  <a:srgbClr val="FFFFFF">
                    <a:alpha val="58000"/>
                  </a:srgbClr>
                </a:solidFill>
              </a:rPr>
              <a:t>Студентки группы 3"В" </a:t>
            </a:r>
          </a:p>
          <a:p>
            <a:pPr algn="l"/>
            <a:r>
              <a:rPr lang="ru-RU" dirty="0" err="1">
                <a:solidFill>
                  <a:srgbClr val="FFFFFF">
                    <a:alpha val="58000"/>
                  </a:srgbClr>
                </a:solidFill>
              </a:rPr>
              <a:t>Подстречная</a:t>
            </a:r>
            <a:r>
              <a:rPr lang="ru-RU" dirty="0">
                <a:solidFill>
                  <a:srgbClr val="FFFFFF">
                    <a:alpha val="58000"/>
                  </a:srgbClr>
                </a:solidFill>
              </a:rPr>
              <a:t> </a:t>
            </a:r>
            <a:r>
              <a:rPr lang="ru-RU" dirty="0" err="1">
                <a:solidFill>
                  <a:srgbClr val="FFFFFF">
                    <a:alpha val="58000"/>
                  </a:srgbClr>
                </a:solidFill>
              </a:rPr>
              <a:t>Дарияна</a:t>
            </a:r>
            <a:r>
              <a:rPr lang="ru-RU" dirty="0">
                <a:solidFill>
                  <a:srgbClr val="FFFFFF">
                    <a:alpha val="58000"/>
                  </a:srgbClr>
                </a:solidFill>
              </a:rPr>
              <a:t> и</a:t>
            </a:r>
          </a:p>
          <a:p>
            <a:pPr algn="l"/>
            <a:r>
              <a:rPr lang="ru-RU" dirty="0" err="1">
                <a:solidFill>
                  <a:srgbClr val="FFFFFF">
                    <a:alpha val="58000"/>
                  </a:srgbClr>
                </a:solidFill>
              </a:rPr>
              <a:t>Горбачова</a:t>
            </a:r>
            <a:r>
              <a:rPr lang="ru-RU" dirty="0">
                <a:solidFill>
                  <a:srgbClr val="FFFFFF">
                    <a:alpha val="58000"/>
                  </a:srgbClr>
                </a:solidFill>
              </a:rPr>
              <a:t> Ольга</a:t>
            </a:r>
          </a:p>
        </p:txBody>
      </p:sp>
      <p:pic>
        <p:nvPicPr>
          <p:cNvPr id="4" name="Рисунок 4" descr="Изображение выглядит как дерево, внешний, небо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D5EBA4ED-2ABF-4675-E8BF-333B8EA812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77" r="15159"/>
          <a:stretch/>
        </p:blipFill>
        <p:spPr>
          <a:xfrm>
            <a:off x="6288276" y="10"/>
            <a:ext cx="5903725" cy="6857990"/>
          </a:xfrm>
          <a:custGeom>
            <a:avLst/>
            <a:gdLst/>
            <a:ahLst/>
            <a:cxnLst/>
            <a:rect l="l" t="t" r="r" b="b"/>
            <a:pathLst>
              <a:path w="5903725" h="6858000">
                <a:moveTo>
                  <a:pt x="17547" y="0"/>
                </a:moveTo>
                <a:lnTo>
                  <a:pt x="5903725" y="0"/>
                </a:lnTo>
                <a:lnTo>
                  <a:pt x="5903725" y="6858000"/>
                </a:lnTo>
                <a:lnTo>
                  <a:pt x="57217" y="6858000"/>
                </a:lnTo>
                <a:lnTo>
                  <a:pt x="57185" y="6699667"/>
                </a:lnTo>
                <a:cubicBezTo>
                  <a:pt x="57923" y="6526851"/>
                  <a:pt x="61039" y="6384211"/>
                  <a:pt x="67005" y="6279216"/>
                </a:cubicBezTo>
                <a:cubicBezTo>
                  <a:pt x="108514" y="5194623"/>
                  <a:pt x="-44577" y="788432"/>
                  <a:pt x="13203" y="4200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62868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C56AE383-06A1-42D3-B1AF-CE22194F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D70B90B-BED1-4715-9BFE-9622C47A2B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37D3FA-704C-66CE-2343-F855A61392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000" y="728663"/>
            <a:ext cx="5015638" cy="2795738"/>
          </a:xfrm>
        </p:spPr>
        <p:txBody>
          <a:bodyPr>
            <a:normAutofit/>
          </a:bodyPr>
          <a:lstStyle/>
          <a:p>
            <a:r>
              <a:rPr lang="ru-RU"/>
              <a:t>ЦЕЛЬ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AF73FC-5E11-107E-F1C3-C273F0CC23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3781" y="3840836"/>
            <a:ext cx="5015638" cy="2298939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ru" sz="1500" b="1" dirty="0">
                <a:solidFill>
                  <a:schemeClr val="tx1"/>
                </a:solidFill>
                <a:ea typeface="+mn-lt"/>
                <a:cs typeface="+mn-lt"/>
              </a:rPr>
              <a:t> Формирование гражданско-патриотических качеств, расширению кругозора и воспитанию познавательных интересов и способностей, овладению учащимися практическими навыками поисковой, исследовательской деятельности, служить целям совершенствования образовательного процесса средствами дополнительного обучения.</a:t>
            </a:r>
            <a:endParaRPr lang="ru-RU" sz="1500">
              <a:solidFill>
                <a:schemeClr val="tx1"/>
              </a:solidFill>
              <a:ea typeface="+mn-lt"/>
              <a:cs typeface="+mn-lt"/>
            </a:endParaRPr>
          </a:p>
        </p:txBody>
      </p:sp>
      <p:pic>
        <p:nvPicPr>
          <p:cNvPr id="4" name="Рисунок 4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51BBC32-6ED6-717D-CDF2-C200AD036F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93" r="20193"/>
          <a:stretch/>
        </p:blipFill>
        <p:spPr>
          <a:xfrm>
            <a:off x="6288276" y="10"/>
            <a:ext cx="5903725" cy="6857990"/>
          </a:xfrm>
          <a:custGeom>
            <a:avLst/>
            <a:gdLst/>
            <a:ahLst/>
            <a:cxnLst/>
            <a:rect l="l" t="t" r="r" b="b"/>
            <a:pathLst>
              <a:path w="5903725" h="6858000">
                <a:moveTo>
                  <a:pt x="17547" y="0"/>
                </a:moveTo>
                <a:lnTo>
                  <a:pt x="5903725" y="0"/>
                </a:lnTo>
                <a:lnTo>
                  <a:pt x="5903725" y="6858000"/>
                </a:lnTo>
                <a:lnTo>
                  <a:pt x="57217" y="6858000"/>
                </a:lnTo>
                <a:lnTo>
                  <a:pt x="57185" y="6699667"/>
                </a:lnTo>
                <a:cubicBezTo>
                  <a:pt x="57923" y="6526851"/>
                  <a:pt x="61039" y="6384211"/>
                  <a:pt x="67005" y="6279216"/>
                </a:cubicBezTo>
                <a:cubicBezTo>
                  <a:pt x="108514" y="5194623"/>
                  <a:pt x="-44577" y="788432"/>
                  <a:pt x="13203" y="4200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89504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8">
            <a:extLst>
              <a:ext uri="{FF2B5EF4-FFF2-40B4-BE49-F238E27FC236}">
                <a16:creationId xmlns:a16="http://schemas.microsoft.com/office/drawing/2014/main" id="{54F3A7E8-6DA9-4C2B-ACC8-475F34DAEA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0">
            <a:extLst>
              <a:ext uri="{FF2B5EF4-FFF2-40B4-BE49-F238E27FC236}">
                <a16:creationId xmlns:a16="http://schemas.microsoft.com/office/drawing/2014/main" id="{5B21CDF0-4D24-4190-9285-9016C19C1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475B7-73B2-3704-B724-F2284BAAFE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0" y="1449388"/>
            <a:ext cx="5015638" cy="2075012"/>
          </a:xfrm>
        </p:spPr>
        <p:txBody>
          <a:bodyPr>
            <a:normAutofit/>
          </a:bodyPr>
          <a:lstStyle/>
          <a:p>
            <a:r>
              <a:rPr lang="ru-RU" dirty="0"/>
              <a:t>Обсерватория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D9FBB3B0-32AC-725F-E146-C2F7A7B474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841" r="13696" b="-1"/>
          <a:stretch/>
        </p:blipFill>
        <p:spPr>
          <a:xfrm>
            <a:off x="20" y="10"/>
            <a:ext cx="5903704" cy="6857990"/>
          </a:xfrm>
          <a:custGeom>
            <a:avLst/>
            <a:gdLst/>
            <a:ahLst/>
            <a:cxnLst/>
            <a:rect l="l" t="t" r="r" b="b"/>
            <a:pathLst>
              <a:path w="5903724" h="6858000">
                <a:moveTo>
                  <a:pt x="0" y="0"/>
                </a:moveTo>
                <a:lnTo>
                  <a:pt x="5886178" y="0"/>
                </a:lnTo>
                <a:lnTo>
                  <a:pt x="5890522" y="42009"/>
                </a:lnTo>
                <a:cubicBezTo>
                  <a:pt x="5948302" y="788432"/>
                  <a:pt x="5795211" y="5194623"/>
                  <a:pt x="5836720" y="6279216"/>
                </a:cubicBezTo>
                <a:cubicBezTo>
                  <a:pt x="5842686" y="6384211"/>
                  <a:pt x="5845802" y="6526851"/>
                  <a:pt x="5846540" y="6699667"/>
                </a:cubicBezTo>
                <a:lnTo>
                  <a:pt x="58465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5" name="Group 12">
            <a:extLst>
              <a:ext uri="{FF2B5EF4-FFF2-40B4-BE49-F238E27FC236}">
                <a16:creationId xmlns:a16="http://schemas.microsoft.com/office/drawing/2014/main" id="{3C9AA14C-80A4-427C-A911-28CD20C56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7909203" y="317452"/>
            <a:ext cx="2117174" cy="588806"/>
            <a:chOff x="4549904" y="5078157"/>
            <a:chExt cx="3023338" cy="840818"/>
          </a:xfrm>
        </p:grpSpPr>
        <p:sp>
          <p:nvSpPr>
            <p:cNvPr id="14" name="Freeform 80">
              <a:extLst>
                <a:ext uri="{FF2B5EF4-FFF2-40B4-BE49-F238E27FC236}">
                  <a16:creationId xmlns:a16="http://schemas.microsoft.com/office/drawing/2014/main" id="{EF32CDAF-4619-4949-9516-1E042181E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>
              <a:off x="5690691" y="5352589"/>
              <a:ext cx="749228" cy="383544"/>
            </a:xfrm>
            <a:custGeom>
              <a:avLst/>
              <a:gdLst>
                <a:gd name="T0" fmla="*/ 53 w 66"/>
                <a:gd name="T1" fmla="*/ 33 h 34"/>
                <a:gd name="T2" fmla="*/ 39 w 66"/>
                <a:gd name="T3" fmla="*/ 33 h 34"/>
                <a:gd name="T4" fmla="*/ 21 w 66"/>
                <a:gd name="T5" fmla="*/ 33 h 34"/>
                <a:gd name="T6" fmla="*/ 12 w 66"/>
                <a:gd name="T7" fmla="*/ 32 h 34"/>
                <a:gd name="T8" fmla="*/ 3 w 66"/>
                <a:gd name="T9" fmla="*/ 28 h 34"/>
                <a:gd name="T10" fmla="*/ 0 w 66"/>
                <a:gd name="T11" fmla="*/ 21 h 34"/>
                <a:gd name="T12" fmla="*/ 0 w 66"/>
                <a:gd name="T13" fmla="*/ 16 h 34"/>
                <a:gd name="T14" fmla="*/ 3 w 66"/>
                <a:gd name="T15" fmla="*/ 7 h 34"/>
                <a:gd name="T16" fmla="*/ 11 w 66"/>
                <a:gd name="T17" fmla="*/ 3 h 34"/>
                <a:gd name="T18" fmla="*/ 23 w 66"/>
                <a:gd name="T19" fmla="*/ 2 h 34"/>
                <a:gd name="T20" fmla="*/ 43 w 66"/>
                <a:gd name="T21" fmla="*/ 0 h 34"/>
                <a:gd name="T22" fmla="*/ 48 w 66"/>
                <a:gd name="T23" fmla="*/ 0 h 34"/>
                <a:gd name="T24" fmla="*/ 62 w 66"/>
                <a:gd name="T25" fmla="*/ 4 h 34"/>
                <a:gd name="T26" fmla="*/ 66 w 66"/>
                <a:gd name="T27" fmla="*/ 13 h 34"/>
                <a:gd name="T28" fmla="*/ 66 w 66"/>
                <a:gd name="T29" fmla="*/ 20 h 34"/>
                <a:gd name="T30" fmla="*/ 62 w 66"/>
                <a:gd name="T31" fmla="*/ 29 h 34"/>
                <a:gd name="T32" fmla="*/ 53 w 66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34">
                  <a:moveTo>
                    <a:pt x="53" y="33"/>
                  </a:moveTo>
                  <a:cubicBezTo>
                    <a:pt x="47" y="33"/>
                    <a:pt x="53" y="34"/>
                    <a:pt x="39" y="33"/>
                  </a:cubicBezTo>
                  <a:cubicBezTo>
                    <a:pt x="24" y="33"/>
                    <a:pt x="21" y="33"/>
                    <a:pt x="21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7" y="31"/>
                    <a:pt x="4" y="30"/>
                    <a:pt x="3" y="28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19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4" y="5"/>
                    <a:pt x="7" y="3"/>
                    <a:pt x="11" y="3"/>
                  </a:cubicBezTo>
                  <a:cubicBezTo>
                    <a:pt x="16" y="2"/>
                    <a:pt x="20" y="2"/>
                    <a:pt x="23" y="2"/>
                  </a:cubicBezTo>
                  <a:cubicBezTo>
                    <a:pt x="32" y="1"/>
                    <a:pt x="37" y="0"/>
                    <a:pt x="4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1"/>
                    <a:pt x="59" y="3"/>
                    <a:pt x="62" y="4"/>
                  </a:cubicBezTo>
                  <a:cubicBezTo>
                    <a:pt x="65" y="6"/>
                    <a:pt x="66" y="9"/>
                    <a:pt x="66" y="13"/>
                  </a:cubicBezTo>
                  <a:cubicBezTo>
                    <a:pt x="66" y="15"/>
                    <a:pt x="66" y="17"/>
                    <a:pt x="66" y="20"/>
                  </a:cubicBezTo>
                  <a:cubicBezTo>
                    <a:pt x="65" y="23"/>
                    <a:pt x="64" y="26"/>
                    <a:pt x="62" y="29"/>
                  </a:cubicBezTo>
                  <a:cubicBezTo>
                    <a:pt x="60" y="31"/>
                    <a:pt x="57" y="32"/>
                    <a:pt x="53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5" name="Freeform 84">
              <a:extLst>
                <a:ext uri="{FF2B5EF4-FFF2-40B4-BE49-F238E27FC236}">
                  <a16:creationId xmlns:a16="http://schemas.microsoft.com/office/drawing/2014/main" id="{270C485D-6BA8-4BF7-B72C-2B14A43A66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274527">
              <a:off x="6910134" y="5062687"/>
              <a:ext cx="647637" cy="678578"/>
            </a:xfrm>
            <a:custGeom>
              <a:avLst/>
              <a:gdLst>
                <a:gd name="T0" fmla="*/ 4 w 57"/>
                <a:gd name="T1" fmla="*/ 34 h 60"/>
                <a:gd name="T2" fmla="*/ 17 w 57"/>
                <a:gd name="T3" fmla="*/ 18 h 60"/>
                <a:gd name="T4" fmla="*/ 26 w 57"/>
                <a:gd name="T5" fmla="*/ 8 h 60"/>
                <a:gd name="T6" fmla="*/ 29 w 57"/>
                <a:gd name="T7" fmla="*/ 5 h 60"/>
                <a:gd name="T8" fmla="*/ 41 w 57"/>
                <a:gd name="T9" fmla="*/ 0 h 60"/>
                <a:gd name="T10" fmla="*/ 51 w 57"/>
                <a:gd name="T11" fmla="*/ 6 h 60"/>
                <a:gd name="T12" fmla="*/ 56 w 57"/>
                <a:gd name="T13" fmla="*/ 16 h 60"/>
                <a:gd name="T14" fmla="*/ 51 w 57"/>
                <a:gd name="T15" fmla="*/ 28 h 60"/>
                <a:gd name="T16" fmla="*/ 29 w 57"/>
                <a:gd name="T17" fmla="*/ 53 h 60"/>
                <a:gd name="T18" fmla="*/ 17 w 57"/>
                <a:gd name="T19" fmla="*/ 59 h 60"/>
                <a:gd name="T20" fmla="*/ 5 w 57"/>
                <a:gd name="T21" fmla="*/ 54 h 60"/>
                <a:gd name="T22" fmla="*/ 0 w 57"/>
                <a:gd name="T23" fmla="*/ 45 h 60"/>
                <a:gd name="T24" fmla="*/ 4 w 57"/>
                <a:gd name="T25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0">
                  <a:moveTo>
                    <a:pt x="4" y="34"/>
                  </a:moveTo>
                  <a:cubicBezTo>
                    <a:pt x="5" y="33"/>
                    <a:pt x="17" y="18"/>
                    <a:pt x="17" y="18"/>
                  </a:cubicBezTo>
                  <a:cubicBezTo>
                    <a:pt x="21" y="14"/>
                    <a:pt x="24" y="10"/>
                    <a:pt x="26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4" y="2"/>
                    <a:pt x="38" y="0"/>
                    <a:pt x="41" y="0"/>
                  </a:cubicBezTo>
                  <a:cubicBezTo>
                    <a:pt x="44" y="1"/>
                    <a:pt x="47" y="2"/>
                    <a:pt x="51" y="6"/>
                  </a:cubicBezTo>
                  <a:cubicBezTo>
                    <a:pt x="55" y="10"/>
                    <a:pt x="57" y="13"/>
                    <a:pt x="56" y="16"/>
                  </a:cubicBezTo>
                  <a:cubicBezTo>
                    <a:pt x="56" y="19"/>
                    <a:pt x="54" y="23"/>
                    <a:pt x="51" y="28"/>
                  </a:cubicBezTo>
                  <a:cubicBezTo>
                    <a:pt x="51" y="28"/>
                    <a:pt x="33" y="48"/>
                    <a:pt x="29" y="53"/>
                  </a:cubicBezTo>
                  <a:cubicBezTo>
                    <a:pt x="25" y="57"/>
                    <a:pt x="21" y="59"/>
                    <a:pt x="17" y="59"/>
                  </a:cubicBezTo>
                  <a:cubicBezTo>
                    <a:pt x="13" y="60"/>
                    <a:pt x="9" y="58"/>
                    <a:pt x="5" y="54"/>
                  </a:cubicBezTo>
                  <a:cubicBezTo>
                    <a:pt x="2" y="51"/>
                    <a:pt x="0" y="48"/>
                    <a:pt x="0" y="45"/>
                  </a:cubicBezTo>
                  <a:cubicBezTo>
                    <a:pt x="0" y="42"/>
                    <a:pt x="2" y="3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6" name="Freeform 87">
              <a:extLst>
                <a:ext uri="{FF2B5EF4-FFF2-40B4-BE49-F238E27FC236}">
                  <a16:creationId xmlns:a16="http://schemas.microsoft.com/office/drawing/2014/main" id="{79239B91-4327-43B3-AED5-CB9EC1653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4430858">
              <a:off x="4571743" y="5071596"/>
              <a:ext cx="626472" cy="670149"/>
            </a:xfrm>
            <a:custGeom>
              <a:avLst/>
              <a:gdLst>
                <a:gd name="T0" fmla="*/ 0 w 55"/>
                <a:gd name="T1" fmla="*/ 17 h 59"/>
                <a:gd name="T2" fmla="*/ 1 w 55"/>
                <a:gd name="T3" fmla="*/ 11 h 59"/>
                <a:gd name="T4" fmla="*/ 4 w 55"/>
                <a:gd name="T5" fmla="*/ 6 h 59"/>
                <a:gd name="T6" fmla="*/ 7 w 55"/>
                <a:gd name="T7" fmla="*/ 4 h 59"/>
                <a:gd name="T8" fmla="*/ 14 w 55"/>
                <a:gd name="T9" fmla="*/ 0 h 59"/>
                <a:gd name="T10" fmla="*/ 23 w 55"/>
                <a:gd name="T11" fmla="*/ 3 h 59"/>
                <a:gd name="T12" fmla="*/ 31 w 55"/>
                <a:gd name="T13" fmla="*/ 11 h 59"/>
                <a:gd name="T14" fmla="*/ 38 w 55"/>
                <a:gd name="T15" fmla="*/ 20 h 59"/>
                <a:gd name="T16" fmla="*/ 48 w 55"/>
                <a:gd name="T17" fmla="*/ 31 h 59"/>
                <a:gd name="T18" fmla="*/ 55 w 55"/>
                <a:gd name="T19" fmla="*/ 43 h 59"/>
                <a:gd name="T20" fmla="*/ 49 w 55"/>
                <a:gd name="T21" fmla="*/ 55 h 59"/>
                <a:gd name="T22" fmla="*/ 38 w 55"/>
                <a:gd name="T23" fmla="*/ 59 h 59"/>
                <a:gd name="T24" fmla="*/ 33 w 55"/>
                <a:gd name="T25" fmla="*/ 58 h 59"/>
                <a:gd name="T26" fmla="*/ 26 w 55"/>
                <a:gd name="T27" fmla="*/ 53 h 59"/>
                <a:gd name="T28" fmla="*/ 5 w 55"/>
                <a:gd name="T29" fmla="*/ 27 h 59"/>
                <a:gd name="T30" fmla="*/ 0 w 55"/>
                <a:gd name="T31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9">
                  <a:moveTo>
                    <a:pt x="0" y="17"/>
                  </a:move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3" y="8"/>
                    <a:pt x="4" y="6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7" y="0"/>
                    <a:pt x="20" y="1"/>
                    <a:pt x="23" y="3"/>
                  </a:cubicBezTo>
                  <a:cubicBezTo>
                    <a:pt x="26" y="4"/>
                    <a:pt x="29" y="7"/>
                    <a:pt x="31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2" y="36"/>
                    <a:pt x="54" y="40"/>
                    <a:pt x="55" y="43"/>
                  </a:cubicBezTo>
                  <a:cubicBezTo>
                    <a:pt x="55" y="47"/>
                    <a:pt x="54" y="52"/>
                    <a:pt x="49" y="55"/>
                  </a:cubicBezTo>
                  <a:cubicBezTo>
                    <a:pt x="45" y="58"/>
                    <a:pt x="41" y="59"/>
                    <a:pt x="38" y="59"/>
                  </a:cubicBezTo>
                  <a:cubicBezTo>
                    <a:pt x="37" y="59"/>
                    <a:pt x="35" y="59"/>
                    <a:pt x="33" y="58"/>
                  </a:cubicBezTo>
                  <a:cubicBezTo>
                    <a:pt x="31" y="57"/>
                    <a:pt x="29" y="55"/>
                    <a:pt x="26" y="53"/>
                  </a:cubicBezTo>
                  <a:cubicBezTo>
                    <a:pt x="23" y="50"/>
                    <a:pt x="5" y="27"/>
                    <a:pt x="5" y="27"/>
                  </a:cubicBezTo>
                  <a:cubicBezTo>
                    <a:pt x="2" y="23"/>
                    <a:pt x="0" y="19"/>
                    <a:pt x="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  <p:grpSp>
        <p:nvGrpSpPr>
          <p:cNvPr id="26" name="Group 17">
            <a:extLst>
              <a:ext uri="{FF2B5EF4-FFF2-40B4-BE49-F238E27FC236}">
                <a16:creationId xmlns:a16="http://schemas.microsoft.com/office/drawing/2014/main" id="{F2FD01A0-E6FF-41CD-AEBD-279232B90D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7990093" y="5372723"/>
            <a:ext cx="2088038" cy="719230"/>
            <a:chOff x="4532666" y="505937"/>
            <a:chExt cx="2981730" cy="1027064"/>
          </a:xfrm>
        </p:grpSpPr>
        <p:sp>
          <p:nvSpPr>
            <p:cNvPr id="19" name="Freeform 78">
              <a:extLst>
                <a:ext uri="{FF2B5EF4-FFF2-40B4-BE49-F238E27FC236}">
                  <a16:creationId xmlns:a16="http://schemas.microsoft.com/office/drawing/2014/main" id="{811C6308-5554-4129-8881-A95AF512C5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00114">
              <a:off x="4532666" y="754398"/>
              <a:ext cx="694205" cy="713383"/>
            </a:xfrm>
            <a:custGeom>
              <a:avLst/>
              <a:gdLst>
                <a:gd name="T0" fmla="*/ 32 w 58"/>
                <a:gd name="T1" fmla="*/ 56 h 60"/>
                <a:gd name="T2" fmla="*/ 24 w 58"/>
                <a:gd name="T3" fmla="*/ 48 h 60"/>
                <a:gd name="T4" fmla="*/ 14 w 58"/>
                <a:gd name="T5" fmla="*/ 36 h 60"/>
                <a:gd name="T6" fmla="*/ 7 w 58"/>
                <a:gd name="T7" fmla="*/ 29 h 60"/>
                <a:gd name="T8" fmla="*/ 1 w 58"/>
                <a:gd name="T9" fmla="*/ 17 h 60"/>
                <a:gd name="T10" fmla="*/ 7 w 58"/>
                <a:gd name="T11" fmla="*/ 4 h 60"/>
                <a:gd name="T12" fmla="*/ 17 w 58"/>
                <a:gd name="T13" fmla="*/ 1 h 60"/>
                <a:gd name="T14" fmla="*/ 29 w 58"/>
                <a:gd name="T15" fmla="*/ 6 h 60"/>
                <a:gd name="T16" fmla="*/ 31 w 58"/>
                <a:gd name="T17" fmla="*/ 8 h 60"/>
                <a:gd name="T18" fmla="*/ 38 w 58"/>
                <a:gd name="T19" fmla="*/ 15 h 60"/>
                <a:gd name="T20" fmla="*/ 44 w 58"/>
                <a:gd name="T21" fmla="*/ 22 h 60"/>
                <a:gd name="T22" fmla="*/ 54 w 58"/>
                <a:gd name="T23" fmla="*/ 33 h 60"/>
                <a:gd name="T24" fmla="*/ 58 w 58"/>
                <a:gd name="T25" fmla="*/ 44 h 60"/>
                <a:gd name="T26" fmla="*/ 53 w 58"/>
                <a:gd name="T27" fmla="*/ 54 h 60"/>
                <a:gd name="T28" fmla="*/ 42 w 58"/>
                <a:gd name="T29" fmla="*/ 60 h 60"/>
                <a:gd name="T30" fmla="*/ 32 w 58"/>
                <a:gd name="T3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32" y="56"/>
                  </a:moveTo>
                  <a:cubicBezTo>
                    <a:pt x="30" y="54"/>
                    <a:pt x="31" y="55"/>
                    <a:pt x="24" y="48"/>
                  </a:cubicBezTo>
                  <a:cubicBezTo>
                    <a:pt x="17" y="40"/>
                    <a:pt x="14" y="36"/>
                    <a:pt x="14" y="36"/>
                  </a:cubicBezTo>
                  <a:cubicBezTo>
                    <a:pt x="8" y="30"/>
                    <a:pt x="14" y="37"/>
                    <a:pt x="7" y="29"/>
                  </a:cubicBezTo>
                  <a:cubicBezTo>
                    <a:pt x="3" y="24"/>
                    <a:pt x="1" y="20"/>
                    <a:pt x="1" y="17"/>
                  </a:cubicBezTo>
                  <a:cubicBezTo>
                    <a:pt x="0" y="13"/>
                    <a:pt x="3" y="9"/>
                    <a:pt x="7" y="4"/>
                  </a:cubicBezTo>
                  <a:cubicBezTo>
                    <a:pt x="10" y="2"/>
                    <a:pt x="13" y="0"/>
                    <a:pt x="17" y="1"/>
                  </a:cubicBezTo>
                  <a:cubicBezTo>
                    <a:pt x="21" y="1"/>
                    <a:pt x="25" y="3"/>
                    <a:pt x="29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1"/>
                    <a:pt x="37" y="15"/>
                    <a:pt x="38" y="15"/>
                  </a:cubicBezTo>
                  <a:cubicBezTo>
                    <a:pt x="42" y="20"/>
                    <a:pt x="40" y="18"/>
                    <a:pt x="44" y="22"/>
                  </a:cubicBezTo>
                  <a:cubicBezTo>
                    <a:pt x="51" y="29"/>
                    <a:pt x="50" y="29"/>
                    <a:pt x="54" y="33"/>
                  </a:cubicBezTo>
                  <a:cubicBezTo>
                    <a:pt x="57" y="37"/>
                    <a:pt x="58" y="40"/>
                    <a:pt x="58" y="44"/>
                  </a:cubicBezTo>
                  <a:cubicBezTo>
                    <a:pt x="58" y="47"/>
                    <a:pt x="56" y="50"/>
                    <a:pt x="53" y="54"/>
                  </a:cubicBezTo>
                  <a:cubicBezTo>
                    <a:pt x="49" y="58"/>
                    <a:pt x="45" y="60"/>
                    <a:pt x="42" y="60"/>
                  </a:cubicBezTo>
                  <a:cubicBezTo>
                    <a:pt x="39" y="60"/>
                    <a:pt x="36" y="59"/>
                    <a:pt x="32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0" name="Freeform 79">
              <a:extLst>
                <a:ext uri="{FF2B5EF4-FFF2-40B4-BE49-F238E27FC236}">
                  <a16:creationId xmlns:a16="http://schemas.microsoft.com/office/drawing/2014/main" id="{C28F3A03-B53B-433E-8DF7-6B13336D0A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00114">
              <a:off x="5791465" y="505937"/>
              <a:ext cx="587404" cy="943792"/>
            </a:xfrm>
            <a:custGeom>
              <a:avLst/>
              <a:gdLst>
                <a:gd name="T0" fmla="*/ 15 w 49"/>
                <a:gd name="T1" fmla="*/ 65 h 79"/>
                <a:gd name="T2" fmla="*/ 12 w 49"/>
                <a:gd name="T3" fmla="*/ 54 h 79"/>
                <a:gd name="T4" fmla="*/ 8 w 49"/>
                <a:gd name="T5" fmla="*/ 33 h 79"/>
                <a:gd name="T6" fmla="*/ 38 w 49"/>
                <a:gd name="T7" fmla="*/ 24 h 79"/>
                <a:gd name="T8" fmla="*/ 45 w 49"/>
                <a:gd name="T9" fmla="*/ 70 h 79"/>
                <a:gd name="T10" fmla="*/ 15 w 49"/>
                <a:gd name="T11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15" y="65"/>
                  </a:moveTo>
                  <a:cubicBezTo>
                    <a:pt x="14" y="59"/>
                    <a:pt x="13" y="58"/>
                    <a:pt x="12" y="54"/>
                  </a:cubicBezTo>
                  <a:cubicBezTo>
                    <a:pt x="11" y="45"/>
                    <a:pt x="10" y="40"/>
                    <a:pt x="8" y="33"/>
                  </a:cubicBezTo>
                  <a:cubicBezTo>
                    <a:pt x="0" y="9"/>
                    <a:pt x="34" y="0"/>
                    <a:pt x="38" y="24"/>
                  </a:cubicBezTo>
                  <a:cubicBezTo>
                    <a:pt x="43" y="43"/>
                    <a:pt x="49" y="60"/>
                    <a:pt x="45" y="70"/>
                  </a:cubicBezTo>
                  <a:cubicBezTo>
                    <a:pt x="38" y="77"/>
                    <a:pt x="19" y="79"/>
                    <a:pt x="15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1" name="Freeform 85">
              <a:extLst>
                <a:ext uri="{FF2B5EF4-FFF2-40B4-BE49-F238E27FC236}">
                  <a16:creationId xmlns:a16="http://schemas.microsoft.com/office/drawing/2014/main" id="{E990BBBC-E616-4D0E-9917-A6CA72AAE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00114">
              <a:off x="7087193" y="757585"/>
              <a:ext cx="427203" cy="775416"/>
            </a:xfrm>
            <a:custGeom>
              <a:avLst/>
              <a:gdLst>
                <a:gd name="T0" fmla="*/ 36 w 36"/>
                <a:gd name="T1" fmla="*/ 15 h 65"/>
                <a:gd name="T2" fmla="*/ 34 w 36"/>
                <a:gd name="T3" fmla="*/ 5 h 65"/>
                <a:gd name="T4" fmla="*/ 28 w 36"/>
                <a:gd name="T5" fmla="*/ 1 h 65"/>
                <a:gd name="T6" fmla="*/ 23 w 36"/>
                <a:gd name="T7" fmla="*/ 0 h 65"/>
                <a:gd name="T8" fmla="*/ 13 w 36"/>
                <a:gd name="T9" fmla="*/ 1 h 65"/>
                <a:gd name="T10" fmla="*/ 7 w 36"/>
                <a:gd name="T11" fmla="*/ 9 h 65"/>
                <a:gd name="T12" fmla="*/ 4 w 36"/>
                <a:gd name="T13" fmla="*/ 19 h 65"/>
                <a:gd name="T14" fmla="*/ 0 w 36"/>
                <a:gd name="T15" fmla="*/ 44 h 65"/>
                <a:gd name="T16" fmla="*/ 1 w 36"/>
                <a:gd name="T17" fmla="*/ 58 h 65"/>
                <a:gd name="T18" fmla="*/ 8 w 36"/>
                <a:gd name="T19" fmla="*/ 64 h 65"/>
                <a:gd name="T20" fmla="*/ 16 w 36"/>
                <a:gd name="T21" fmla="*/ 65 h 65"/>
                <a:gd name="T22" fmla="*/ 25 w 36"/>
                <a:gd name="T23" fmla="*/ 63 h 65"/>
                <a:gd name="T24" fmla="*/ 31 w 36"/>
                <a:gd name="T25" fmla="*/ 55 h 65"/>
                <a:gd name="T26" fmla="*/ 34 w 36"/>
                <a:gd name="T27" fmla="*/ 40 h 65"/>
                <a:gd name="T28" fmla="*/ 36 w 36"/>
                <a:gd name="T2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65">
                  <a:moveTo>
                    <a:pt x="36" y="15"/>
                  </a:moveTo>
                  <a:cubicBezTo>
                    <a:pt x="36" y="10"/>
                    <a:pt x="35" y="7"/>
                    <a:pt x="34" y="5"/>
                  </a:cubicBezTo>
                  <a:cubicBezTo>
                    <a:pt x="33" y="3"/>
                    <a:pt x="31" y="2"/>
                    <a:pt x="28" y="1"/>
                  </a:cubicBezTo>
                  <a:cubicBezTo>
                    <a:pt x="27" y="1"/>
                    <a:pt x="25" y="1"/>
                    <a:pt x="23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1" y="2"/>
                    <a:pt x="9" y="4"/>
                    <a:pt x="7" y="9"/>
                  </a:cubicBezTo>
                  <a:cubicBezTo>
                    <a:pt x="6" y="13"/>
                    <a:pt x="5" y="17"/>
                    <a:pt x="4" y="19"/>
                  </a:cubicBezTo>
                  <a:cubicBezTo>
                    <a:pt x="2" y="29"/>
                    <a:pt x="0" y="44"/>
                    <a:pt x="0" y="44"/>
                  </a:cubicBezTo>
                  <a:cubicBezTo>
                    <a:pt x="0" y="50"/>
                    <a:pt x="0" y="55"/>
                    <a:pt x="1" y="58"/>
                  </a:cubicBezTo>
                  <a:cubicBezTo>
                    <a:pt x="2" y="61"/>
                    <a:pt x="5" y="63"/>
                    <a:pt x="8" y="64"/>
                  </a:cubicBezTo>
                  <a:cubicBezTo>
                    <a:pt x="11" y="65"/>
                    <a:pt x="13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1"/>
                    <a:pt x="30" y="59"/>
                    <a:pt x="31" y="55"/>
                  </a:cubicBezTo>
                  <a:cubicBezTo>
                    <a:pt x="32" y="50"/>
                    <a:pt x="31" y="54"/>
                    <a:pt x="34" y="40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0157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9">
            <a:extLst>
              <a:ext uri="{FF2B5EF4-FFF2-40B4-BE49-F238E27FC236}">
                <a16:creationId xmlns:a16="http://schemas.microsoft.com/office/drawing/2014/main" id="{DB6621FE-17EA-40EC-8C5D-84260C0DC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id="{3BF29813-3923-443B-8E24-09E6BA8978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2" name="Freeform: Shape 13">
            <a:extLst>
              <a:ext uri="{FF2B5EF4-FFF2-40B4-BE49-F238E27FC236}">
                <a16:creationId xmlns:a16="http://schemas.microsoft.com/office/drawing/2014/main" id="{FF54EC60-509D-4A90-A637-580B5967E1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0078284 w 12192000"/>
              <a:gd name="connsiteY1" fmla="*/ 0 h 6858000"/>
              <a:gd name="connsiteX2" fmla="*/ 10117114 w 12192000"/>
              <a:gd name="connsiteY2" fmla="*/ 31950 h 6858000"/>
              <a:gd name="connsiteX3" fmla="*/ 12038791 w 12192000"/>
              <a:gd name="connsiteY3" fmla="*/ 2405191 h 6858000"/>
              <a:gd name="connsiteX4" fmla="*/ 12192000 w 12192000"/>
              <a:gd name="connsiteY4" fmla="*/ 2745399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0078284" y="0"/>
                </a:lnTo>
                <a:lnTo>
                  <a:pt x="10117114" y="31950"/>
                </a:lnTo>
                <a:cubicBezTo>
                  <a:pt x="10983782" y="763968"/>
                  <a:pt x="11616084" y="1548856"/>
                  <a:pt x="12038791" y="2405191"/>
                </a:cubicBezTo>
                <a:lnTo>
                  <a:pt x="12192000" y="2745399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96ABA8-E99A-38E0-805A-4E644E11AB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5945" y="1047171"/>
            <a:ext cx="8831988" cy="576000"/>
          </a:xfrm>
        </p:spPr>
        <p:txBody>
          <a:bodyPr wrap="square" anchor="t">
            <a:noAutofit/>
          </a:bodyPr>
          <a:lstStyle/>
          <a:p>
            <a:pPr algn="l"/>
            <a:r>
              <a:rPr lang="ru-RU" sz="4000" dirty="0">
                <a:ea typeface="+mj-lt"/>
                <a:cs typeface="+mj-lt"/>
              </a:rPr>
              <a:t>Статую Веры Мухиной «Мир»</a:t>
            </a:r>
            <a:endParaRPr lang="ru-RU" sz="4000" dirty="0"/>
          </a:p>
        </p:txBody>
      </p:sp>
      <p:pic>
        <p:nvPicPr>
          <p:cNvPr id="4" name="Рисунок 4" descr="Изображение выглядит как небо, здание, купол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9A54AFA7-152B-BF31-21AB-480DB527B5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95" r="3280" b="3"/>
          <a:stretch/>
        </p:blipFill>
        <p:spPr>
          <a:xfrm>
            <a:off x="20" y="2507346"/>
            <a:ext cx="6095980" cy="4350654"/>
          </a:xfrm>
          <a:custGeom>
            <a:avLst/>
            <a:gdLst/>
            <a:ahLst/>
            <a:cxnLst/>
            <a:rect l="l" t="t" r="r" b="b"/>
            <a:pathLst>
              <a:path w="6096000" h="4350654">
                <a:moveTo>
                  <a:pt x="7867" y="527"/>
                </a:moveTo>
                <a:cubicBezTo>
                  <a:pt x="140784" y="-296"/>
                  <a:pt x="278028" y="-209"/>
                  <a:pt x="419488" y="1176"/>
                </a:cubicBezTo>
                <a:cubicBezTo>
                  <a:pt x="796715" y="4869"/>
                  <a:pt x="1203925" y="17798"/>
                  <a:pt x="1639026" y="47348"/>
                </a:cubicBezTo>
                <a:cubicBezTo>
                  <a:pt x="2710045" y="106450"/>
                  <a:pt x="4718204" y="-11753"/>
                  <a:pt x="5566092" y="32573"/>
                </a:cubicBezTo>
                <a:cubicBezTo>
                  <a:pt x="5644187" y="37421"/>
                  <a:pt x="5820778" y="40502"/>
                  <a:pt x="6074085" y="42182"/>
                </a:cubicBezTo>
                <a:lnTo>
                  <a:pt x="6096000" y="42290"/>
                </a:lnTo>
                <a:lnTo>
                  <a:pt x="6096000" y="4350654"/>
                </a:lnTo>
                <a:lnTo>
                  <a:pt x="0" y="4350654"/>
                </a:lnTo>
                <a:lnTo>
                  <a:pt x="0" y="625"/>
                </a:lnTo>
                <a:close/>
              </a:path>
            </a:pathLst>
          </a:custGeom>
        </p:spPr>
      </p:pic>
      <p:pic>
        <p:nvPicPr>
          <p:cNvPr id="5" name="Рисунок 5" descr="Изображение выглядит как внешний, дерево, сад, окружен&#10;&#10;Автоматически созданное описание">
            <a:extLst>
              <a:ext uri="{FF2B5EF4-FFF2-40B4-BE49-F238E27FC236}">
                <a16:creationId xmlns:a16="http://schemas.microsoft.com/office/drawing/2014/main" id="{F87CDA8E-EB67-D132-4837-BBFCE79BE1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32" r="2405" b="-3"/>
          <a:stretch/>
        </p:blipFill>
        <p:spPr>
          <a:xfrm>
            <a:off x="6096000" y="2520473"/>
            <a:ext cx="6096000" cy="4337527"/>
          </a:xfrm>
          <a:custGeom>
            <a:avLst/>
            <a:gdLst/>
            <a:ahLst/>
            <a:cxnLst/>
            <a:rect l="l" t="t" r="r" b="b"/>
            <a:pathLst>
              <a:path w="6096000" h="4337527">
                <a:moveTo>
                  <a:pt x="6096000" y="0"/>
                </a:moveTo>
                <a:lnTo>
                  <a:pt x="6096000" y="4337527"/>
                </a:lnTo>
                <a:lnTo>
                  <a:pt x="0" y="4337527"/>
                </a:lnTo>
                <a:lnTo>
                  <a:pt x="0" y="29163"/>
                </a:lnTo>
                <a:lnTo>
                  <a:pt x="182109" y="30059"/>
                </a:lnTo>
                <a:cubicBezTo>
                  <a:pt x="1406829" y="34291"/>
                  <a:pt x="3900029" y="15237"/>
                  <a:pt x="6026399" y="475"/>
                </a:cubicBezTo>
                <a:close/>
              </a:path>
            </a:pathLst>
          </a:custGeom>
        </p:spPr>
      </p:pic>
      <p:sp>
        <p:nvSpPr>
          <p:cNvPr id="23" name="Freeform: Shape 15">
            <a:extLst>
              <a:ext uri="{FF2B5EF4-FFF2-40B4-BE49-F238E27FC236}">
                <a16:creationId xmlns:a16="http://schemas.microsoft.com/office/drawing/2014/main" id="{5B6D42C4-DE1F-4BD8-A5B3-034B766C9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65678" y="521748"/>
            <a:ext cx="2126322" cy="3082953"/>
          </a:xfrm>
          <a:custGeom>
            <a:avLst/>
            <a:gdLst>
              <a:gd name="connsiteX0" fmla="*/ 1465192 w 2126322"/>
              <a:gd name="connsiteY0" fmla="*/ 529 h 3082953"/>
              <a:gd name="connsiteX1" fmla="*/ 1746053 w 2126322"/>
              <a:gd name="connsiteY1" fmla="*/ 103785 h 3082953"/>
              <a:gd name="connsiteX2" fmla="*/ 1818828 w 2126322"/>
              <a:gd name="connsiteY2" fmla="*/ 247368 h 3082953"/>
              <a:gd name="connsiteX3" fmla="*/ 1847457 w 2126322"/>
              <a:gd name="connsiteY3" fmla="*/ 965409 h 3082953"/>
              <a:gd name="connsiteX4" fmla="*/ 2107016 w 2126322"/>
              <a:gd name="connsiteY4" fmla="*/ 795918 h 3082953"/>
              <a:gd name="connsiteX5" fmla="*/ 2126322 w 2126322"/>
              <a:gd name="connsiteY5" fmla="*/ 783311 h 3082953"/>
              <a:gd name="connsiteX6" fmla="*/ 2126322 w 2126322"/>
              <a:gd name="connsiteY6" fmla="*/ 1561754 h 3082953"/>
              <a:gd name="connsiteX7" fmla="*/ 2115700 w 2126322"/>
              <a:gd name="connsiteY7" fmla="*/ 1566275 h 3082953"/>
              <a:gd name="connsiteX8" fmla="*/ 2126322 w 2126322"/>
              <a:gd name="connsiteY8" fmla="*/ 1574894 h 3082953"/>
              <a:gd name="connsiteX9" fmla="*/ 2126322 w 2126322"/>
              <a:gd name="connsiteY9" fmla="*/ 2384179 h 3082953"/>
              <a:gd name="connsiteX10" fmla="*/ 2119489 w 2126322"/>
              <a:gd name="connsiteY10" fmla="*/ 2379132 h 3082953"/>
              <a:gd name="connsiteX11" fmla="*/ 1653941 w 2126322"/>
              <a:gd name="connsiteY11" fmla="*/ 2035244 h 3082953"/>
              <a:gd name="connsiteX12" fmla="*/ 1725528 w 2126322"/>
              <a:gd name="connsiteY12" fmla="*/ 2663169 h 3082953"/>
              <a:gd name="connsiteX13" fmla="*/ 1676261 w 2126322"/>
              <a:gd name="connsiteY13" fmla="*/ 3002090 h 3082953"/>
              <a:gd name="connsiteX14" fmla="*/ 1545025 w 2126322"/>
              <a:gd name="connsiteY14" fmla="*/ 3073945 h 3082953"/>
              <a:gd name="connsiteX15" fmla="*/ 1370307 w 2126322"/>
              <a:gd name="connsiteY15" fmla="*/ 3062121 h 3082953"/>
              <a:gd name="connsiteX16" fmla="*/ 1306726 w 2126322"/>
              <a:gd name="connsiteY16" fmla="*/ 3042021 h 3082953"/>
              <a:gd name="connsiteX17" fmla="*/ 1216609 w 2126322"/>
              <a:gd name="connsiteY17" fmla="*/ 2999064 h 3082953"/>
              <a:gd name="connsiteX18" fmla="*/ 1129646 w 2126322"/>
              <a:gd name="connsiteY18" fmla="*/ 2831704 h 3082953"/>
              <a:gd name="connsiteX19" fmla="*/ 1043476 w 2126322"/>
              <a:gd name="connsiteY19" fmla="*/ 2341449 h 3082953"/>
              <a:gd name="connsiteX20" fmla="*/ 1055697 w 2126322"/>
              <a:gd name="connsiteY20" fmla="*/ 2005286 h 3082953"/>
              <a:gd name="connsiteX21" fmla="*/ 816083 w 2126322"/>
              <a:gd name="connsiteY21" fmla="*/ 2122461 h 3082953"/>
              <a:gd name="connsiteX22" fmla="*/ 502377 w 2126322"/>
              <a:gd name="connsiteY22" fmla="*/ 2245153 h 3082953"/>
              <a:gd name="connsiteX23" fmla="*/ 292453 w 2126322"/>
              <a:gd name="connsiteY23" fmla="*/ 2260783 h 3082953"/>
              <a:gd name="connsiteX24" fmla="*/ 163452 w 2126322"/>
              <a:gd name="connsiteY24" fmla="*/ 2195887 h 3082953"/>
              <a:gd name="connsiteX25" fmla="*/ 39444 w 2126322"/>
              <a:gd name="connsiteY25" fmla="*/ 2031286 h 3082953"/>
              <a:gd name="connsiteX26" fmla="*/ 64933 w 2126322"/>
              <a:gd name="connsiteY26" fmla="*/ 1706552 h 3082953"/>
              <a:gd name="connsiteX27" fmla="*/ 218108 w 2126322"/>
              <a:gd name="connsiteY27" fmla="*/ 1595813 h 3082953"/>
              <a:gd name="connsiteX28" fmla="*/ 750408 w 2126322"/>
              <a:gd name="connsiteY28" fmla="*/ 1407178 h 3082953"/>
              <a:gd name="connsiteX29" fmla="*/ 449844 w 2126322"/>
              <a:gd name="connsiteY29" fmla="*/ 1206055 h 3082953"/>
              <a:gd name="connsiteX30" fmla="*/ 383504 w 2126322"/>
              <a:gd name="connsiteY30" fmla="*/ 1148910 h 3082953"/>
              <a:gd name="connsiteX31" fmla="*/ 331352 w 2126322"/>
              <a:gd name="connsiteY31" fmla="*/ 1115543 h 3082953"/>
              <a:gd name="connsiteX32" fmla="*/ 178050 w 2126322"/>
              <a:gd name="connsiteY32" fmla="*/ 891039 h 3082953"/>
              <a:gd name="connsiteX33" fmla="*/ 263047 w 2126322"/>
              <a:gd name="connsiteY33" fmla="*/ 698459 h 3082953"/>
              <a:gd name="connsiteX34" fmla="*/ 331621 w 2126322"/>
              <a:gd name="connsiteY34" fmla="*/ 618852 h 3082953"/>
              <a:gd name="connsiteX35" fmla="*/ 486635 w 2126322"/>
              <a:gd name="connsiteY35" fmla="*/ 532810 h 3082953"/>
              <a:gd name="connsiteX36" fmla="*/ 713505 w 2126322"/>
              <a:gd name="connsiteY36" fmla="*/ 578002 h 3082953"/>
              <a:gd name="connsiteX37" fmla="*/ 1158177 w 2126322"/>
              <a:gd name="connsiteY37" fmla="*/ 880146 h 3082953"/>
              <a:gd name="connsiteX38" fmla="*/ 1125602 w 2126322"/>
              <a:gd name="connsiteY38" fmla="*/ 609402 h 3082953"/>
              <a:gd name="connsiteX39" fmla="*/ 1148333 w 2126322"/>
              <a:gd name="connsiteY39" fmla="*/ 247623 h 3082953"/>
              <a:gd name="connsiteX40" fmla="*/ 1222820 w 2126322"/>
              <a:gd name="connsiteY40" fmla="*/ 80659 h 3082953"/>
              <a:gd name="connsiteX41" fmla="*/ 1465192 w 2126322"/>
              <a:gd name="connsiteY41" fmla="*/ 529 h 308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126322" h="3082953">
                <a:moveTo>
                  <a:pt x="1465192" y="529"/>
                </a:moveTo>
                <a:cubicBezTo>
                  <a:pt x="1589596" y="3683"/>
                  <a:pt x="1679713" y="46641"/>
                  <a:pt x="1746053" y="103785"/>
                </a:cubicBezTo>
                <a:cubicBezTo>
                  <a:pt x="1799124" y="149501"/>
                  <a:pt x="1814231" y="185626"/>
                  <a:pt x="1818828" y="247368"/>
                </a:cubicBezTo>
                <a:cubicBezTo>
                  <a:pt x="1847457" y="965409"/>
                  <a:pt x="1847457" y="965409"/>
                  <a:pt x="1847457" y="965409"/>
                </a:cubicBezTo>
                <a:cubicBezTo>
                  <a:pt x="1976231" y="881320"/>
                  <a:pt x="2056714" y="828765"/>
                  <a:pt x="2107016" y="795918"/>
                </a:cubicBezTo>
                <a:lnTo>
                  <a:pt x="2126322" y="783311"/>
                </a:lnTo>
                <a:lnTo>
                  <a:pt x="2126322" y="1561754"/>
                </a:lnTo>
                <a:lnTo>
                  <a:pt x="2115700" y="1566275"/>
                </a:lnTo>
                <a:lnTo>
                  <a:pt x="2126322" y="1574894"/>
                </a:lnTo>
                <a:lnTo>
                  <a:pt x="2126322" y="2384179"/>
                </a:lnTo>
                <a:lnTo>
                  <a:pt x="2119489" y="2379132"/>
                </a:lnTo>
                <a:cubicBezTo>
                  <a:pt x="1653941" y="2035244"/>
                  <a:pt x="1653941" y="2035244"/>
                  <a:pt x="1653941" y="2035244"/>
                </a:cubicBezTo>
                <a:cubicBezTo>
                  <a:pt x="1725528" y="2663169"/>
                  <a:pt x="1725528" y="2663169"/>
                  <a:pt x="1725528" y="2663169"/>
                </a:cubicBezTo>
                <a:cubicBezTo>
                  <a:pt x="1761257" y="2809510"/>
                  <a:pt x="1744835" y="2922484"/>
                  <a:pt x="1676261" y="3002090"/>
                </a:cubicBezTo>
                <a:cubicBezTo>
                  <a:pt x="1641974" y="3041893"/>
                  <a:pt x="1594419" y="3070268"/>
                  <a:pt x="1545025" y="3073945"/>
                </a:cubicBezTo>
                <a:cubicBezTo>
                  <a:pt x="1484202" y="3090891"/>
                  <a:pt x="1433888" y="3082220"/>
                  <a:pt x="1370307" y="3062121"/>
                </a:cubicBezTo>
                <a:cubicBezTo>
                  <a:pt x="1357959" y="3063040"/>
                  <a:pt x="1332342" y="3052531"/>
                  <a:pt x="1306726" y="3042021"/>
                </a:cubicBezTo>
                <a:cubicBezTo>
                  <a:pt x="1268761" y="3032431"/>
                  <a:pt x="1230796" y="3022841"/>
                  <a:pt x="1216609" y="2999064"/>
                </a:cubicBezTo>
                <a:cubicBezTo>
                  <a:pt x="1177724" y="2977125"/>
                  <a:pt x="1148430" y="2917223"/>
                  <a:pt x="1129646" y="2831704"/>
                </a:cubicBezTo>
                <a:cubicBezTo>
                  <a:pt x="1099433" y="2759453"/>
                  <a:pt x="1074212" y="2587496"/>
                  <a:pt x="1043476" y="2341449"/>
                </a:cubicBezTo>
                <a:cubicBezTo>
                  <a:pt x="1020094" y="2194189"/>
                  <a:pt x="1056616" y="2017634"/>
                  <a:pt x="1055697" y="2005286"/>
                </a:cubicBezTo>
                <a:cubicBezTo>
                  <a:pt x="1019571" y="2020393"/>
                  <a:pt x="899764" y="2078980"/>
                  <a:pt x="816083" y="2122461"/>
                </a:cubicBezTo>
                <a:cubicBezTo>
                  <a:pt x="779037" y="2125220"/>
                  <a:pt x="660149" y="2196155"/>
                  <a:pt x="502377" y="2245153"/>
                </a:cubicBezTo>
                <a:cubicBezTo>
                  <a:pt x="356954" y="2293231"/>
                  <a:pt x="391241" y="2253427"/>
                  <a:pt x="292453" y="2260783"/>
                </a:cubicBezTo>
                <a:cubicBezTo>
                  <a:pt x="255408" y="2263541"/>
                  <a:pt x="216524" y="2241603"/>
                  <a:pt x="163452" y="2195887"/>
                </a:cubicBezTo>
                <a:cubicBezTo>
                  <a:pt x="98032" y="2151091"/>
                  <a:pt x="68738" y="2091188"/>
                  <a:pt x="39444" y="2031286"/>
                </a:cubicBezTo>
                <a:cubicBezTo>
                  <a:pt x="-18225" y="1923829"/>
                  <a:pt x="-15070" y="1799426"/>
                  <a:pt x="64933" y="1706552"/>
                </a:cubicBezTo>
                <a:cubicBezTo>
                  <a:pt x="99220" y="1666748"/>
                  <a:pt x="146775" y="1638374"/>
                  <a:pt x="218108" y="1595813"/>
                </a:cubicBezTo>
                <a:cubicBezTo>
                  <a:pt x="523142" y="1523434"/>
                  <a:pt x="509875" y="1512005"/>
                  <a:pt x="750408" y="1407178"/>
                </a:cubicBezTo>
                <a:cubicBezTo>
                  <a:pt x="449844" y="1206055"/>
                  <a:pt x="449844" y="1206055"/>
                  <a:pt x="449844" y="1206055"/>
                </a:cubicBezTo>
                <a:cubicBezTo>
                  <a:pt x="435657" y="1182278"/>
                  <a:pt x="409121" y="1159420"/>
                  <a:pt x="383504" y="1148910"/>
                </a:cubicBezTo>
                <a:cubicBezTo>
                  <a:pt x="370236" y="1137482"/>
                  <a:pt x="344620" y="1126972"/>
                  <a:pt x="331352" y="1115543"/>
                </a:cubicBezTo>
                <a:cubicBezTo>
                  <a:pt x="225209" y="1024112"/>
                  <a:pt x="182647" y="952780"/>
                  <a:pt x="178050" y="891039"/>
                </a:cubicBezTo>
                <a:cubicBezTo>
                  <a:pt x="185802" y="828378"/>
                  <a:pt x="205901" y="764797"/>
                  <a:pt x="263047" y="698459"/>
                </a:cubicBezTo>
                <a:cubicBezTo>
                  <a:pt x="275395" y="697539"/>
                  <a:pt x="285905" y="671923"/>
                  <a:pt x="331621" y="618852"/>
                </a:cubicBezTo>
                <a:cubicBezTo>
                  <a:pt x="365908" y="579049"/>
                  <a:pt x="413463" y="550675"/>
                  <a:pt x="486635" y="532810"/>
                </a:cubicBezTo>
                <a:cubicBezTo>
                  <a:pt x="559806" y="514945"/>
                  <a:pt x="635736" y="534125"/>
                  <a:pt x="713505" y="578002"/>
                </a:cubicBezTo>
                <a:cubicBezTo>
                  <a:pt x="1158177" y="880146"/>
                  <a:pt x="1158177" y="880146"/>
                  <a:pt x="1158177" y="880146"/>
                </a:cubicBezTo>
                <a:cubicBezTo>
                  <a:pt x="1136635" y="757582"/>
                  <a:pt x="1137554" y="769930"/>
                  <a:pt x="1125602" y="609402"/>
                </a:cubicBezTo>
                <a:cubicBezTo>
                  <a:pt x="1125078" y="435606"/>
                  <a:pt x="1128233" y="311204"/>
                  <a:pt x="1148333" y="247623"/>
                </a:cubicBezTo>
                <a:cubicBezTo>
                  <a:pt x="1167513" y="171695"/>
                  <a:pt x="1188532" y="120462"/>
                  <a:pt x="1222820" y="80659"/>
                </a:cubicBezTo>
                <a:cubicBezTo>
                  <a:pt x="1267616" y="15240"/>
                  <a:pt x="1353136" y="-3544"/>
                  <a:pt x="1465192" y="529"/>
                </a:cubicBez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665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56AE383-06A1-42D3-B1AF-CE22194F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70B90B-BED1-4715-9BFE-9622C47A2B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0506E-7061-699F-6C0B-4E767E9612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1753" y="1292334"/>
            <a:ext cx="5015638" cy="2795738"/>
          </a:xfrm>
        </p:spPr>
        <p:txBody>
          <a:bodyPr>
            <a:normAutofit/>
          </a:bodyPr>
          <a:lstStyle/>
          <a:p>
            <a:r>
              <a:rPr lang="ru-RU" dirty="0"/>
              <a:t>Зал с экспонатами</a:t>
            </a:r>
          </a:p>
        </p:txBody>
      </p:sp>
      <p:pic>
        <p:nvPicPr>
          <p:cNvPr id="4" name="Рисунок 4" descr="Изображение выглядит как пол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5976EBB8-06E8-9F01-C036-9F29FD1C8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877"/>
          <a:stretch/>
        </p:blipFill>
        <p:spPr>
          <a:xfrm>
            <a:off x="6288276" y="10"/>
            <a:ext cx="5903725" cy="6857990"/>
          </a:xfrm>
          <a:custGeom>
            <a:avLst/>
            <a:gdLst/>
            <a:ahLst/>
            <a:cxnLst/>
            <a:rect l="l" t="t" r="r" b="b"/>
            <a:pathLst>
              <a:path w="5903725" h="6858000">
                <a:moveTo>
                  <a:pt x="17547" y="0"/>
                </a:moveTo>
                <a:lnTo>
                  <a:pt x="5903725" y="0"/>
                </a:lnTo>
                <a:lnTo>
                  <a:pt x="5903725" y="6858000"/>
                </a:lnTo>
                <a:lnTo>
                  <a:pt x="57217" y="6858000"/>
                </a:lnTo>
                <a:lnTo>
                  <a:pt x="57185" y="6699667"/>
                </a:lnTo>
                <a:cubicBezTo>
                  <a:pt x="57923" y="6526851"/>
                  <a:pt x="61039" y="6384211"/>
                  <a:pt x="67005" y="6279216"/>
                </a:cubicBezTo>
                <a:cubicBezTo>
                  <a:pt x="108514" y="5194623"/>
                  <a:pt x="-44577" y="788432"/>
                  <a:pt x="13203" y="4200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87186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8">
            <a:extLst>
              <a:ext uri="{FF2B5EF4-FFF2-40B4-BE49-F238E27FC236}">
                <a16:creationId xmlns:a16="http://schemas.microsoft.com/office/drawing/2014/main" id="{366C96C0-C503-4689-9188-1B79F55F3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внутренний, монитор, платформа&#10;&#10;Автоматически созданное описание">
            <a:extLst>
              <a:ext uri="{FF2B5EF4-FFF2-40B4-BE49-F238E27FC236}">
                <a16:creationId xmlns:a16="http://schemas.microsoft.com/office/drawing/2014/main" id="{28C92184-FB2F-D0F5-EF61-87E59C7667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4" name="Rectangle 10">
            <a:extLst>
              <a:ext uri="{FF2B5EF4-FFF2-40B4-BE49-F238E27FC236}">
                <a16:creationId xmlns:a16="http://schemas.microsoft.com/office/drawing/2014/main" id="{6390D9D2-CD1B-45D5-8B3B-6FF07D60E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1"/>
            <a:ext cx="12191997" cy="2636837"/>
          </a:xfrm>
          <a:prstGeom prst="rect">
            <a:avLst/>
          </a:prstGeom>
          <a:gradFill flip="none" rotWithShape="1"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5FC95B-3899-3C22-B562-06AF0DA84D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9567" y="619198"/>
            <a:ext cx="9492866" cy="576000"/>
          </a:xfrm>
        </p:spPr>
        <p:txBody>
          <a:bodyPr wrap="square" anchor="t">
            <a:normAutofit/>
          </a:bodyPr>
          <a:lstStyle/>
          <a:p>
            <a:r>
              <a:rPr lang="ru-RU" sz="3200" dirty="0" err="1"/>
              <a:t>Полнокупольная</a:t>
            </a:r>
            <a:r>
              <a:rPr lang="ru-RU" sz="3200" dirty="0"/>
              <a:t> программа</a:t>
            </a:r>
          </a:p>
        </p:txBody>
      </p:sp>
      <p:grpSp>
        <p:nvGrpSpPr>
          <p:cNvPr id="25" name="Group 12">
            <a:extLst>
              <a:ext uri="{FF2B5EF4-FFF2-40B4-BE49-F238E27FC236}">
                <a16:creationId xmlns:a16="http://schemas.microsoft.com/office/drawing/2014/main" id="{C8F3AECA-1E28-4DB0-901D-747B82759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89400" y="406270"/>
            <a:ext cx="684878" cy="1449344"/>
            <a:chOff x="643527" y="1187494"/>
            <a:chExt cx="1434178" cy="3035022"/>
          </a:xfrm>
        </p:grpSpPr>
        <p:sp>
          <p:nvSpPr>
            <p:cNvPr id="14" name="Freeform 78">
              <a:extLst>
                <a:ext uri="{FF2B5EF4-FFF2-40B4-BE49-F238E27FC236}">
                  <a16:creationId xmlns:a16="http://schemas.microsoft.com/office/drawing/2014/main" id="{F137E6B0-A1AA-47FF-AAB8-9E5D6B701C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800114">
              <a:off x="1083914" y="3331230"/>
              <a:ext cx="879143" cy="903430"/>
            </a:xfrm>
            <a:custGeom>
              <a:avLst/>
              <a:gdLst>
                <a:gd name="T0" fmla="*/ 32 w 58"/>
                <a:gd name="T1" fmla="*/ 56 h 60"/>
                <a:gd name="T2" fmla="*/ 24 w 58"/>
                <a:gd name="T3" fmla="*/ 48 h 60"/>
                <a:gd name="T4" fmla="*/ 14 w 58"/>
                <a:gd name="T5" fmla="*/ 36 h 60"/>
                <a:gd name="T6" fmla="*/ 7 w 58"/>
                <a:gd name="T7" fmla="*/ 29 h 60"/>
                <a:gd name="T8" fmla="*/ 1 w 58"/>
                <a:gd name="T9" fmla="*/ 17 h 60"/>
                <a:gd name="T10" fmla="*/ 7 w 58"/>
                <a:gd name="T11" fmla="*/ 4 h 60"/>
                <a:gd name="T12" fmla="*/ 17 w 58"/>
                <a:gd name="T13" fmla="*/ 1 h 60"/>
                <a:gd name="T14" fmla="*/ 29 w 58"/>
                <a:gd name="T15" fmla="*/ 6 h 60"/>
                <a:gd name="T16" fmla="*/ 31 w 58"/>
                <a:gd name="T17" fmla="*/ 8 h 60"/>
                <a:gd name="T18" fmla="*/ 38 w 58"/>
                <a:gd name="T19" fmla="*/ 15 h 60"/>
                <a:gd name="T20" fmla="*/ 44 w 58"/>
                <a:gd name="T21" fmla="*/ 22 h 60"/>
                <a:gd name="T22" fmla="*/ 54 w 58"/>
                <a:gd name="T23" fmla="*/ 33 h 60"/>
                <a:gd name="T24" fmla="*/ 58 w 58"/>
                <a:gd name="T25" fmla="*/ 44 h 60"/>
                <a:gd name="T26" fmla="*/ 53 w 58"/>
                <a:gd name="T27" fmla="*/ 54 h 60"/>
                <a:gd name="T28" fmla="*/ 42 w 58"/>
                <a:gd name="T29" fmla="*/ 60 h 60"/>
                <a:gd name="T30" fmla="*/ 32 w 58"/>
                <a:gd name="T3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32" y="56"/>
                  </a:moveTo>
                  <a:cubicBezTo>
                    <a:pt x="30" y="54"/>
                    <a:pt x="31" y="55"/>
                    <a:pt x="24" y="48"/>
                  </a:cubicBezTo>
                  <a:cubicBezTo>
                    <a:pt x="17" y="40"/>
                    <a:pt x="14" y="36"/>
                    <a:pt x="14" y="36"/>
                  </a:cubicBezTo>
                  <a:cubicBezTo>
                    <a:pt x="8" y="30"/>
                    <a:pt x="14" y="37"/>
                    <a:pt x="7" y="29"/>
                  </a:cubicBezTo>
                  <a:cubicBezTo>
                    <a:pt x="3" y="24"/>
                    <a:pt x="1" y="20"/>
                    <a:pt x="1" y="17"/>
                  </a:cubicBezTo>
                  <a:cubicBezTo>
                    <a:pt x="0" y="13"/>
                    <a:pt x="3" y="9"/>
                    <a:pt x="7" y="4"/>
                  </a:cubicBezTo>
                  <a:cubicBezTo>
                    <a:pt x="10" y="2"/>
                    <a:pt x="13" y="0"/>
                    <a:pt x="17" y="1"/>
                  </a:cubicBezTo>
                  <a:cubicBezTo>
                    <a:pt x="21" y="1"/>
                    <a:pt x="25" y="3"/>
                    <a:pt x="29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1"/>
                    <a:pt x="37" y="15"/>
                    <a:pt x="38" y="15"/>
                  </a:cubicBezTo>
                  <a:cubicBezTo>
                    <a:pt x="42" y="20"/>
                    <a:pt x="40" y="18"/>
                    <a:pt x="44" y="22"/>
                  </a:cubicBezTo>
                  <a:cubicBezTo>
                    <a:pt x="51" y="29"/>
                    <a:pt x="50" y="29"/>
                    <a:pt x="54" y="33"/>
                  </a:cubicBezTo>
                  <a:cubicBezTo>
                    <a:pt x="57" y="37"/>
                    <a:pt x="58" y="40"/>
                    <a:pt x="58" y="44"/>
                  </a:cubicBezTo>
                  <a:cubicBezTo>
                    <a:pt x="58" y="47"/>
                    <a:pt x="56" y="50"/>
                    <a:pt x="53" y="54"/>
                  </a:cubicBezTo>
                  <a:cubicBezTo>
                    <a:pt x="49" y="58"/>
                    <a:pt x="45" y="60"/>
                    <a:pt x="42" y="60"/>
                  </a:cubicBezTo>
                  <a:cubicBezTo>
                    <a:pt x="39" y="60"/>
                    <a:pt x="36" y="59"/>
                    <a:pt x="32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5" name="Freeform 79">
              <a:extLst>
                <a:ext uri="{FF2B5EF4-FFF2-40B4-BE49-F238E27FC236}">
                  <a16:creationId xmlns:a16="http://schemas.microsoft.com/office/drawing/2014/main" id="{F72FB821-5AF0-4EA1-B84B-D5E12D8333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800114">
              <a:off x="869193" y="1989904"/>
              <a:ext cx="743890" cy="1195221"/>
            </a:xfrm>
            <a:custGeom>
              <a:avLst/>
              <a:gdLst>
                <a:gd name="T0" fmla="*/ 15 w 49"/>
                <a:gd name="T1" fmla="*/ 65 h 79"/>
                <a:gd name="T2" fmla="*/ 12 w 49"/>
                <a:gd name="T3" fmla="*/ 54 h 79"/>
                <a:gd name="T4" fmla="*/ 8 w 49"/>
                <a:gd name="T5" fmla="*/ 33 h 79"/>
                <a:gd name="T6" fmla="*/ 38 w 49"/>
                <a:gd name="T7" fmla="*/ 24 h 79"/>
                <a:gd name="T8" fmla="*/ 45 w 49"/>
                <a:gd name="T9" fmla="*/ 70 h 79"/>
                <a:gd name="T10" fmla="*/ 15 w 49"/>
                <a:gd name="T11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15" y="65"/>
                  </a:moveTo>
                  <a:cubicBezTo>
                    <a:pt x="14" y="59"/>
                    <a:pt x="13" y="58"/>
                    <a:pt x="12" y="54"/>
                  </a:cubicBezTo>
                  <a:cubicBezTo>
                    <a:pt x="11" y="45"/>
                    <a:pt x="10" y="40"/>
                    <a:pt x="8" y="33"/>
                  </a:cubicBezTo>
                  <a:cubicBezTo>
                    <a:pt x="0" y="9"/>
                    <a:pt x="34" y="0"/>
                    <a:pt x="38" y="24"/>
                  </a:cubicBezTo>
                  <a:cubicBezTo>
                    <a:pt x="43" y="43"/>
                    <a:pt x="49" y="60"/>
                    <a:pt x="45" y="70"/>
                  </a:cubicBezTo>
                  <a:cubicBezTo>
                    <a:pt x="38" y="77"/>
                    <a:pt x="19" y="79"/>
                    <a:pt x="15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6" name="Freeform 85">
              <a:extLst>
                <a:ext uri="{FF2B5EF4-FFF2-40B4-BE49-F238E27FC236}">
                  <a16:creationId xmlns:a16="http://schemas.microsoft.com/office/drawing/2014/main" id="{DFE0F740-8A45-42B9-BEF6-A75329504F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800114">
              <a:off x="1316205" y="967005"/>
              <a:ext cx="541011" cy="981989"/>
            </a:xfrm>
            <a:custGeom>
              <a:avLst/>
              <a:gdLst>
                <a:gd name="T0" fmla="*/ 36 w 36"/>
                <a:gd name="T1" fmla="*/ 15 h 65"/>
                <a:gd name="T2" fmla="*/ 34 w 36"/>
                <a:gd name="T3" fmla="*/ 5 h 65"/>
                <a:gd name="T4" fmla="*/ 28 w 36"/>
                <a:gd name="T5" fmla="*/ 1 h 65"/>
                <a:gd name="T6" fmla="*/ 23 w 36"/>
                <a:gd name="T7" fmla="*/ 0 h 65"/>
                <a:gd name="T8" fmla="*/ 13 w 36"/>
                <a:gd name="T9" fmla="*/ 1 h 65"/>
                <a:gd name="T10" fmla="*/ 7 w 36"/>
                <a:gd name="T11" fmla="*/ 9 h 65"/>
                <a:gd name="T12" fmla="*/ 4 w 36"/>
                <a:gd name="T13" fmla="*/ 19 h 65"/>
                <a:gd name="T14" fmla="*/ 0 w 36"/>
                <a:gd name="T15" fmla="*/ 44 h 65"/>
                <a:gd name="T16" fmla="*/ 1 w 36"/>
                <a:gd name="T17" fmla="*/ 58 h 65"/>
                <a:gd name="T18" fmla="*/ 8 w 36"/>
                <a:gd name="T19" fmla="*/ 64 h 65"/>
                <a:gd name="T20" fmla="*/ 16 w 36"/>
                <a:gd name="T21" fmla="*/ 65 h 65"/>
                <a:gd name="T22" fmla="*/ 25 w 36"/>
                <a:gd name="T23" fmla="*/ 63 h 65"/>
                <a:gd name="T24" fmla="*/ 31 w 36"/>
                <a:gd name="T25" fmla="*/ 55 h 65"/>
                <a:gd name="T26" fmla="*/ 34 w 36"/>
                <a:gd name="T27" fmla="*/ 40 h 65"/>
                <a:gd name="T28" fmla="*/ 36 w 36"/>
                <a:gd name="T2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65">
                  <a:moveTo>
                    <a:pt x="36" y="15"/>
                  </a:moveTo>
                  <a:cubicBezTo>
                    <a:pt x="36" y="10"/>
                    <a:pt x="35" y="7"/>
                    <a:pt x="34" y="5"/>
                  </a:cubicBezTo>
                  <a:cubicBezTo>
                    <a:pt x="33" y="3"/>
                    <a:pt x="31" y="2"/>
                    <a:pt x="28" y="1"/>
                  </a:cubicBezTo>
                  <a:cubicBezTo>
                    <a:pt x="27" y="1"/>
                    <a:pt x="25" y="1"/>
                    <a:pt x="23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1" y="2"/>
                    <a:pt x="9" y="4"/>
                    <a:pt x="7" y="9"/>
                  </a:cubicBezTo>
                  <a:cubicBezTo>
                    <a:pt x="6" y="13"/>
                    <a:pt x="5" y="17"/>
                    <a:pt x="4" y="19"/>
                  </a:cubicBezTo>
                  <a:cubicBezTo>
                    <a:pt x="2" y="29"/>
                    <a:pt x="0" y="44"/>
                    <a:pt x="0" y="44"/>
                  </a:cubicBezTo>
                  <a:cubicBezTo>
                    <a:pt x="0" y="50"/>
                    <a:pt x="0" y="55"/>
                    <a:pt x="1" y="58"/>
                  </a:cubicBezTo>
                  <a:cubicBezTo>
                    <a:pt x="2" y="61"/>
                    <a:pt x="5" y="63"/>
                    <a:pt x="8" y="64"/>
                  </a:cubicBezTo>
                  <a:cubicBezTo>
                    <a:pt x="11" y="65"/>
                    <a:pt x="13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1"/>
                    <a:pt x="30" y="59"/>
                    <a:pt x="31" y="55"/>
                  </a:cubicBezTo>
                  <a:cubicBezTo>
                    <a:pt x="32" y="50"/>
                    <a:pt x="31" y="54"/>
                    <a:pt x="34" y="40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  <p:grpSp>
        <p:nvGrpSpPr>
          <p:cNvPr id="26" name="Group 17">
            <a:extLst>
              <a:ext uri="{FF2B5EF4-FFF2-40B4-BE49-F238E27FC236}">
                <a16:creationId xmlns:a16="http://schemas.microsoft.com/office/drawing/2014/main" id="{3214C51D-3B74-4CCB-82B8-A184460FCA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25210" y="268794"/>
            <a:ext cx="632305" cy="1606552"/>
            <a:chOff x="10224385" y="954724"/>
            <a:chExt cx="1324087" cy="3364228"/>
          </a:xfrm>
        </p:grpSpPr>
        <p:sp>
          <p:nvSpPr>
            <p:cNvPr id="19" name="Freeform 80">
              <a:extLst>
                <a:ext uri="{FF2B5EF4-FFF2-40B4-BE49-F238E27FC236}">
                  <a16:creationId xmlns:a16="http://schemas.microsoft.com/office/drawing/2014/main" id="{66CD91DA-BDB8-476E-8111-2918188D6D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562739" y="2385730"/>
              <a:ext cx="985733" cy="504616"/>
            </a:xfrm>
            <a:custGeom>
              <a:avLst/>
              <a:gdLst>
                <a:gd name="T0" fmla="*/ 53 w 66"/>
                <a:gd name="T1" fmla="*/ 33 h 34"/>
                <a:gd name="T2" fmla="*/ 39 w 66"/>
                <a:gd name="T3" fmla="*/ 33 h 34"/>
                <a:gd name="T4" fmla="*/ 21 w 66"/>
                <a:gd name="T5" fmla="*/ 33 h 34"/>
                <a:gd name="T6" fmla="*/ 12 w 66"/>
                <a:gd name="T7" fmla="*/ 32 h 34"/>
                <a:gd name="T8" fmla="*/ 3 w 66"/>
                <a:gd name="T9" fmla="*/ 28 h 34"/>
                <a:gd name="T10" fmla="*/ 0 w 66"/>
                <a:gd name="T11" fmla="*/ 21 h 34"/>
                <a:gd name="T12" fmla="*/ 0 w 66"/>
                <a:gd name="T13" fmla="*/ 16 h 34"/>
                <a:gd name="T14" fmla="*/ 3 w 66"/>
                <a:gd name="T15" fmla="*/ 7 h 34"/>
                <a:gd name="T16" fmla="*/ 11 w 66"/>
                <a:gd name="T17" fmla="*/ 3 h 34"/>
                <a:gd name="T18" fmla="*/ 23 w 66"/>
                <a:gd name="T19" fmla="*/ 2 h 34"/>
                <a:gd name="T20" fmla="*/ 43 w 66"/>
                <a:gd name="T21" fmla="*/ 0 h 34"/>
                <a:gd name="T22" fmla="*/ 48 w 66"/>
                <a:gd name="T23" fmla="*/ 0 h 34"/>
                <a:gd name="T24" fmla="*/ 62 w 66"/>
                <a:gd name="T25" fmla="*/ 4 h 34"/>
                <a:gd name="T26" fmla="*/ 66 w 66"/>
                <a:gd name="T27" fmla="*/ 13 h 34"/>
                <a:gd name="T28" fmla="*/ 66 w 66"/>
                <a:gd name="T29" fmla="*/ 20 h 34"/>
                <a:gd name="T30" fmla="*/ 62 w 66"/>
                <a:gd name="T31" fmla="*/ 29 h 34"/>
                <a:gd name="T32" fmla="*/ 53 w 66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34">
                  <a:moveTo>
                    <a:pt x="53" y="33"/>
                  </a:moveTo>
                  <a:cubicBezTo>
                    <a:pt x="47" y="33"/>
                    <a:pt x="53" y="34"/>
                    <a:pt x="39" y="33"/>
                  </a:cubicBezTo>
                  <a:cubicBezTo>
                    <a:pt x="24" y="33"/>
                    <a:pt x="21" y="33"/>
                    <a:pt x="21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7" y="31"/>
                    <a:pt x="4" y="30"/>
                    <a:pt x="3" y="28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19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4" y="5"/>
                    <a:pt x="7" y="3"/>
                    <a:pt x="11" y="3"/>
                  </a:cubicBezTo>
                  <a:cubicBezTo>
                    <a:pt x="16" y="2"/>
                    <a:pt x="20" y="2"/>
                    <a:pt x="23" y="2"/>
                  </a:cubicBezTo>
                  <a:cubicBezTo>
                    <a:pt x="32" y="1"/>
                    <a:pt x="37" y="0"/>
                    <a:pt x="4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1"/>
                    <a:pt x="59" y="3"/>
                    <a:pt x="62" y="4"/>
                  </a:cubicBezTo>
                  <a:cubicBezTo>
                    <a:pt x="65" y="6"/>
                    <a:pt x="66" y="9"/>
                    <a:pt x="66" y="13"/>
                  </a:cubicBezTo>
                  <a:cubicBezTo>
                    <a:pt x="66" y="15"/>
                    <a:pt x="66" y="17"/>
                    <a:pt x="66" y="20"/>
                  </a:cubicBezTo>
                  <a:cubicBezTo>
                    <a:pt x="65" y="23"/>
                    <a:pt x="64" y="26"/>
                    <a:pt x="62" y="29"/>
                  </a:cubicBezTo>
                  <a:cubicBezTo>
                    <a:pt x="60" y="31"/>
                    <a:pt x="57" y="32"/>
                    <a:pt x="53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0" name="Freeform 84">
              <a:extLst>
                <a:ext uri="{FF2B5EF4-FFF2-40B4-BE49-F238E27FC236}">
                  <a16:creationId xmlns:a16="http://schemas.microsoft.com/office/drawing/2014/main" id="{576CF7BA-63E8-47BF-AB8E-E9134BE8EF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874527">
              <a:off x="10288245" y="954724"/>
              <a:ext cx="852074" cy="892781"/>
            </a:xfrm>
            <a:custGeom>
              <a:avLst/>
              <a:gdLst>
                <a:gd name="T0" fmla="*/ 4 w 57"/>
                <a:gd name="T1" fmla="*/ 34 h 60"/>
                <a:gd name="T2" fmla="*/ 17 w 57"/>
                <a:gd name="T3" fmla="*/ 18 h 60"/>
                <a:gd name="T4" fmla="*/ 26 w 57"/>
                <a:gd name="T5" fmla="*/ 8 h 60"/>
                <a:gd name="T6" fmla="*/ 29 w 57"/>
                <a:gd name="T7" fmla="*/ 5 h 60"/>
                <a:gd name="T8" fmla="*/ 41 w 57"/>
                <a:gd name="T9" fmla="*/ 0 h 60"/>
                <a:gd name="T10" fmla="*/ 51 w 57"/>
                <a:gd name="T11" fmla="*/ 6 h 60"/>
                <a:gd name="T12" fmla="*/ 56 w 57"/>
                <a:gd name="T13" fmla="*/ 16 h 60"/>
                <a:gd name="T14" fmla="*/ 51 w 57"/>
                <a:gd name="T15" fmla="*/ 28 h 60"/>
                <a:gd name="T16" fmla="*/ 29 w 57"/>
                <a:gd name="T17" fmla="*/ 53 h 60"/>
                <a:gd name="T18" fmla="*/ 17 w 57"/>
                <a:gd name="T19" fmla="*/ 59 h 60"/>
                <a:gd name="T20" fmla="*/ 5 w 57"/>
                <a:gd name="T21" fmla="*/ 54 h 60"/>
                <a:gd name="T22" fmla="*/ 0 w 57"/>
                <a:gd name="T23" fmla="*/ 45 h 60"/>
                <a:gd name="T24" fmla="*/ 4 w 57"/>
                <a:gd name="T25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0">
                  <a:moveTo>
                    <a:pt x="4" y="34"/>
                  </a:moveTo>
                  <a:cubicBezTo>
                    <a:pt x="5" y="33"/>
                    <a:pt x="17" y="18"/>
                    <a:pt x="17" y="18"/>
                  </a:cubicBezTo>
                  <a:cubicBezTo>
                    <a:pt x="21" y="14"/>
                    <a:pt x="24" y="10"/>
                    <a:pt x="26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4" y="2"/>
                    <a:pt x="38" y="0"/>
                    <a:pt x="41" y="0"/>
                  </a:cubicBezTo>
                  <a:cubicBezTo>
                    <a:pt x="44" y="1"/>
                    <a:pt x="47" y="2"/>
                    <a:pt x="51" y="6"/>
                  </a:cubicBezTo>
                  <a:cubicBezTo>
                    <a:pt x="55" y="10"/>
                    <a:pt x="57" y="13"/>
                    <a:pt x="56" y="16"/>
                  </a:cubicBezTo>
                  <a:cubicBezTo>
                    <a:pt x="56" y="19"/>
                    <a:pt x="54" y="23"/>
                    <a:pt x="51" y="28"/>
                  </a:cubicBezTo>
                  <a:cubicBezTo>
                    <a:pt x="51" y="28"/>
                    <a:pt x="33" y="48"/>
                    <a:pt x="29" y="53"/>
                  </a:cubicBezTo>
                  <a:cubicBezTo>
                    <a:pt x="25" y="57"/>
                    <a:pt x="21" y="59"/>
                    <a:pt x="17" y="59"/>
                  </a:cubicBezTo>
                  <a:cubicBezTo>
                    <a:pt x="13" y="60"/>
                    <a:pt x="9" y="58"/>
                    <a:pt x="5" y="54"/>
                  </a:cubicBezTo>
                  <a:cubicBezTo>
                    <a:pt x="2" y="51"/>
                    <a:pt x="0" y="48"/>
                    <a:pt x="0" y="45"/>
                  </a:cubicBezTo>
                  <a:cubicBezTo>
                    <a:pt x="0" y="42"/>
                    <a:pt x="2" y="3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1" name="Freeform 87">
              <a:extLst>
                <a:ext uri="{FF2B5EF4-FFF2-40B4-BE49-F238E27FC236}">
                  <a16:creationId xmlns:a16="http://schemas.microsoft.com/office/drawing/2014/main" id="{C0C95E2B-D068-4E18-85DE-266A42E6C6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20630858">
              <a:off x="10224385" y="3437261"/>
              <a:ext cx="824227" cy="881691"/>
            </a:xfrm>
            <a:custGeom>
              <a:avLst/>
              <a:gdLst>
                <a:gd name="T0" fmla="*/ 0 w 55"/>
                <a:gd name="T1" fmla="*/ 17 h 59"/>
                <a:gd name="T2" fmla="*/ 1 w 55"/>
                <a:gd name="T3" fmla="*/ 11 h 59"/>
                <a:gd name="T4" fmla="*/ 4 w 55"/>
                <a:gd name="T5" fmla="*/ 6 h 59"/>
                <a:gd name="T6" fmla="*/ 7 w 55"/>
                <a:gd name="T7" fmla="*/ 4 h 59"/>
                <a:gd name="T8" fmla="*/ 14 w 55"/>
                <a:gd name="T9" fmla="*/ 0 h 59"/>
                <a:gd name="T10" fmla="*/ 23 w 55"/>
                <a:gd name="T11" fmla="*/ 3 h 59"/>
                <a:gd name="T12" fmla="*/ 31 w 55"/>
                <a:gd name="T13" fmla="*/ 11 h 59"/>
                <a:gd name="T14" fmla="*/ 38 w 55"/>
                <a:gd name="T15" fmla="*/ 20 h 59"/>
                <a:gd name="T16" fmla="*/ 48 w 55"/>
                <a:gd name="T17" fmla="*/ 31 h 59"/>
                <a:gd name="T18" fmla="*/ 55 w 55"/>
                <a:gd name="T19" fmla="*/ 43 h 59"/>
                <a:gd name="T20" fmla="*/ 49 w 55"/>
                <a:gd name="T21" fmla="*/ 55 h 59"/>
                <a:gd name="T22" fmla="*/ 38 w 55"/>
                <a:gd name="T23" fmla="*/ 59 h 59"/>
                <a:gd name="T24" fmla="*/ 33 w 55"/>
                <a:gd name="T25" fmla="*/ 58 h 59"/>
                <a:gd name="T26" fmla="*/ 26 w 55"/>
                <a:gd name="T27" fmla="*/ 53 h 59"/>
                <a:gd name="T28" fmla="*/ 5 w 55"/>
                <a:gd name="T29" fmla="*/ 27 h 59"/>
                <a:gd name="T30" fmla="*/ 0 w 55"/>
                <a:gd name="T31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9">
                  <a:moveTo>
                    <a:pt x="0" y="17"/>
                  </a:move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3" y="8"/>
                    <a:pt x="4" y="6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7" y="0"/>
                    <a:pt x="20" y="1"/>
                    <a:pt x="23" y="3"/>
                  </a:cubicBezTo>
                  <a:cubicBezTo>
                    <a:pt x="26" y="4"/>
                    <a:pt x="29" y="7"/>
                    <a:pt x="31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2" y="36"/>
                    <a:pt x="54" y="40"/>
                    <a:pt x="55" y="43"/>
                  </a:cubicBezTo>
                  <a:cubicBezTo>
                    <a:pt x="55" y="47"/>
                    <a:pt x="54" y="52"/>
                    <a:pt x="49" y="55"/>
                  </a:cubicBezTo>
                  <a:cubicBezTo>
                    <a:pt x="45" y="58"/>
                    <a:pt x="41" y="59"/>
                    <a:pt x="38" y="59"/>
                  </a:cubicBezTo>
                  <a:cubicBezTo>
                    <a:pt x="37" y="59"/>
                    <a:pt x="35" y="59"/>
                    <a:pt x="33" y="58"/>
                  </a:cubicBezTo>
                  <a:cubicBezTo>
                    <a:pt x="31" y="57"/>
                    <a:pt x="29" y="55"/>
                    <a:pt x="26" y="53"/>
                  </a:cubicBezTo>
                  <a:cubicBezTo>
                    <a:pt x="23" y="50"/>
                    <a:pt x="5" y="27"/>
                    <a:pt x="5" y="27"/>
                  </a:cubicBezTo>
                  <a:cubicBezTo>
                    <a:pt x="2" y="23"/>
                    <a:pt x="0" y="19"/>
                    <a:pt x="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0176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66C96C0-C503-4689-9188-1B79F55F3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A6F8FCFF-8CE5-4C0E-8A4D-597B7989C7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870" b="4943"/>
          <a:stretch/>
        </p:blipFill>
        <p:spPr>
          <a:xfrm>
            <a:off x="20" y="10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390D9D2-CD1B-45D5-8B3B-6FF07D60E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1"/>
            <a:ext cx="12191997" cy="2636837"/>
          </a:xfrm>
          <a:prstGeom prst="rect">
            <a:avLst/>
          </a:prstGeom>
          <a:gradFill flip="none" rotWithShape="1"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8F3AECA-1E28-4DB0-901D-747B82759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89400" y="406270"/>
            <a:ext cx="684878" cy="1449344"/>
            <a:chOff x="643527" y="1187494"/>
            <a:chExt cx="1434178" cy="3035022"/>
          </a:xfrm>
        </p:grpSpPr>
        <p:sp>
          <p:nvSpPr>
            <p:cNvPr id="14" name="Freeform 78">
              <a:extLst>
                <a:ext uri="{FF2B5EF4-FFF2-40B4-BE49-F238E27FC236}">
                  <a16:creationId xmlns:a16="http://schemas.microsoft.com/office/drawing/2014/main" id="{F137E6B0-A1AA-47FF-AAB8-9E5D6B701C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800114">
              <a:off x="1083914" y="3331230"/>
              <a:ext cx="879143" cy="903430"/>
            </a:xfrm>
            <a:custGeom>
              <a:avLst/>
              <a:gdLst>
                <a:gd name="T0" fmla="*/ 32 w 58"/>
                <a:gd name="T1" fmla="*/ 56 h 60"/>
                <a:gd name="T2" fmla="*/ 24 w 58"/>
                <a:gd name="T3" fmla="*/ 48 h 60"/>
                <a:gd name="T4" fmla="*/ 14 w 58"/>
                <a:gd name="T5" fmla="*/ 36 h 60"/>
                <a:gd name="T6" fmla="*/ 7 w 58"/>
                <a:gd name="T7" fmla="*/ 29 h 60"/>
                <a:gd name="T8" fmla="*/ 1 w 58"/>
                <a:gd name="T9" fmla="*/ 17 h 60"/>
                <a:gd name="T10" fmla="*/ 7 w 58"/>
                <a:gd name="T11" fmla="*/ 4 h 60"/>
                <a:gd name="T12" fmla="*/ 17 w 58"/>
                <a:gd name="T13" fmla="*/ 1 h 60"/>
                <a:gd name="T14" fmla="*/ 29 w 58"/>
                <a:gd name="T15" fmla="*/ 6 h 60"/>
                <a:gd name="T16" fmla="*/ 31 w 58"/>
                <a:gd name="T17" fmla="*/ 8 h 60"/>
                <a:gd name="T18" fmla="*/ 38 w 58"/>
                <a:gd name="T19" fmla="*/ 15 h 60"/>
                <a:gd name="T20" fmla="*/ 44 w 58"/>
                <a:gd name="T21" fmla="*/ 22 h 60"/>
                <a:gd name="T22" fmla="*/ 54 w 58"/>
                <a:gd name="T23" fmla="*/ 33 h 60"/>
                <a:gd name="T24" fmla="*/ 58 w 58"/>
                <a:gd name="T25" fmla="*/ 44 h 60"/>
                <a:gd name="T26" fmla="*/ 53 w 58"/>
                <a:gd name="T27" fmla="*/ 54 h 60"/>
                <a:gd name="T28" fmla="*/ 42 w 58"/>
                <a:gd name="T29" fmla="*/ 60 h 60"/>
                <a:gd name="T30" fmla="*/ 32 w 58"/>
                <a:gd name="T3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32" y="56"/>
                  </a:moveTo>
                  <a:cubicBezTo>
                    <a:pt x="30" y="54"/>
                    <a:pt x="31" y="55"/>
                    <a:pt x="24" y="48"/>
                  </a:cubicBezTo>
                  <a:cubicBezTo>
                    <a:pt x="17" y="40"/>
                    <a:pt x="14" y="36"/>
                    <a:pt x="14" y="36"/>
                  </a:cubicBezTo>
                  <a:cubicBezTo>
                    <a:pt x="8" y="30"/>
                    <a:pt x="14" y="37"/>
                    <a:pt x="7" y="29"/>
                  </a:cubicBezTo>
                  <a:cubicBezTo>
                    <a:pt x="3" y="24"/>
                    <a:pt x="1" y="20"/>
                    <a:pt x="1" y="17"/>
                  </a:cubicBezTo>
                  <a:cubicBezTo>
                    <a:pt x="0" y="13"/>
                    <a:pt x="3" y="9"/>
                    <a:pt x="7" y="4"/>
                  </a:cubicBezTo>
                  <a:cubicBezTo>
                    <a:pt x="10" y="2"/>
                    <a:pt x="13" y="0"/>
                    <a:pt x="17" y="1"/>
                  </a:cubicBezTo>
                  <a:cubicBezTo>
                    <a:pt x="21" y="1"/>
                    <a:pt x="25" y="3"/>
                    <a:pt x="29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1"/>
                    <a:pt x="37" y="15"/>
                    <a:pt x="38" y="15"/>
                  </a:cubicBezTo>
                  <a:cubicBezTo>
                    <a:pt x="42" y="20"/>
                    <a:pt x="40" y="18"/>
                    <a:pt x="44" y="22"/>
                  </a:cubicBezTo>
                  <a:cubicBezTo>
                    <a:pt x="51" y="29"/>
                    <a:pt x="50" y="29"/>
                    <a:pt x="54" y="33"/>
                  </a:cubicBezTo>
                  <a:cubicBezTo>
                    <a:pt x="57" y="37"/>
                    <a:pt x="58" y="40"/>
                    <a:pt x="58" y="44"/>
                  </a:cubicBezTo>
                  <a:cubicBezTo>
                    <a:pt x="58" y="47"/>
                    <a:pt x="56" y="50"/>
                    <a:pt x="53" y="54"/>
                  </a:cubicBezTo>
                  <a:cubicBezTo>
                    <a:pt x="49" y="58"/>
                    <a:pt x="45" y="60"/>
                    <a:pt x="42" y="60"/>
                  </a:cubicBezTo>
                  <a:cubicBezTo>
                    <a:pt x="39" y="60"/>
                    <a:pt x="36" y="59"/>
                    <a:pt x="32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5" name="Freeform 79">
              <a:extLst>
                <a:ext uri="{FF2B5EF4-FFF2-40B4-BE49-F238E27FC236}">
                  <a16:creationId xmlns:a16="http://schemas.microsoft.com/office/drawing/2014/main" id="{F72FB821-5AF0-4EA1-B84B-D5E12D8333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800114">
              <a:off x="869193" y="1989904"/>
              <a:ext cx="743890" cy="1195221"/>
            </a:xfrm>
            <a:custGeom>
              <a:avLst/>
              <a:gdLst>
                <a:gd name="T0" fmla="*/ 15 w 49"/>
                <a:gd name="T1" fmla="*/ 65 h 79"/>
                <a:gd name="T2" fmla="*/ 12 w 49"/>
                <a:gd name="T3" fmla="*/ 54 h 79"/>
                <a:gd name="T4" fmla="*/ 8 w 49"/>
                <a:gd name="T5" fmla="*/ 33 h 79"/>
                <a:gd name="T6" fmla="*/ 38 w 49"/>
                <a:gd name="T7" fmla="*/ 24 h 79"/>
                <a:gd name="T8" fmla="*/ 45 w 49"/>
                <a:gd name="T9" fmla="*/ 70 h 79"/>
                <a:gd name="T10" fmla="*/ 15 w 49"/>
                <a:gd name="T11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15" y="65"/>
                  </a:moveTo>
                  <a:cubicBezTo>
                    <a:pt x="14" y="59"/>
                    <a:pt x="13" y="58"/>
                    <a:pt x="12" y="54"/>
                  </a:cubicBezTo>
                  <a:cubicBezTo>
                    <a:pt x="11" y="45"/>
                    <a:pt x="10" y="40"/>
                    <a:pt x="8" y="33"/>
                  </a:cubicBezTo>
                  <a:cubicBezTo>
                    <a:pt x="0" y="9"/>
                    <a:pt x="34" y="0"/>
                    <a:pt x="38" y="24"/>
                  </a:cubicBezTo>
                  <a:cubicBezTo>
                    <a:pt x="43" y="43"/>
                    <a:pt x="49" y="60"/>
                    <a:pt x="45" y="70"/>
                  </a:cubicBezTo>
                  <a:cubicBezTo>
                    <a:pt x="38" y="77"/>
                    <a:pt x="19" y="79"/>
                    <a:pt x="15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6" name="Freeform 85">
              <a:extLst>
                <a:ext uri="{FF2B5EF4-FFF2-40B4-BE49-F238E27FC236}">
                  <a16:creationId xmlns:a16="http://schemas.microsoft.com/office/drawing/2014/main" id="{DFE0F740-8A45-42B9-BEF6-A75329504F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800114">
              <a:off x="1316205" y="967005"/>
              <a:ext cx="541011" cy="981989"/>
            </a:xfrm>
            <a:custGeom>
              <a:avLst/>
              <a:gdLst>
                <a:gd name="T0" fmla="*/ 36 w 36"/>
                <a:gd name="T1" fmla="*/ 15 h 65"/>
                <a:gd name="T2" fmla="*/ 34 w 36"/>
                <a:gd name="T3" fmla="*/ 5 h 65"/>
                <a:gd name="T4" fmla="*/ 28 w 36"/>
                <a:gd name="T5" fmla="*/ 1 h 65"/>
                <a:gd name="T6" fmla="*/ 23 w 36"/>
                <a:gd name="T7" fmla="*/ 0 h 65"/>
                <a:gd name="T8" fmla="*/ 13 w 36"/>
                <a:gd name="T9" fmla="*/ 1 h 65"/>
                <a:gd name="T10" fmla="*/ 7 w 36"/>
                <a:gd name="T11" fmla="*/ 9 h 65"/>
                <a:gd name="T12" fmla="*/ 4 w 36"/>
                <a:gd name="T13" fmla="*/ 19 h 65"/>
                <a:gd name="T14" fmla="*/ 0 w 36"/>
                <a:gd name="T15" fmla="*/ 44 h 65"/>
                <a:gd name="T16" fmla="*/ 1 w 36"/>
                <a:gd name="T17" fmla="*/ 58 h 65"/>
                <a:gd name="T18" fmla="*/ 8 w 36"/>
                <a:gd name="T19" fmla="*/ 64 h 65"/>
                <a:gd name="T20" fmla="*/ 16 w 36"/>
                <a:gd name="T21" fmla="*/ 65 h 65"/>
                <a:gd name="T22" fmla="*/ 25 w 36"/>
                <a:gd name="T23" fmla="*/ 63 h 65"/>
                <a:gd name="T24" fmla="*/ 31 w 36"/>
                <a:gd name="T25" fmla="*/ 55 h 65"/>
                <a:gd name="T26" fmla="*/ 34 w 36"/>
                <a:gd name="T27" fmla="*/ 40 h 65"/>
                <a:gd name="T28" fmla="*/ 36 w 36"/>
                <a:gd name="T2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65">
                  <a:moveTo>
                    <a:pt x="36" y="15"/>
                  </a:moveTo>
                  <a:cubicBezTo>
                    <a:pt x="36" y="10"/>
                    <a:pt x="35" y="7"/>
                    <a:pt x="34" y="5"/>
                  </a:cubicBezTo>
                  <a:cubicBezTo>
                    <a:pt x="33" y="3"/>
                    <a:pt x="31" y="2"/>
                    <a:pt x="28" y="1"/>
                  </a:cubicBezTo>
                  <a:cubicBezTo>
                    <a:pt x="27" y="1"/>
                    <a:pt x="25" y="1"/>
                    <a:pt x="23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1" y="2"/>
                    <a:pt x="9" y="4"/>
                    <a:pt x="7" y="9"/>
                  </a:cubicBezTo>
                  <a:cubicBezTo>
                    <a:pt x="6" y="13"/>
                    <a:pt x="5" y="17"/>
                    <a:pt x="4" y="19"/>
                  </a:cubicBezTo>
                  <a:cubicBezTo>
                    <a:pt x="2" y="29"/>
                    <a:pt x="0" y="44"/>
                    <a:pt x="0" y="44"/>
                  </a:cubicBezTo>
                  <a:cubicBezTo>
                    <a:pt x="0" y="50"/>
                    <a:pt x="0" y="55"/>
                    <a:pt x="1" y="58"/>
                  </a:cubicBezTo>
                  <a:cubicBezTo>
                    <a:pt x="2" y="61"/>
                    <a:pt x="5" y="63"/>
                    <a:pt x="8" y="64"/>
                  </a:cubicBezTo>
                  <a:cubicBezTo>
                    <a:pt x="11" y="65"/>
                    <a:pt x="13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1"/>
                    <a:pt x="30" y="59"/>
                    <a:pt x="31" y="55"/>
                  </a:cubicBezTo>
                  <a:cubicBezTo>
                    <a:pt x="32" y="50"/>
                    <a:pt x="31" y="54"/>
                    <a:pt x="34" y="40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214C51D-3B74-4CCB-82B8-A184460FCA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25210" y="268794"/>
            <a:ext cx="632305" cy="1606552"/>
            <a:chOff x="10224385" y="954724"/>
            <a:chExt cx="1324087" cy="3364228"/>
          </a:xfrm>
        </p:grpSpPr>
        <p:sp>
          <p:nvSpPr>
            <p:cNvPr id="19" name="Freeform 80">
              <a:extLst>
                <a:ext uri="{FF2B5EF4-FFF2-40B4-BE49-F238E27FC236}">
                  <a16:creationId xmlns:a16="http://schemas.microsoft.com/office/drawing/2014/main" id="{66CD91DA-BDB8-476E-8111-2918188D6D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562739" y="2385730"/>
              <a:ext cx="985733" cy="504616"/>
            </a:xfrm>
            <a:custGeom>
              <a:avLst/>
              <a:gdLst>
                <a:gd name="T0" fmla="*/ 53 w 66"/>
                <a:gd name="T1" fmla="*/ 33 h 34"/>
                <a:gd name="T2" fmla="*/ 39 w 66"/>
                <a:gd name="T3" fmla="*/ 33 h 34"/>
                <a:gd name="T4" fmla="*/ 21 w 66"/>
                <a:gd name="T5" fmla="*/ 33 h 34"/>
                <a:gd name="T6" fmla="*/ 12 w 66"/>
                <a:gd name="T7" fmla="*/ 32 h 34"/>
                <a:gd name="T8" fmla="*/ 3 w 66"/>
                <a:gd name="T9" fmla="*/ 28 h 34"/>
                <a:gd name="T10" fmla="*/ 0 w 66"/>
                <a:gd name="T11" fmla="*/ 21 h 34"/>
                <a:gd name="T12" fmla="*/ 0 w 66"/>
                <a:gd name="T13" fmla="*/ 16 h 34"/>
                <a:gd name="T14" fmla="*/ 3 w 66"/>
                <a:gd name="T15" fmla="*/ 7 h 34"/>
                <a:gd name="T16" fmla="*/ 11 w 66"/>
                <a:gd name="T17" fmla="*/ 3 h 34"/>
                <a:gd name="T18" fmla="*/ 23 w 66"/>
                <a:gd name="T19" fmla="*/ 2 h 34"/>
                <a:gd name="T20" fmla="*/ 43 w 66"/>
                <a:gd name="T21" fmla="*/ 0 h 34"/>
                <a:gd name="T22" fmla="*/ 48 w 66"/>
                <a:gd name="T23" fmla="*/ 0 h 34"/>
                <a:gd name="T24" fmla="*/ 62 w 66"/>
                <a:gd name="T25" fmla="*/ 4 h 34"/>
                <a:gd name="T26" fmla="*/ 66 w 66"/>
                <a:gd name="T27" fmla="*/ 13 h 34"/>
                <a:gd name="T28" fmla="*/ 66 w 66"/>
                <a:gd name="T29" fmla="*/ 20 h 34"/>
                <a:gd name="T30" fmla="*/ 62 w 66"/>
                <a:gd name="T31" fmla="*/ 29 h 34"/>
                <a:gd name="T32" fmla="*/ 53 w 66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34">
                  <a:moveTo>
                    <a:pt x="53" y="33"/>
                  </a:moveTo>
                  <a:cubicBezTo>
                    <a:pt x="47" y="33"/>
                    <a:pt x="53" y="34"/>
                    <a:pt x="39" y="33"/>
                  </a:cubicBezTo>
                  <a:cubicBezTo>
                    <a:pt x="24" y="33"/>
                    <a:pt x="21" y="33"/>
                    <a:pt x="21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7" y="31"/>
                    <a:pt x="4" y="30"/>
                    <a:pt x="3" y="28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19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4" y="5"/>
                    <a:pt x="7" y="3"/>
                    <a:pt x="11" y="3"/>
                  </a:cubicBezTo>
                  <a:cubicBezTo>
                    <a:pt x="16" y="2"/>
                    <a:pt x="20" y="2"/>
                    <a:pt x="23" y="2"/>
                  </a:cubicBezTo>
                  <a:cubicBezTo>
                    <a:pt x="32" y="1"/>
                    <a:pt x="37" y="0"/>
                    <a:pt x="4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1"/>
                    <a:pt x="59" y="3"/>
                    <a:pt x="62" y="4"/>
                  </a:cubicBezTo>
                  <a:cubicBezTo>
                    <a:pt x="65" y="6"/>
                    <a:pt x="66" y="9"/>
                    <a:pt x="66" y="13"/>
                  </a:cubicBezTo>
                  <a:cubicBezTo>
                    <a:pt x="66" y="15"/>
                    <a:pt x="66" y="17"/>
                    <a:pt x="66" y="20"/>
                  </a:cubicBezTo>
                  <a:cubicBezTo>
                    <a:pt x="65" y="23"/>
                    <a:pt x="64" y="26"/>
                    <a:pt x="62" y="29"/>
                  </a:cubicBezTo>
                  <a:cubicBezTo>
                    <a:pt x="60" y="31"/>
                    <a:pt x="57" y="32"/>
                    <a:pt x="53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0" name="Freeform 84">
              <a:extLst>
                <a:ext uri="{FF2B5EF4-FFF2-40B4-BE49-F238E27FC236}">
                  <a16:creationId xmlns:a16="http://schemas.microsoft.com/office/drawing/2014/main" id="{576CF7BA-63E8-47BF-AB8E-E9134BE8EF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874527">
              <a:off x="10288245" y="954724"/>
              <a:ext cx="852074" cy="892781"/>
            </a:xfrm>
            <a:custGeom>
              <a:avLst/>
              <a:gdLst>
                <a:gd name="T0" fmla="*/ 4 w 57"/>
                <a:gd name="T1" fmla="*/ 34 h 60"/>
                <a:gd name="T2" fmla="*/ 17 w 57"/>
                <a:gd name="T3" fmla="*/ 18 h 60"/>
                <a:gd name="T4" fmla="*/ 26 w 57"/>
                <a:gd name="T5" fmla="*/ 8 h 60"/>
                <a:gd name="T6" fmla="*/ 29 w 57"/>
                <a:gd name="T7" fmla="*/ 5 h 60"/>
                <a:gd name="T8" fmla="*/ 41 w 57"/>
                <a:gd name="T9" fmla="*/ 0 h 60"/>
                <a:gd name="T10" fmla="*/ 51 w 57"/>
                <a:gd name="T11" fmla="*/ 6 h 60"/>
                <a:gd name="T12" fmla="*/ 56 w 57"/>
                <a:gd name="T13" fmla="*/ 16 h 60"/>
                <a:gd name="T14" fmla="*/ 51 w 57"/>
                <a:gd name="T15" fmla="*/ 28 h 60"/>
                <a:gd name="T16" fmla="*/ 29 w 57"/>
                <a:gd name="T17" fmla="*/ 53 h 60"/>
                <a:gd name="T18" fmla="*/ 17 w 57"/>
                <a:gd name="T19" fmla="*/ 59 h 60"/>
                <a:gd name="T20" fmla="*/ 5 w 57"/>
                <a:gd name="T21" fmla="*/ 54 h 60"/>
                <a:gd name="T22" fmla="*/ 0 w 57"/>
                <a:gd name="T23" fmla="*/ 45 h 60"/>
                <a:gd name="T24" fmla="*/ 4 w 57"/>
                <a:gd name="T25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0">
                  <a:moveTo>
                    <a:pt x="4" y="34"/>
                  </a:moveTo>
                  <a:cubicBezTo>
                    <a:pt x="5" y="33"/>
                    <a:pt x="17" y="18"/>
                    <a:pt x="17" y="18"/>
                  </a:cubicBezTo>
                  <a:cubicBezTo>
                    <a:pt x="21" y="14"/>
                    <a:pt x="24" y="10"/>
                    <a:pt x="26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4" y="2"/>
                    <a:pt x="38" y="0"/>
                    <a:pt x="41" y="0"/>
                  </a:cubicBezTo>
                  <a:cubicBezTo>
                    <a:pt x="44" y="1"/>
                    <a:pt x="47" y="2"/>
                    <a:pt x="51" y="6"/>
                  </a:cubicBezTo>
                  <a:cubicBezTo>
                    <a:pt x="55" y="10"/>
                    <a:pt x="57" y="13"/>
                    <a:pt x="56" y="16"/>
                  </a:cubicBezTo>
                  <a:cubicBezTo>
                    <a:pt x="56" y="19"/>
                    <a:pt x="54" y="23"/>
                    <a:pt x="51" y="28"/>
                  </a:cubicBezTo>
                  <a:cubicBezTo>
                    <a:pt x="51" y="28"/>
                    <a:pt x="33" y="48"/>
                    <a:pt x="29" y="53"/>
                  </a:cubicBezTo>
                  <a:cubicBezTo>
                    <a:pt x="25" y="57"/>
                    <a:pt x="21" y="59"/>
                    <a:pt x="17" y="59"/>
                  </a:cubicBezTo>
                  <a:cubicBezTo>
                    <a:pt x="13" y="60"/>
                    <a:pt x="9" y="58"/>
                    <a:pt x="5" y="54"/>
                  </a:cubicBezTo>
                  <a:cubicBezTo>
                    <a:pt x="2" y="51"/>
                    <a:pt x="0" y="48"/>
                    <a:pt x="0" y="45"/>
                  </a:cubicBezTo>
                  <a:cubicBezTo>
                    <a:pt x="0" y="42"/>
                    <a:pt x="2" y="3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1" name="Freeform 87">
              <a:extLst>
                <a:ext uri="{FF2B5EF4-FFF2-40B4-BE49-F238E27FC236}">
                  <a16:creationId xmlns:a16="http://schemas.microsoft.com/office/drawing/2014/main" id="{C0C95E2B-D068-4E18-85DE-266A42E6C6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20630858">
              <a:off x="10224385" y="3437261"/>
              <a:ext cx="824227" cy="881691"/>
            </a:xfrm>
            <a:custGeom>
              <a:avLst/>
              <a:gdLst>
                <a:gd name="T0" fmla="*/ 0 w 55"/>
                <a:gd name="T1" fmla="*/ 17 h 59"/>
                <a:gd name="T2" fmla="*/ 1 w 55"/>
                <a:gd name="T3" fmla="*/ 11 h 59"/>
                <a:gd name="T4" fmla="*/ 4 w 55"/>
                <a:gd name="T5" fmla="*/ 6 h 59"/>
                <a:gd name="T6" fmla="*/ 7 w 55"/>
                <a:gd name="T7" fmla="*/ 4 h 59"/>
                <a:gd name="T8" fmla="*/ 14 w 55"/>
                <a:gd name="T9" fmla="*/ 0 h 59"/>
                <a:gd name="T10" fmla="*/ 23 w 55"/>
                <a:gd name="T11" fmla="*/ 3 h 59"/>
                <a:gd name="T12" fmla="*/ 31 w 55"/>
                <a:gd name="T13" fmla="*/ 11 h 59"/>
                <a:gd name="T14" fmla="*/ 38 w 55"/>
                <a:gd name="T15" fmla="*/ 20 h 59"/>
                <a:gd name="T16" fmla="*/ 48 w 55"/>
                <a:gd name="T17" fmla="*/ 31 h 59"/>
                <a:gd name="T18" fmla="*/ 55 w 55"/>
                <a:gd name="T19" fmla="*/ 43 h 59"/>
                <a:gd name="T20" fmla="*/ 49 w 55"/>
                <a:gd name="T21" fmla="*/ 55 h 59"/>
                <a:gd name="T22" fmla="*/ 38 w 55"/>
                <a:gd name="T23" fmla="*/ 59 h 59"/>
                <a:gd name="T24" fmla="*/ 33 w 55"/>
                <a:gd name="T25" fmla="*/ 58 h 59"/>
                <a:gd name="T26" fmla="*/ 26 w 55"/>
                <a:gd name="T27" fmla="*/ 53 h 59"/>
                <a:gd name="T28" fmla="*/ 5 w 55"/>
                <a:gd name="T29" fmla="*/ 27 h 59"/>
                <a:gd name="T30" fmla="*/ 0 w 55"/>
                <a:gd name="T31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9">
                  <a:moveTo>
                    <a:pt x="0" y="17"/>
                  </a:move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3" y="8"/>
                    <a:pt x="4" y="6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7" y="0"/>
                    <a:pt x="20" y="1"/>
                    <a:pt x="23" y="3"/>
                  </a:cubicBezTo>
                  <a:cubicBezTo>
                    <a:pt x="26" y="4"/>
                    <a:pt x="29" y="7"/>
                    <a:pt x="31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2" y="36"/>
                    <a:pt x="54" y="40"/>
                    <a:pt x="55" y="43"/>
                  </a:cubicBezTo>
                  <a:cubicBezTo>
                    <a:pt x="55" y="47"/>
                    <a:pt x="54" y="52"/>
                    <a:pt x="49" y="55"/>
                  </a:cubicBezTo>
                  <a:cubicBezTo>
                    <a:pt x="45" y="58"/>
                    <a:pt x="41" y="59"/>
                    <a:pt x="38" y="59"/>
                  </a:cubicBezTo>
                  <a:cubicBezTo>
                    <a:pt x="37" y="59"/>
                    <a:pt x="35" y="59"/>
                    <a:pt x="33" y="58"/>
                  </a:cubicBezTo>
                  <a:cubicBezTo>
                    <a:pt x="31" y="57"/>
                    <a:pt x="29" y="55"/>
                    <a:pt x="26" y="53"/>
                  </a:cubicBezTo>
                  <a:cubicBezTo>
                    <a:pt x="23" y="50"/>
                    <a:pt x="5" y="27"/>
                    <a:pt x="5" y="27"/>
                  </a:cubicBezTo>
                  <a:cubicBezTo>
                    <a:pt x="2" y="23"/>
                    <a:pt x="0" y="19"/>
                    <a:pt x="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0620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66C96C0-C503-4689-9188-1B79F55F3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здание, внешний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E4D41652-D82A-11B2-44D4-FBD08E454B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330" b="1670"/>
          <a:stretch/>
        </p:blipFill>
        <p:spPr>
          <a:xfrm>
            <a:off x="20" y="10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390D9D2-CD1B-45D5-8B3B-6FF07D60E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1"/>
            <a:ext cx="12191997" cy="2636837"/>
          </a:xfrm>
          <a:prstGeom prst="rect">
            <a:avLst/>
          </a:prstGeom>
          <a:gradFill flip="none" rotWithShape="1"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7EBE62-3AF4-191F-3D14-398D6EF246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9567" y="619198"/>
            <a:ext cx="9492866" cy="576000"/>
          </a:xfrm>
        </p:spPr>
        <p:txBody>
          <a:bodyPr wrap="square" anchor="t">
            <a:normAutofit/>
          </a:bodyPr>
          <a:lstStyle/>
          <a:p>
            <a:r>
              <a:rPr lang="ru-RU" sz="3200" dirty="0"/>
              <a:t>Группа 3 "В"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83FB88-0E88-22B0-45AF-4B8F432F4D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9568" y="1265256"/>
            <a:ext cx="9492866" cy="340414"/>
          </a:xfrm>
        </p:spPr>
        <p:txBody>
          <a:bodyPr vert="horz" wrap="square" lIns="0" tIns="0" rIns="0" bIns="0" rtlCol="0" anchor="t">
            <a:normAutofit lnSpcReduction="10000"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НА ЭКСКУРСИИ 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8F3AECA-1E28-4DB0-901D-747B82759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89400" y="406270"/>
            <a:ext cx="684878" cy="1449344"/>
            <a:chOff x="643527" y="1187494"/>
            <a:chExt cx="1434178" cy="3035022"/>
          </a:xfrm>
        </p:grpSpPr>
        <p:sp>
          <p:nvSpPr>
            <p:cNvPr id="14" name="Freeform 78">
              <a:extLst>
                <a:ext uri="{FF2B5EF4-FFF2-40B4-BE49-F238E27FC236}">
                  <a16:creationId xmlns:a16="http://schemas.microsoft.com/office/drawing/2014/main" id="{F137E6B0-A1AA-47FF-AAB8-9E5D6B701C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800114">
              <a:off x="1083914" y="3331230"/>
              <a:ext cx="879143" cy="903430"/>
            </a:xfrm>
            <a:custGeom>
              <a:avLst/>
              <a:gdLst>
                <a:gd name="T0" fmla="*/ 32 w 58"/>
                <a:gd name="T1" fmla="*/ 56 h 60"/>
                <a:gd name="T2" fmla="*/ 24 w 58"/>
                <a:gd name="T3" fmla="*/ 48 h 60"/>
                <a:gd name="T4" fmla="*/ 14 w 58"/>
                <a:gd name="T5" fmla="*/ 36 h 60"/>
                <a:gd name="T6" fmla="*/ 7 w 58"/>
                <a:gd name="T7" fmla="*/ 29 h 60"/>
                <a:gd name="T8" fmla="*/ 1 w 58"/>
                <a:gd name="T9" fmla="*/ 17 h 60"/>
                <a:gd name="T10" fmla="*/ 7 w 58"/>
                <a:gd name="T11" fmla="*/ 4 h 60"/>
                <a:gd name="T12" fmla="*/ 17 w 58"/>
                <a:gd name="T13" fmla="*/ 1 h 60"/>
                <a:gd name="T14" fmla="*/ 29 w 58"/>
                <a:gd name="T15" fmla="*/ 6 h 60"/>
                <a:gd name="T16" fmla="*/ 31 w 58"/>
                <a:gd name="T17" fmla="*/ 8 h 60"/>
                <a:gd name="T18" fmla="*/ 38 w 58"/>
                <a:gd name="T19" fmla="*/ 15 h 60"/>
                <a:gd name="T20" fmla="*/ 44 w 58"/>
                <a:gd name="T21" fmla="*/ 22 h 60"/>
                <a:gd name="T22" fmla="*/ 54 w 58"/>
                <a:gd name="T23" fmla="*/ 33 h 60"/>
                <a:gd name="T24" fmla="*/ 58 w 58"/>
                <a:gd name="T25" fmla="*/ 44 h 60"/>
                <a:gd name="T26" fmla="*/ 53 w 58"/>
                <a:gd name="T27" fmla="*/ 54 h 60"/>
                <a:gd name="T28" fmla="*/ 42 w 58"/>
                <a:gd name="T29" fmla="*/ 60 h 60"/>
                <a:gd name="T30" fmla="*/ 32 w 58"/>
                <a:gd name="T3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32" y="56"/>
                  </a:moveTo>
                  <a:cubicBezTo>
                    <a:pt x="30" y="54"/>
                    <a:pt x="31" y="55"/>
                    <a:pt x="24" y="48"/>
                  </a:cubicBezTo>
                  <a:cubicBezTo>
                    <a:pt x="17" y="40"/>
                    <a:pt x="14" y="36"/>
                    <a:pt x="14" y="36"/>
                  </a:cubicBezTo>
                  <a:cubicBezTo>
                    <a:pt x="8" y="30"/>
                    <a:pt x="14" y="37"/>
                    <a:pt x="7" y="29"/>
                  </a:cubicBezTo>
                  <a:cubicBezTo>
                    <a:pt x="3" y="24"/>
                    <a:pt x="1" y="20"/>
                    <a:pt x="1" y="17"/>
                  </a:cubicBezTo>
                  <a:cubicBezTo>
                    <a:pt x="0" y="13"/>
                    <a:pt x="3" y="9"/>
                    <a:pt x="7" y="4"/>
                  </a:cubicBezTo>
                  <a:cubicBezTo>
                    <a:pt x="10" y="2"/>
                    <a:pt x="13" y="0"/>
                    <a:pt x="17" y="1"/>
                  </a:cubicBezTo>
                  <a:cubicBezTo>
                    <a:pt x="21" y="1"/>
                    <a:pt x="25" y="3"/>
                    <a:pt x="29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1"/>
                    <a:pt x="37" y="15"/>
                    <a:pt x="38" y="15"/>
                  </a:cubicBezTo>
                  <a:cubicBezTo>
                    <a:pt x="42" y="20"/>
                    <a:pt x="40" y="18"/>
                    <a:pt x="44" y="22"/>
                  </a:cubicBezTo>
                  <a:cubicBezTo>
                    <a:pt x="51" y="29"/>
                    <a:pt x="50" y="29"/>
                    <a:pt x="54" y="33"/>
                  </a:cubicBezTo>
                  <a:cubicBezTo>
                    <a:pt x="57" y="37"/>
                    <a:pt x="58" y="40"/>
                    <a:pt x="58" y="44"/>
                  </a:cubicBezTo>
                  <a:cubicBezTo>
                    <a:pt x="58" y="47"/>
                    <a:pt x="56" y="50"/>
                    <a:pt x="53" y="54"/>
                  </a:cubicBezTo>
                  <a:cubicBezTo>
                    <a:pt x="49" y="58"/>
                    <a:pt x="45" y="60"/>
                    <a:pt x="42" y="60"/>
                  </a:cubicBezTo>
                  <a:cubicBezTo>
                    <a:pt x="39" y="60"/>
                    <a:pt x="36" y="59"/>
                    <a:pt x="32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5" name="Freeform 79">
              <a:extLst>
                <a:ext uri="{FF2B5EF4-FFF2-40B4-BE49-F238E27FC236}">
                  <a16:creationId xmlns:a16="http://schemas.microsoft.com/office/drawing/2014/main" id="{F72FB821-5AF0-4EA1-B84B-D5E12D8333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800114">
              <a:off x="869193" y="1989904"/>
              <a:ext cx="743890" cy="1195221"/>
            </a:xfrm>
            <a:custGeom>
              <a:avLst/>
              <a:gdLst>
                <a:gd name="T0" fmla="*/ 15 w 49"/>
                <a:gd name="T1" fmla="*/ 65 h 79"/>
                <a:gd name="T2" fmla="*/ 12 w 49"/>
                <a:gd name="T3" fmla="*/ 54 h 79"/>
                <a:gd name="T4" fmla="*/ 8 w 49"/>
                <a:gd name="T5" fmla="*/ 33 h 79"/>
                <a:gd name="T6" fmla="*/ 38 w 49"/>
                <a:gd name="T7" fmla="*/ 24 h 79"/>
                <a:gd name="T8" fmla="*/ 45 w 49"/>
                <a:gd name="T9" fmla="*/ 70 h 79"/>
                <a:gd name="T10" fmla="*/ 15 w 49"/>
                <a:gd name="T11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15" y="65"/>
                  </a:moveTo>
                  <a:cubicBezTo>
                    <a:pt x="14" y="59"/>
                    <a:pt x="13" y="58"/>
                    <a:pt x="12" y="54"/>
                  </a:cubicBezTo>
                  <a:cubicBezTo>
                    <a:pt x="11" y="45"/>
                    <a:pt x="10" y="40"/>
                    <a:pt x="8" y="33"/>
                  </a:cubicBezTo>
                  <a:cubicBezTo>
                    <a:pt x="0" y="9"/>
                    <a:pt x="34" y="0"/>
                    <a:pt x="38" y="24"/>
                  </a:cubicBezTo>
                  <a:cubicBezTo>
                    <a:pt x="43" y="43"/>
                    <a:pt x="49" y="60"/>
                    <a:pt x="45" y="70"/>
                  </a:cubicBezTo>
                  <a:cubicBezTo>
                    <a:pt x="38" y="77"/>
                    <a:pt x="19" y="79"/>
                    <a:pt x="15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6" name="Freeform 85">
              <a:extLst>
                <a:ext uri="{FF2B5EF4-FFF2-40B4-BE49-F238E27FC236}">
                  <a16:creationId xmlns:a16="http://schemas.microsoft.com/office/drawing/2014/main" id="{DFE0F740-8A45-42B9-BEF6-A75329504F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800114">
              <a:off x="1316205" y="967005"/>
              <a:ext cx="541011" cy="981989"/>
            </a:xfrm>
            <a:custGeom>
              <a:avLst/>
              <a:gdLst>
                <a:gd name="T0" fmla="*/ 36 w 36"/>
                <a:gd name="T1" fmla="*/ 15 h 65"/>
                <a:gd name="T2" fmla="*/ 34 w 36"/>
                <a:gd name="T3" fmla="*/ 5 h 65"/>
                <a:gd name="T4" fmla="*/ 28 w 36"/>
                <a:gd name="T5" fmla="*/ 1 h 65"/>
                <a:gd name="T6" fmla="*/ 23 w 36"/>
                <a:gd name="T7" fmla="*/ 0 h 65"/>
                <a:gd name="T8" fmla="*/ 13 w 36"/>
                <a:gd name="T9" fmla="*/ 1 h 65"/>
                <a:gd name="T10" fmla="*/ 7 w 36"/>
                <a:gd name="T11" fmla="*/ 9 h 65"/>
                <a:gd name="T12" fmla="*/ 4 w 36"/>
                <a:gd name="T13" fmla="*/ 19 h 65"/>
                <a:gd name="T14" fmla="*/ 0 w 36"/>
                <a:gd name="T15" fmla="*/ 44 h 65"/>
                <a:gd name="T16" fmla="*/ 1 w 36"/>
                <a:gd name="T17" fmla="*/ 58 h 65"/>
                <a:gd name="T18" fmla="*/ 8 w 36"/>
                <a:gd name="T19" fmla="*/ 64 h 65"/>
                <a:gd name="T20" fmla="*/ 16 w 36"/>
                <a:gd name="T21" fmla="*/ 65 h 65"/>
                <a:gd name="T22" fmla="*/ 25 w 36"/>
                <a:gd name="T23" fmla="*/ 63 h 65"/>
                <a:gd name="T24" fmla="*/ 31 w 36"/>
                <a:gd name="T25" fmla="*/ 55 h 65"/>
                <a:gd name="T26" fmla="*/ 34 w 36"/>
                <a:gd name="T27" fmla="*/ 40 h 65"/>
                <a:gd name="T28" fmla="*/ 36 w 36"/>
                <a:gd name="T2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65">
                  <a:moveTo>
                    <a:pt x="36" y="15"/>
                  </a:moveTo>
                  <a:cubicBezTo>
                    <a:pt x="36" y="10"/>
                    <a:pt x="35" y="7"/>
                    <a:pt x="34" y="5"/>
                  </a:cubicBezTo>
                  <a:cubicBezTo>
                    <a:pt x="33" y="3"/>
                    <a:pt x="31" y="2"/>
                    <a:pt x="28" y="1"/>
                  </a:cubicBezTo>
                  <a:cubicBezTo>
                    <a:pt x="27" y="1"/>
                    <a:pt x="25" y="1"/>
                    <a:pt x="23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1" y="2"/>
                    <a:pt x="9" y="4"/>
                    <a:pt x="7" y="9"/>
                  </a:cubicBezTo>
                  <a:cubicBezTo>
                    <a:pt x="6" y="13"/>
                    <a:pt x="5" y="17"/>
                    <a:pt x="4" y="19"/>
                  </a:cubicBezTo>
                  <a:cubicBezTo>
                    <a:pt x="2" y="29"/>
                    <a:pt x="0" y="44"/>
                    <a:pt x="0" y="44"/>
                  </a:cubicBezTo>
                  <a:cubicBezTo>
                    <a:pt x="0" y="50"/>
                    <a:pt x="0" y="55"/>
                    <a:pt x="1" y="58"/>
                  </a:cubicBezTo>
                  <a:cubicBezTo>
                    <a:pt x="2" y="61"/>
                    <a:pt x="5" y="63"/>
                    <a:pt x="8" y="64"/>
                  </a:cubicBezTo>
                  <a:cubicBezTo>
                    <a:pt x="11" y="65"/>
                    <a:pt x="13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1"/>
                    <a:pt x="30" y="59"/>
                    <a:pt x="31" y="55"/>
                  </a:cubicBezTo>
                  <a:cubicBezTo>
                    <a:pt x="32" y="50"/>
                    <a:pt x="31" y="54"/>
                    <a:pt x="34" y="40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214C51D-3B74-4CCB-82B8-A184460FCA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25210" y="268794"/>
            <a:ext cx="632305" cy="1606552"/>
            <a:chOff x="10224385" y="954724"/>
            <a:chExt cx="1324087" cy="3364228"/>
          </a:xfrm>
        </p:grpSpPr>
        <p:sp>
          <p:nvSpPr>
            <p:cNvPr id="19" name="Freeform 80">
              <a:extLst>
                <a:ext uri="{FF2B5EF4-FFF2-40B4-BE49-F238E27FC236}">
                  <a16:creationId xmlns:a16="http://schemas.microsoft.com/office/drawing/2014/main" id="{66CD91DA-BDB8-476E-8111-2918188D6D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562739" y="2385730"/>
              <a:ext cx="985733" cy="504616"/>
            </a:xfrm>
            <a:custGeom>
              <a:avLst/>
              <a:gdLst>
                <a:gd name="T0" fmla="*/ 53 w 66"/>
                <a:gd name="T1" fmla="*/ 33 h 34"/>
                <a:gd name="T2" fmla="*/ 39 w 66"/>
                <a:gd name="T3" fmla="*/ 33 h 34"/>
                <a:gd name="T4" fmla="*/ 21 w 66"/>
                <a:gd name="T5" fmla="*/ 33 h 34"/>
                <a:gd name="T6" fmla="*/ 12 w 66"/>
                <a:gd name="T7" fmla="*/ 32 h 34"/>
                <a:gd name="T8" fmla="*/ 3 w 66"/>
                <a:gd name="T9" fmla="*/ 28 h 34"/>
                <a:gd name="T10" fmla="*/ 0 w 66"/>
                <a:gd name="T11" fmla="*/ 21 h 34"/>
                <a:gd name="T12" fmla="*/ 0 w 66"/>
                <a:gd name="T13" fmla="*/ 16 h 34"/>
                <a:gd name="T14" fmla="*/ 3 w 66"/>
                <a:gd name="T15" fmla="*/ 7 h 34"/>
                <a:gd name="T16" fmla="*/ 11 w 66"/>
                <a:gd name="T17" fmla="*/ 3 h 34"/>
                <a:gd name="T18" fmla="*/ 23 w 66"/>
                <a:gd name="T19" fmla="*/ 2 h 34"/>
                <a:gd name="T20" fmla="*/ 43 w 66"/>
                <a:gd name="T21" fmla="*/ 0 h 34"/>
                <a:gd name="T22" fmla="*/ 48 w 66"/>
                <a:gd name="T23" fmla="*/ 0 h 34"/>
                <a:gd name="T24" fmla="*/ 62 w 66"/>
                <a:gd name="T25" fmla="*/ 4 h 34"/>
                <a:gd name="T26" fmla="*/ 66 w 66"/>
                <a:gd name="T27" fmla="*/ 13 h 34"/>
                <a:gd name="T28" fmla="*/ 66 w 66"/>
                <a:gd name="T29" fmla="*/ 20 h 34"/>
                <a:gd name="T30" fmla="*/ 62 w 66"/>
                <a:gd name="T31" fmla="*/ 29 h 34"/>
                <a:gd name="T32" fmla="*/ 53 w 66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34">
                  <a:moveTo>
                    <a:pt x="53" y="33"/>
                  </a:moveTo>
                  <a:cubicBezTo>
                    <a:pt x="47" y="33"/>
                    <a:pt x="53" y="34"/>
                    <a:pt x="39" y="33"/>
                  </a:cubicBezTo>
                  <a:cubicBezTo>
                    <a:pt x="24" y="33"/>
                    <a:pt x="21" y="33"/>
                    <a:pt x="21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7" y="31"/>
                    <a:pt x="4" y="30"/>
                    <a:pt x="3" y="28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19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4" y="5"/>
                    <a:pt x="7" y="3"/>
                    <a:pt x="11" y="3"/>
                  </a:cubicBezTo>
                  <a:cubicBezTo>
                    <a:pt x="16" y="2"/>
                    <a:pt x="20" y="2"/>
                    <a:pt x="23" y="2"/>
                  </a:cubicBezTo>
                  <a:cubicBezTo>
                    <a:pt x="32" y="1"/>
                    <a:pt x="37" y="0"/>
                    <a:pt x="4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1"/>
                    <a:pt x="59" y="3"/>
                    <a:pt x="62" y="4"/>
                  </a:cubicBezTo>
                  <a:cubicBezTo>
                    <a:pt x="65" y="6"/>
                    <a:pt x="66" y="9"/>
                    <a:pt x="66" y="13"/>
                  </a:cubicBezTo>
                  <a:cubicBezTo>
                    <a:pt x="66" y="15"/>
                    <a:pt x="66" y="17"/>
                    <a:pt x="66" y="20"/>
                  </a:cubicBezTo>
                  <a:cubicBezTo>
                    <a:pt x="65" y="23"/>
                    <a:pt x="64" y="26"/>
                    <a:pt x="62" y="29"/>
                  </a:cubicBezTo>
                  <a:cubicBezTo>
                    <a:pt x="60" y="31"/>
                    <a:pt x="57" y="32"/>
                    <a:pt x="53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0" name="Freeform 84">
              <a:extLst>
                <a:ext uri="{FF2B5EF4-FFF2-40B4-BE49-F238E27FC236}">
                  <a16:creationId xmlns:a16="http://schemas.microsoft.com/office/drawing/2014/main" id="{576CF7BA-63E8-47BF-AB8E-E9134BE8EF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874527">
              <a:off x="10288245" y="954724"/>
              <a:ext cx="852074" cy="892781"/>
            </a:xfrm>
            <a:custGeom>
              <a:avLst/>
              <a:gdLst>
                <a:gd name="T0" fmla="*/ 4 w 57"/>
                <a:gd name="T1" fmla="*/ 34 h 60"/>
                <a:gd name="T2" fmla="*/ 17 w 57"/>
                <a:gd name="T3" fmla="*/ 18 h 60"/>
                <a:gd name="T4" fmla="*/ 26 w 57"/>
                <a:gd name="T5" fmla="*/ 8 h 60"/>
                <a:gd name="T6" fmla="*/ 29 w 57"/>
                <a:gd name="T7" fmla="*/ 5 h 60"/>
                <a:gd name="T8" fmla="*/ 41 w 57"/>
                <a:gd name="T9" fmla="*/ 0 h 60"/>
                <a:gd name="T10" fmla="*/ 51 w 57"/>
                <a:gd name="T11" fmla="*/ 6 h 60"/>
                <a:gd name="T12" fmla="*/ 56 w 57"/>
                <a:gd name="T13" fmla="*/ 16 h 60"/>
                <a:gd name="T14" fmla="*/ 51 w 57"/>
                <a:gd name="T15" fmla="*/ 28 h 60"/>
                <a:gd name="T16" fmla="*/ 29 w 57"/>
                <a:gd name="T17" fmla="*/ 53 h 60"/>
                <a:gd name="T18" fmla="*/ 17 w 57"/>
                <a:gd name="T19" fmla="*/ 59 h 60"/>
                <a:gd name="T20" fmla="*/ 5 w 57"/>
                <a:gd name="T21" fmla="*/ 54 h 60"/>
                <a:gd name="T22" fmla="*/ 0 w 57"/>
                <a:gd name="T23" fmla="*/ 45 h 60"/>
                <a:gd name="T24" fmla="*/ 4 w 57"/>
                <a:gd name="T25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0">
                  <a:moveTo>
                    <a:pt x="4" y="34"/>
                  </a:moveTo>
                  <a:cubicBezTo>
                    <a:pt x="5" y="33"/>
                    <a:pt x="17" y="18"/>
                    <a:pt x="17" y="18"/>
                  </a:cubicBezTo>
                  <a:cubicBezTo>
                    <a:pt x="21" y="14"/>
                    <a:pt x="24" y="10"/>
                    <a:pt x="26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4" y="2"/>
                    <a:pt x="38" y="0"/>
                    <a:pt x="41" y="0"/>
                  </a:cubicBezTo>
                  <a:cubicBezTo>
                    <a:pt x="44" y="1"/>
                    <a:pt x="47" y="2"/>
                    <a:pt x="51" y="6"/>
                  </a:cubicBezTo>
                  <a:cubicBezTo>
                    <a:pt x="55" y="10"/>
                    <a:pt x="57" y="13"/>
                    <a:pt x="56" y="16"/>
                  </a:cubicBezTo>
                  <a:cubicBezTo>
                    <a:pt x="56" y="19"/>
                    <a:pt x="54" y="23"/>
                    <a:pt x="51" y="28"/>
                  </a:cubicBezTo>
                  <a:cubicBezTo>
                    <a:pt x="51" y="28"/>
                    <a:pt x="33" y="48"/>
                    <a:pt x="29" y="53"/>
                  </a:cubicBezTo>
                  <a:cubicBezTo>
                    <a:pt x="25" y="57"/>
                    <a:pt x="21" y="59"/>
                    <a:pt x="17" y="59"/>
                  </a:cubicBezTo>
                  <a:cubicBezTo>
                    <a:pt x="13" y="60"/>
                    <a:pt x="9" y="58"/>
                    <a:pt x="5" y="54"/>
                  </a:cubicBezTo>
                  <a:cubicBezTo>
                    <a:pt x="2" y="51"/>
                    <a:pt x="0" y="48"/>
                    <a:pt x="0" y="45"/>
                  </a:cubicBezTo>
                  <a:cubicBezTo>
                    <a:pt x="0" y="42"/>
                    <a:pt x="2" y="3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1" name="Freeform 87">
              <a:extLst>
                <a:ext uri="{FF2B5EF4-FFF2-40B4-BE49-F238E27FC236}">
                  <a16:creationId xmlns:a16="http://schemas.microsoft.com/office/drawing/2014/main" id="{C0C95E2B-D068-4E18-85DE-266A42E6C6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20630858">
              <a:off x="10224385" y="3437261"/>
              <a:ext cx="824227" cy="881691"/>
            </a:xfrm>
            <a:custGeom>
              <a:avLst/>
              <a:gdLst>
                <a:gd name="T0" fmla="*/ 0 w 55"/>
                <a:gd name="T1" fmla="*/ 17 h 59"/>
                <a:gd name="T2" fmla="*/ 1 w 55"/>
                <a:gd name="T3" fmla="*/ 11 h 59"/>
                <a:gd name="T4" fmla="*/ 4 w 55"/>
                <a:gd name="T5" fmla="*/ 6 h 59"/>
                <a:gd name="T6" fmla="*/ 7 w 55"/>
                <a:gd name="T7" fmla="*/ 4 h 59"/>
                <a:gd name="T8" fmla="*/ 14 w 55"/>
                <a:gd name="T9" fmla="*/ 0 h 59"/>
                <a:gd name="T10" fmla="*/ 23 w 55"/>
                <a:gd name="T11" fmla="*/ 3 h 59"/>
                <a:gd name="T12" fmla="*/ 31 w 55"/>
                <a:gd name="T13" fmla="*/ 11 h 59"/>
                <a:gd name="T14" fmla="*/ 38 w 55"/>
                <a:gd name="T15" fmla="*/ 20 h 59"/>
                <a:gd name="T16" fmla="*/ 48 w 55"/>
                <a:gd name="T17" fmla="*/ 31 h 59"/>
                <a:gd name="T18" fmla="*/ 55 w 55"/>
                <a:gd name="T19" fmla="*/ 43 h 59"/>
                <a:gd name="T20" fmla="*/ 49 w 55"/>
                <a:gd name="T21" fmla="*/ 55 h 59"/>
                <a:gd name="T22" fmla="*/ 38 w 55"/>
                <a:gd name="T23" fmla="*/ 59 h 59"/>
                <a:gd name="T24" fmla="*/ 33 w 55"/>
                <a:gd name="T25" fmla="*/ 58 h 59"/>
                <a:gd name="T26" fmla="*/ 26 w 55"/>
                <a:gd name="T27" fmla="*/ 53 h 59"/>
                <a:gd name="T28" fmla="*/ 5 w 55"/>
                <a:gd name="T29" fmla="*/ 27 h 59"/>
                <a:gd name="T30" fmla="*/ 0 w 55"/>
                <a:gd name="T31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9">
                  <a:moveTo>
                    <a:pt x="0" y="17"/>
                  </a:move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3" y="8"/>
                    <a:pt x="4" y="6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7" y="0"/>
                    <a:pt x="20" y="1"/>
                    <a:pt x="23" y="3"/>
                  </a:cubicBezTo>
                  <a:cubicBezTo>
                    <a:pt x="26" y="4"/>
                    <a:pt x="29" y="7"/>
                    <a:pt x="31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2" y="36"/>
                    <a:pt x="54" y="40"/>
                    <a:pt x="55" y="43"/>
                  </a:cubicBezTo>
                  <a:cubicBezTo>
                    <a:pt x="55" y="47"/>
                    <a:pt x="54" y="52"/>
                    <a:pt x="49" y="55"/>
                  </a:cubicBezTo>
                  <a:cubicBezTo>
                    <a:pt x="45" y="58"/>
                    <a:pt x="41" y="59"/>
                    <a:pt x="38" y="59"/>
                  </a:cubicBezTo>
                  <a:cubicBezTo>
                    <a:pt x="37" y="59"/>
                    <a:pt x="35" y="59"/>
                    <a:pt x="33" y="58"/>
                  </a:cubicBezTo>
                  <a:cubicBezTo>
                    <a:pt x="31" y="57"/>
                    <a:pt x="29" y="55"/>
                    <a:pt x="26" y="53"/>
                  </a:cubicBezTo>
                  <a:cubicBezTo>
                    <a:pt x="23" y="50"/>
                    <a:pt x="5" y="27"/>
                    <a:pt x="5" y="27"/>
                  </a:cubicBezTo>
                  <a:cubicBezTo>
                    <a:pt x="2" y="23"/>
                    <a:pt x="0" y="19"/>
                    <a:pt x="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205450"/>
      </p:ext>
    </p:extLst>
  </p:cSld>
  <p:clrMapOvr>
    <a:masterClrMapping/>
  </p:clrMapOvr>
</p:sld>
</file>

<file path=ppt/theme/theme1.xml><?xml version="1.0" encoding="utf-8"?>
<a:theme xmlns:a="http://schemas.openxmlformats.org/drawingml/2006/main" name="BlobVTI">
  <a:themeElements>
    <a:clrScheme name="Blob V2">
      <a:dk1>
        <a:sysClr val="windowText" lastClr="000000"/>
      </a:dk1>
      <a:lt1>
        <a:sysClr val="window" lastClr="FFFFFF"/>
      </a:lt1>
      <a:dk2>
        <a:srgbClr val="0B2827"/>
      </a:dk2>
      <a:lt2>
        <a:srgbClr val="DAE3E3"/>
      </a:lt2>
      <a:accent1>
        <a:srgbClr val="B495C2"/>
      </a:accent1>
      <a:accent2>
        <a:srgbClr val="767E37"/>
      </a:accent2>
      <a:accent3>
        <a:srgbClr val="8FA3A3"/>
      </a:accent3>
      <a:accent4>
        <a:srgbClr val="CE7F01"/>
      </a:accent4>
      <a:accent5>
        <a:srgbClr val="D15A29"/>
      </a:accent5>
      <a:accent6>
        <a:srgbClr val="B88470"/>
      </a:accent6>
      <a:hlink>
        <a:srgbClr val="B57001"/>
      </a:hlink>
      <a:folHlink>
        <a:srgbClr val="996209"/>
      </a:folHlink>
    </a:clrScheme>
    <a:fontScheme name="Blob">
      <a:majorFont>
        <a:latin typeface="Rockwell Nova Light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bVTI" id="{06D3AACF-B619-4265-899F-5E2FB3A445D5}" vid="{F5918863-BA1A-4735-81A8-3E7BFBDA847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7C683C-DA35-4A0E-ADD0-CC297892D8C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39BB0-53B8-40A5-8BB9-15D2ED1AEBC9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1E480F86-A978-4060-BF60-56AAB322FD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Atlas</Template>
  <TotalTime>0</TotalTime>
  <Words>1</Words>
  <Application>Microsoft Office PowerPoint</Application>
  <PresentationFormat>Широкоэкранный</PresentationFormat>
  <Paragraphs>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BlobVTI</vt:lpstr>
      <vt:lpstr>Поход в Волгоградский Планетарий</vt:lpstr>
      <vt:lpstr>ЦЕЛЬ</vt:lpstr>
      <vt:lpstr>Обсерватория</vt:lpstr>
      <vt:lpstr>Статую Веры Мухиной «Мир»</vt:lpstr>
      <vt:lpstr>Зал с экспонатами</vt:lpstr>
      <vt:lpstr>Полнокупольная программа</vt:lpstr>
      <vt:lpstr>Презентация PowerPoint</vt:lpstr>
      <vt:lpstr>Группа 3 "В"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106</cp:revision>
  <dcterms:created xsi:type="dcterms:W3CDTF">2022-09-21T01:36:49Z</dcterms:created>
  <dcterms:modified xsi:type="dcterms:W3CDTF">2022-09-21T02:06:13Z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