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67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6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67B46E-EEF4-4022-9ACD-4BA41FD5C6E1}" type="doc">
      <dgm:prSet loTypeId="urn:microsoft.com/office/officeart/2005/8/layout/radial5" loCatId="relationship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0FE9C5-13E3-491B-884D-F27EF67DE893}">
      <dgm:prSet phldrT="[Текст]" custT="1"/>
      <dgm:spPr/>
      <dgm:t>
        <a:bodyPr/>
        <a:lstStyle/>
        <a:p>
          <a:r>
            <a: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Зоны общения </a:t>
          </a:r>
          <a:endParaRPr lang="ru-RU" sz="2400" b="1" i="1" u="sng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E0A04A-706F-43A8-BD43-D00873160FC2}" type="parTrans" cxnId="{5CBD4DC7-691A-4E23-A8CE-9B7D8CE98254}">
      <dgm:prSet/>
      <dgm:spPr/>
      <dgm:t>
        <a:bodyPr/>
        <a:lstStyle/>
        <a:p>
          <a:endParaRPr lang="ru-RU"/>
        </a:p>
      </dgm:t>
    </dgm:pt>
    <dgm:pt modelId="{E89A8CB4-B838-4795-B47B-4A7455EB284D}" type="sibTrans" cxnId="{5CBD4DC7-691A-4E23-A8CE-9B7D8CE98254}">
      <dgm:prSet/>
      <dgm:spPr/>
      <dgm:t>
        <a:bodyPr/>
        <a:lstStyle/>
        <a:p>
          <a:endParaRPr lang="ru-RU"/>
        </a:p>
      </dgm:t>
    </dgm:pt>
    <dgm:pt modelId="{A6AF3707-05B4-4892-8C1A-CD3843311762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интимная зона;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406AA0-6CD0-401D-B83C-FD794053F250}" type="parTrans" cxnId="{8B8F596A-F6E0-4849-A66F-2C44A2FCC203}">
      <dgm:prSet/>
      <dgm:spPr/>
      <dgm:t>
        <a:bodyPr/>
        <a:lstStyle/>
        <a:p>
          <a:endParaRPr lang="ru-RU"/>
        </a:p>
      </dgm:t>
    </dgm:pt>
    <dgm:pt modelId="{A7B4E991-AB18-4B5F-AD26-DBD1CC80FE34}" type="sibTrans" cxnId="{8B8F596A-F6E0-4849-A66F-2C44A2FCC203}">
      <dgm:prSet/>
      <dgm:spPr/>
      <dgm:t>
        <a:bodyPr/>
        <a:lstStyle/>
        <a:p>
          <a:endParaRPr lang="ru-RU"/>
        </a:p>
      </dgm:t>
    </dgm:pt>
    <dgm:pt modelId="{B7971741-AD29-4AEC-A2C0-606A6177AD66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личная зона;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CCAF7F-11EB-482B-826B-FC4ADB040DA4}" type="parTrans" cxnId="{D9BDC3AD-14F5-4869-AD9A-D2AC97322CB9}">
      <dgm:prSet/>
      <dgm:spPr/>
      <dgm:t>
        <a:bodyPr/>
        <a:lstStyle/>
        <a:p>
          <a:endParaRPr lang="ru-RU"/>
        </a:p>
      </dgm:t>
    </dgm:pt>
    <dgm:pt modelId="{9C731A6D-A479-4E10-ACF6-128AF5EC2D85}" type="sibTrans" cxnId="{D9BDC3AD-14F5-4869-AD9A-D2AC97322CB9}">
      <dgm:prSet/>
      <dgm:spPr/>
      <dgm:t>
        <a:bodyPr/>
        <a:lstStyle/>
        <a:p>
          <a:endParaRPr lang="ru-RU"/>
        </a:p>
      </dgm:t>
    </dgm:pt>
    <dgm:pt modelId="{2CF80817-901B-4CF0-8431-B3A16A122DAE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зона;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DFA937-1492-47EF-8A5E-B0D70C28E224}" type="parTrans" cxnId="{F452D747-2E0E-4263-AA46-2DFE5C470A18}">
      <dgm:prSet/>
      <dgm:spPr/>
      <dgm:t>
        <a:bodyPr/>
        <a:lstStyle/>
        <a:p>
          <a:endParaRPr lang="ru-RU"/>
        </a:p>
      </dgm:t>
    </dgm:pt>
    <dgm:pt modelId="{08A86E99-1906-41C5-BFBF-BBB1157D2051}" type="sibTrans" cxnId="{F452D747-2E0E-4263-AA46-2DFE5C470A18}">
      <dgm:prSet/>
      <dgm:spPr/>
      <dgm:t>
        <a:bodyPr/>
        <a:lstStyle/>
        <a:p>
          <a:endParaRPr lang="ru-RU"/>
        </a:p>
      </dgm:t>
    </dgm:pt>
    <dgm:pt modelId="{D2C7D2FE-F646-4EF1-AA55-0B209F6D2595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публичная зона.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74BAA4-7654-473E-87CC-5CDEA4DB80C5}" type="parTrans" cxnId="{E2A453A3-E6B7-4AAB-90B5-900A3CD04639}">
      <dgm:prSet/>
      <dgm:spPr/>
      <dgm:t>
        <a:bodyPr/>
        <a:lstStyle/>
        <a:p>
          <a:endParaRPr lang="ru-RU"/>
        </a:p>
      </dgm:t>
    </dgm:pt>
    <dgm:pt modelId="{D76CE643-D554-40B1-8B45-5F146D6FA0DF}" type="sibTrans" cxnId="{E2A453A3-E6B7-4AAB-90B5-900A3CD04639}">
      <dgm:prSet/>
      <dgm:spPr/>
      <dgm:t>
        <a:bodyPr/>
        <a:lstStyle/>
        <a:p>
          <a:endParaRPr lang="ru-RU"/>
        </a:p>
      </dgm:t>
    </dgm:pt>
    <dgm:pt modelId="{106D5638-A6DE-481A-8FC3-0FEEA873C7FC}" type="pres">
      <dgm:prSet presAssocID="{C867B46E-EEF4-4022-9ACD-4BA41FD5C6E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207B1C-D25A-4655-B9B1-B3BD93A6E29F}" type="pres">
      <dgm:prSet presAssocID="{070FE9C5-13E3-491B-884D-F27EF67DE893}" presName="centerShape" presStyleLbl="node0" presStyleIdx="0" presStyleCnt="1" custScaleX="125809" custScaleY="87304"/>
      <dgm:spPr/>
      <dgm:t>
        <a:bodyPr/>
        <a:lstStyle/>
        <a:p>
          <a:endParaRPr lang="ru-RU"/>
        </a:p>
      </dgm:t>
    </dgm:pt>
    <dgm:pt modelId="{B4B6946C-5BE7-43FB-AC13-61417E818261}" type="pres">
      <dgm:prSet presAssocID="{CD406AA0-6CD0-401D-B83C-FD794053F250}" presName="parTrans" presStyleLbl="sibTrans2D1" presStyleIdx="0" presStyleCnt="4"/>
      <dgm:spPr/>
      <dgm:t>
        <a:bodyPr/>
        <a:lstStyle/>
        <a:p>
          <a:endParaRPr lang="ru-RU"/>
        </a:p>
      </dgm:t>
    </dgm:pt>
    <dgm:pt modelId="{58ED3D2A-95AF-46D9-8F12-962ED5F3ED44}" type="pres">
      <dgm:prSet presAssocID="{CD406AA0-6CD0-401D-B83C-FD794053F250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C170F028-5C8E-4E74-B9D1-C67FD2A9738F}" type="pres">
      <dgm:prSet presAssocID="{A6AF3707-05B4-4892-8C1A-CD3843311762}" presName="node" presStyleLbl="node1" presStyleIdx="0" presStyleCnt="4" custScaleX="134466" custScaleY="96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B1725-8C4D-472E-A1DF-04B8C5152C15}" type="pres">
      <dgm:prSet presAssocID="{93CCAF7F-11EB-482B-826B-FC4ADB040DA4}" presName="parTrans" presStyleLbl="sibTrans2D1" presStyleIdx="1" presStyleCnt="4"/>
      <dgm:spPr/>
      <dgm:t>
        <a:bodyPr/>
        <a:lstStyle/>
        <a:p>
          <a:endParaRPr lang="ru-RU"/>
        </a:p>
      </dgm:t>
    </dgm:pt>
    <dgm:pt modelId="{F012003A-ED68-4577-8F52-713C91B5B0D2}" type="pres">
      <dgm:prSet presAssocID="{93CCAF7F-11EB-482B-826B-FC4ADB040DA4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5C38F42F-5C99-4D27-9A80-5C02FDD11CA7}" type="pres">
      <dgm:prSet presAssocID="{B7971741-AD29-4AEC-A2C0-606A6177AD66}" presName="node" presStyleLbl="node1" presStyleIdx="1" presStyleCnt="4" custScaleX="119342" custScaleY="9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4ADE8-2092-4E89-A15F-546C772C8D58}" type="pres">
      <dgm:prSet presAssocID="{CCDFA937-1492-47EF-8A5E-B0D70C28E224}" presName="parTrans" presStyleLbl="sibTrans2D1" presStyleIdx="2" presStyleCnt="4"/>
      <dgm:spPr/>
      <dgm:t>
        <a:bodyPr/>
        <a:lstStyle/>
        <a:p>
          <a:endParaRPr lang="ru-RU"/>
        </a:p>
      </dgm:t>
    </dgm:pt>
    <dgm:pt modelId="{219C4408-8550-4D4B-B56A-AEF844333EFE}" type="pres">
      <dgm:prSet presAssocID="{CCDFA937-1492-47EF-8A5E-B0D70C28E22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1850D74-5764-43E2-A3D4-F3088B8B8A0A}" type="pres">
      <dgm:prSet presAssocID="{2CF80817-901B-4CF0-8431-B3A16A122DAE}" presName="node" presStyleLbl="node1" presStyleIdx="2" presStyleCnt="4" custScaleX="134466" custScaleY="81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B2F85-520E-427D-8B24-EAEA62A7B704}" type="pres">
      <dgm:prSet presAssocID="{7E74BAA4-7654-473E-87CC-5CDEA4DB80C5}" presName="parTrans" presStyleLbl="sibTrans2D1" presStyleIdx="3" presStyleCnt="4"/>
      <dgm:spPr/>
      <dgm:t>
        <a:bodyPr/>
        <a:lstStyle/>
        <a:p>
          <a:endParaRPr lang="ru-RU"/>
        </a:p>
      </dgm:t>
    </dgm:pt>
    <dgm:pt modelId="{083E18F7-2DCB-490A-87F1-562E07C30BBC}" type="pres">
      <dgm:prSet presAssocID="{7E74BAA4-7654-473E-87CC-5CDEA4DB80C5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D8689DE-55B9-4695-A612-2013E19240D8}" type="pres">
      <dgm:prSet presAssocID="{D2C7D2FE-F646-4EF1-AA55-0B209F6D2595}" presName="node" presStyleLbl="node1" presStyleIdx="3" presStyleCnt="4" custScaleX="121867" custScaleY="103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DDFF6-195C-4C01-8A20-740AFE127612}" type="presOf" srcId="{CCDFA937-1492-47EF-8A5E-B0D70C28E224}" destId="{F184ADE8-2092-4E89-A15F-546C772C8D58}" srcOrd="0" destOrd="0" presId="urn:microsoft.com/office/officeart/2005/8/layout/radial5"/>
    <dgm:cxn modelId="{E2A453A3-E6B7-4AAB-90B5-900A3CD04639}" srcId="{070FE9C5-13E3-491B-884D-F27EF67DE893}" destId="{D2C7D2FE-F646-4EF1-AA55-0B209F6D2595}" srcOrd="3" destOrd="0" parTransId="{7E74BAA4-7654-473E-87CC-5CDEA4DB80C5}" sibTransId="{D76CE643-D554-40B1-8B45-5F146D6FA0DF}"/>
    <dgm:cxn modelId="{433D9072-83CA-40AB-A08C-D89685398142}" type="presOf" srcId="{93CCAF7F-11EB-482B-826B-FC4ADB040DA4}" destId="{F012003A-ED68-4577-8F52-713C91B5B0D2}" srcOrd="1" destOrd="0" presId="urn:microsoft.com/office/officeart/2005/8/layout/radial5"/>
    <dgm:cxn modelId="{D9BDC3AD-14F5-4869-AD9A-D2AC97322CB9}" srcId="{070FE9C5-13E3-491B-884D-F27EF67DE893}" destId="{B7971741-AD29-4AEC-A2C0-606A6177AD66}" srcOrd="1" destOrd="0" parTransId="{93CCAF7F-11EB-482B-826B-FC4ADB040DA4}" sibTransId="{9C731A6D-A479-4E10-ACF6-128AF5EC2D85}"/>
    <dgm:cxn modelId="{21FE2E50-3432-4D6D-9C4E-D63EDFD8723D}" type="presOf" srcId="{93CCAF7F-11EB-482B-826B-FC4ADB040DA4}" destId="{3A3B1725-8C4D-472E-A1DF-04B8C5152C15}" srcOrd="0" destOrd="0" presId="urn:microsoft.com/office/officeart/2005/8/layout/radial5"/>
    <dgm:cxn modelId="{F3AF47C2-0111-4148-868C-A58532214B3F}" type="presOf" srcId="{CD406AA0-6CD0-401D-B83C-FD794053F250}" destId="{58ED3D2A-95AF-46D9-8F12-962ED5F3ED44}" srcOrd="1" destOrd="0" presId="urn:microsoft.com/office/officeart/2005/8/layout/radial5"/>
    <dgm:cxn modelId="{B4620526-7710-4657-8F28-E20506236108}" type="presOf" srcId="{7E74BAA4-7654-473E-87CC-5CDEA4DB80C5}" destId="{083E18F7-2DCB-490A-87F1-562E07C30BBC}" srcOrd="1" destOrd="0" presId="urn:microsoft.com/office/officeart/2005/8/layout/radial5"/>
    <dgm:cxn modelId="{F0052AEB-9275-4161-A324-EB4D475C269A}" type="presOf" srcId="{070FE9C5-13E3-491B-884D-F27EF67DE893}" destId="{65207B1C-D25A-4655-B9B1-B3BD93A6E29F}" srcOrd="0" destOrd="0" presId="urn:microsoft.com/office/officeart/2005/8/layout/radial5"/>
    <dgm:cxn modelId="{3CD124F8-D92C-43CD-AA42-1AA1F04F236D}" type="presOf" srcId="{C867B46E-EEF4-4022-9ACD-4BA41FD5C6E1}" destId="{106D5638-A6DE-481A-8FC3-0FEEA873C7FC}" srcOrd="0" destOrd="0" presId="urn:microsoft.com/office/officeart/2005/8/layout/radial5"/>
    <dgm:cxn modelId="{21CA26C3-9DE1-49B2-BF60-71413E7F0C2B}" type="presOf" srcId="{CD406AA0-6CD0-401D-B83C-FD794053F250}" destId="{B4B6946C-5BE7-43FB-AC13-61417E818261}" srcOrd="0" destOrd="0" presId="urn:microsoft.com/office/officeart/2005/8/layout/radial5"/>
    <dgm:cxn modelId="{ABC28BCA-EC48-4B2D-B825-AE3F6C36F6E9}" type="presOf" srcId="{CCDFA937-1492-47EF-8A5E-B0D70C28E224}" destId="{219C4408-8550-4D4B-B56A-AEF844333EFE}" srcOrd="1" destOrd="0" presId="urn:microsoft.com/office/officeart/2005/8/layout/radial5"/>
    <dgm:cxn modelId="{5CBD4DC7-691A-4E23-A8CE-9B7D8CE98254}" srcId="{C867B46E-EEF4-4022-9ACD-4BA41FD5C6E1}" destId="{070FE9C5-13E3-491B-884D-F27EF67DE893}" srcOrd="0" destOrd="0" parTransId="{9AE0A04A-706F-43A8-BD43-D00873160FC2}" sibTransId="{E89A8CB4-B838-4795-B47B-4A7455EB284D}"/>
    <dgm:cxn modelId="{49F87DA6-B610-4EC5-88E5-D0D2E5CF6791}" type="presOf" srcId="{A6AF3707-05B4-4892-8C1A-CD3843311762}" destId="{C170F028-5C8E-4E74-B9D1-C67FD2A9738F}" srcOrd="0" destOrd="0" presId="urn:microsoft.com/office/officeart/2005/8/layout/radial5"/>
    <dgm:cxn modelId="{5D985C86-9D94-4C6E-BA98-87F7A627235E}" type="presOf" srcId="{2CF80817-901B-4CF0-8431-B3A16A122DAE}" destId="{71850D74-5764-43E2-A3D4-F3088B8B8A0A}" srcOrd="0" destOrd="0" presId="urn:microsoft.com/office/officeart/2005/8/layout/radial5"/>
    <dgm:cxn modelId="{0E58272B-7FCF-4B43-9272-609847F77384}" type="presOf" srcId="{7E74BAA4-7654-473E-87CC-5CDEA4DB80C5}" destId="{4ABB2F85-520E-427D-8B24-EAEA62A7B704}" srcOrd="0" destOrd="0" presId="urn:microsoft.com/office/officeart/2005/8/layout/radial5"/>
    <dgm:cxn modelId="{8B8F596A-F6E0-4849-A66F-2C44A2FCC203}" srcId="{070FE9C5-13E3-491B-884D-F27EF67DE893}" destId="{A6AF3707-05B4-4892-8C1A-CD3843311762}" srcOrd="0" destOrd="0" parTransId="{CD406AA0-6CD0-401D-B83C-FD794053F250}" sibTransId="{A7B4E991-AB18-4B5F-AD26-DBD1CC80FE34}"/>
    <dgm:cxn modelId="{F452D747-2E0E-4263-AA46-2DFE5C470A18}" srcId="{070FE9C5-13E3-491B-884D-F27EF67DE893}" destId="{2CF80817-901B-4CF0-8431-B3A16A122DAE}" srcOrd="2" destOrd="0" parTransId="{CCDFA937-1492-47EF-8A5E-B0D70C28E224}" sibTransId="{08A86E99-1906-41C5-BFBF-BBB1157D2051}"/>
    <dgm:cxn modelId="{E54212B4-892B-4BAF-8A64-37B53A0846AE}" type="presOf" srcId="{B7971741-AD29-4AEC-A2C0-606A6177AD66}" destId="{5C38F42F-5C99-4D27-9A80-5C02FDD11CA7}" srcOrd="0" destOrd="0" presId="urn:microsoft.com/office/officeart/2005/8/layout/radial5"/>
    <dgm:cxn modelId="{86F2AD10-5235-4630-B969-0947F018AAAB}" type="presOf" srcId="{D2C7D2FE-F646-4EF1-AA55-0B209F6D2595}" destId="{3D8689DE-55B9-4695-A612-2013E19240D8}" srcOrd="0" destOrd="0" presId="urn:microsoft.com/office/officeart/2005/8/layout/radial5"/>
    <dgm:cxn modelId="{0300DBD0-236E-4048-90CE-2A13406CA9BD}" type="presParOf" srcId="{106D5638-A6DE-481A-8FC3-0FEEA873C7FC}" destId="{65207B1C-D25A-4655-B9B1-B3BD93A6E29F}" srcOrd="0" destOrd="0" presId="urn:microsoft.com/office/officeart/2005/8/layout/radial5"/>
    <dgm:cxn modelId="{36F995ED-3066-4BE9-94E6-34D2C773DAF9}" type="presParOf" srcId="{106D5638-A6DE-481A-8FC3-0FEEA873C7FC}" destId="{B4B6946C-5BE7-43FB-AC13-61417E818261}" srcOrd="1" destOrd="0" presId="urn:microsoft.com/office/officeart/2005/8/layout/radial5"/>
    <dgm:cxn modelId="{139309FB-50C2-49DF-866B-1E3C9A049AE4}" type="presParOf" srcId="{B4B6946C-5BE7-43FB-AC13-61417E818261}" destId="{58ED3D2A-95AF-46D9-8F12-962ED5F3ED44}" srcOrd="0" destOrd="0" presId="urn:microsoft.com/office/officeart/2005/8/layout/radial5"/>
    <dgm:cxn modelId="{E79A0AFC-52EF-4E80-9F67-54451D722475}" type="presParOf" srcId="{106D5638-A6DE-481A-8FC3-0FEEA873C7FC}" destId="{C170F028-5C8E-4E74-B9D1-C67FD2A9738F}" srcOrd="2" destOrd="0" presId="urn:microsoft.com/office/officeart/2005/8/layout/radial5"/>
    <dgm:cxn modelId="{C7A498F6-DE90-4075-B7D7-10A6AA1FDD9E}" type="presParOf" srcId="{106D5638-A6DE-481A-8FC3-0FEEA873C7FC}" destId="{3A3B1725-8C4D-472E-A1DF-04B8C5152C15}" srcOrd="3" destOrd="0" presId="urn:microsoft.com/office/officeart/2005/8/layout/radial5"/>
    <dgm:cxn modelId="{3F691AE8-4EF1-45A5-A22B-DC1875EAF075}" type="presParOf" srcId="{3A3B1725-8C4D-472E-A1DF-04B8C5152C15}" destId="{F012003A-ED68-4577-8F52-713C91B5B0D2}" srcOrd="0" destOrd="0" presId="urn:microsoft.com/office/officeart/2005/8/layout/radial5"/>
    <dgm:cxn modelId="{374769F3-762B-4307-AEE5-77930A3977D1}" type="presParOf" srcId="{106D5638-A6DE-481A-8FC3-0FEEA873C7FC}" destId="{5C38F42F-5C99-4D27-9A80-5C02FDD11CA7}" srcOrd="4" destOrd="0" presId="urn:microsoft.com/office/officeart/2005/8/layout/radial5"/>
    <dgm:cxn modelId="{1C04499A-57B5-43F4-9520-955706F6B98C}" type="presParOf" srcId="{106D5638-A6DE-481A-8FC3-0FEEA873C7FC}" destId="{F184ADE8-2092-4E89-A15F-546C772C8D58}" srcOrd="5" destOrd="0" presId="urn:microsoft.com/office/officeart/2005/8/layout/radial5"/>
    <dgm:cxn modelId="{FEEAF534-D295-4144-91B5-84AD645C6637}" type="presParOf" srcId="{F184ADE8-2092-4E89-A15F-546C772C8D58}" destId="{219C4408-8550-4D4B-B56A-AEF844333EFE}" srcOrd="0" destOrd="0" presId="urn:microsoft.com/office/officeart/2005/8/layout/radial5"/>
    <dgm:cxn modelId="{D317DAD9-BC33-4D80-9F4A-723805C93C99}" type="presParOf" srcId="{106D5638-A6DE-481A-8FC3-0FEEA873C7FC}" destId="{71850D74-5764-43E2-A3D4-F3088B8B8A0A}" srcOrd="6" destOrd="0" presId="urn:microsoft.com/office/officeart/2005/8/layout/radial5"/>
    <dgm:cxn modelId="{D3D2A6BC-07B6-4B73-8E23-287A535C65F4}" type="presParOf" srcId="{106D5638-A6DE-481A-8FC3-0FEEA873C7FC}" destId="{4ABB2F85-520E-427D-8B24-EAEA62A7B704}" srcOrd="7" destOrd="0" presId="urn:microsoft.com/office/officeart/2005/8/layout/radial5"/>
    <dgm:cxn modelId="{1490A8CF-402A-49FB-931F-AE02B730F512}" type="presParOf" srcId="{4ABB2F85-520E-427D-8B24-EAEA62A7B704}" destId="{083E18F7-2DCB-490A-87F1-562E07C30BBC}" srcOrd="0" destOrd="0" presId="urn:microsoft.com/office/officeart/2005/8/layout/radial5"/>
    <dgm:cxn modelId="{6E94FC45-7573-4EF4-8D12-0F60D995EDD4}" type="presParOf" srcId="{106D5638-A6DE-481A-8FC3-0FEEA873C7FC}" destId="{3D8689DE-55B9-4695-A612-2013E19240D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207B1C-D25A-4655-B9B1-B3BD93A6E29F}">
      <dsp:nvSpPr>
        <dsp:cNvPr id="0" name=""/>
        <dsp:cNvSpPr/>
      </dsp:nvSpPr>
      <dsp:spPr>
        <a:xfrm>
          <a:off x="3558328" y="2787761"/>
          <a:ext cx="2050116" cy="14226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Зоны общения </a:t>
          </a:r>
          <a:endParaRPr lang="ru-RU" sz="2400" b="1" i="1" u="sng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58561" y="2996105"/>
        <a:ext cx="1449650" cy="1005971"/>
      </dsp:txXfrm>
    </dsp:sp>
    <dsp:sp modelId="{B4B6946C-5BE7-43FB-AC13-61417E818261}">
      <dsp:nvSpPr>
        <dsp:cNvPr id="0" name=""/>
        <dsp:cNvSpPr/>
      </dsp:nvSpPr>
      <dsp:spPr>
        <a:xfrm rot="16200000">
          <a:off x="4334263" y="2025174"/>
          <a:ext cx="498245" cy="6132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409000" y="2222569"/>
        <a:ext cx="348772" cy="367974"/>
      </dsp:txXfrm>
    </dsp:sp>
    <dsp:sp modelId="{C170F028-5C8E-4E74-B9D1-C67FD2A9738F}">
      <dsp:nvSpPr>
        <dsp:cNvPr id="0" name=""/>
        <dsp:cNvSpPr/>
      </dsp:nvSpPr>
      <dsp:spPr>
        <a:xfrm>
          <a:off x="3370639" y="102393"/>
          <a:ext cx="2425493" cy="174528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интимная зона;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5844" y="357983"/>
        <a:ext cx="1715083" cy="1234101"/>
      </dsp:txXfrm>
    </dsp:sp>
    <dsp:sp modelId="{3A3B1725-8C4D-472E-A1DF-04B8C5152C15}">
      <dsp:nvSpPr>
        <dsp:cNvPr id="0" name=""/>
        <dsp:cNvSpPr/>
      </dsp:nvSpPr>
      <dsp:spPr>
        <a:xfrm>
          <a:off x="5701428" y="3192445"/>
          <a:ext cx="224007" cy="6132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701428" y="3315103"/>
        <a:ext cx="156805" cy="367974"/>
      </dsp:txXfrm>
    </dsp:sp>
    <dsp:sp modelId="{5C38F42F-5C99-4D27-9A80-5C02FDD11CA7}">
      <dsp:nvSpPr>
        <dsp:cNvPr id="0" name=""/>
        <dsp:cNvSpPr/>
      </dsp:nvSpPr>
      <dsp:spPr>
        <a:xfrm>
          <a:off x="6031099" y="2633466"/>
          <a:ext cx="2152687" cy="173124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личная зона;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46353" y="2887001"/>
        <a:ext cx="1522179" cy="1224178"/>
      </dsp:txXfrm>
    </dsp:sp>
    <dsp:sp modelId="{F184ADE8-2092-4E89-A15F-546C772C8D58}">
      <dsp:nvSpPr>
        <dsp:cNvPr id="0" name=""/>
        <dsp:cNvSpPr/>
      </dsp:nvSpPr>
      <dsp:spPr>
        <a:xfrm rot="5400000">
          <a:off x="4297115" y="4427705"/>
          <a:ext cx="572542" cy="6132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382997" y="4464482"/>
        <a:ext cx="400779" cy="367974"/>
      </dsp:txXfrm>
    </dsp:sp>
    <dsp:sp modelId="{71850D74-5764-43E2-A3D4-F3088B8B8A0A}">
      <dsp:nvSpPr>
        <dsp:cNvPr id="0" name=""/>
        <dsp:cNvSpPr/>
      </dsp:nvSpPr>
      <dsp:spPr>
        <a:xfrm>
          <a:off x="3370639" y="5290688"/>
          <a:ext cx="2425493" cy="14649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зона;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5844" y="5505220"/>
        <a:ext cx="1715083" cy="1035853"/>
      </dsp:txXfrm>
    </dsp:sp>
    <dsp:sp modelId="{4ABB2F85-520E-427D-8B24-EAEA62A7B704}">
      <dsp:nvSpPr>
        <dsp:cNvPr id="0" name=""/>
        <dsp:cNvSpPr/>
      </dsp:nvSpPr>
      <dsp:spPr>
        <a:xfrm rot="10800000">
          <a:off x="3258416" y="3192445"/>
          <a:ext cx="211937" cy="6132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321997" y="3315103"/>
        <a:ext cx="148356" cy="367974"/>
      </dsp:txXfrm>
    </dsp:sp>
    <dsp:sp modelId="{3D8689DE-55B9-4695-A612-2013E19240D8}">
      <dsp:nvSpPr>
        <dsp:cNvPr id="0" name=""/>
        <dsp:cNvSpPr/>
      </dsp:nvSpPr>
      <dsp:spPr>
        <a:xfrm>
          <a:off x="960213" y="2561459"/>
          <a:ext cx="2198233" cy="187526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публичная зона.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2137" y="2836085"/>
        <a:ext cx="1554385" cy="1326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03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9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76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28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05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893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5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7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612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06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77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27826-FC69-419B-BB3E-055C4F22E48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066F7-CD42-4179-9E57-990047577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5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76" y="-16071"/>
            <a:ext cx="9189358" cy="68740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592" y="816533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u="sng" dirty="0" smtClean="0">
                <a:latin typeface="Franklin Gothic Medium" panose="020B0603020102020204" pitchFamily="34" charset="0"/>
              </a:rPr>
              <a:t>Общение</a:t>
            </a:r>
            <a:endParaRPr lang="ru-RU" sz="7200" b="1" u="sng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97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184576" cy="3460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149080"/>
            <a:ext cx="5076056" cy="25380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4847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196"/>
            <a:ext cx="9152552" cy="6864414"/>
          </a:xfrm>
        </p:spPr>
      </p:pic>
      <p:sp>
        <p:nvSpPr>
          <p:cNvPr id="5" name="TextBox 4"/>
          <p:cNvSpPr txBox="1"/>
          <p:nvPr/>
        </p:nvSpPr>
        <p:spPr>
          <a:xfrm>
            <a:off x="251520" y="348215"/>
            <a:ext cx="8532440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Барьеры Общения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факторы, которые способствуют потере и искажению смысла информации в процессе взаимодействия. Они приводят к снижению эффективности коммуникации, возникновению напряжения и отрицательных переживаний.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6411" y="2579630"/>
            <a:ext cx="724454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барьеры общения делятся на две группы: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195736" y="3326546"/>
            <a:ext cx="1224136" cy="6785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80112" y="3326546"/>
            <a:ext cx="1152128" cy="6785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4373" y="4221088"/>
            <a:ext cx="323697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3522" y="4195605"/>
            <a:ext cx="327743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73" y="4989107"/>
            <a:ext cx="2880569" cy="16422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654" y="4907323"/>
            <a:ext cx="3145172" cy="18058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137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07704" y="265027"/>
            <a:ext cx="58080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Психологические барьеры: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777" y="1020438"/>
            <a:ext cx="8824889" cy="18466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 барьеры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возникают в ситуации, когда человеку не нравится внешний вид собеседника. Это может касаться особенностей его внешности, стиля одежды, определенных деталей гардероба. 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01784"/>
            <a:ext cx="2448272" cy="3373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099330"/>
            <a:ext cx="2376264" cy="35787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765" y="3570228"/>
            <a:ext cx="2636912" cy="26369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6317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16632"/>
            <a:ext cx="8784976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барьеры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заключаются в отличиях типов мышления, скорости протекания мысленных операций и различиями уровня интеллектуального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44" y="2132856"/>
            <a:ext cx="2957402" cy="4429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572" y="2201875"/>
            <a:ext cx="4211884" cy="4407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17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871296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Мотивационные барьеры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проявляются, когда у людей разные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цели. 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 к непониманию, искаженному восприятию информации.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5976664" cy="3975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738272" y="6121343"/>
            <a:ext cx="5123839" cy="400110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фильма "Чернобыль"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года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475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16633"/>
            <a:ext cx="8856984" cy="22159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Барьер установки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если у человека есть негативная установка по отношению к партнеру, то его слова воспринимаются не объективно, часто с внутренним протестом. Возникать он может в результате предыдущего опыта общения или на основе отзывов других людей.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64904"/>
            <a:ext cx="4161622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284984"/>
            <a:ext cx="391183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81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9073" y="302181"/>
            <a:ext cx="8691359" cy="221599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Барьер отрицательных эмоций или плохого физического состояния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относятся к ситуативным барьерам. Иногда проблемы в общении возникают, когда у человека плохое настроение или самочувствие, и он не настроен на установление контакта с другими. 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61755"/>
            <a:ext cx="5748593" cy="3845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94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88641"/>
            <a:ext cx="878497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Основные виды коммуникативных барьеров: 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657327" y="1196752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983172" y="1259401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668344" y="1137687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2185251"/>
            <a:ext cx="337278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Семантические барьеры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2383" y="2770655"/>
            <a:ext cx="287931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барьеры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2834" y="2195505"/>
            <a:ext cx="323165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Фонетические барьеры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038" y="2770655"/>
            <a:ext cx="2565287" cy="2736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208" y="3861048"/>
            <a:ext cx="3428489" cy="2380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6" y="2835166"/>
            <a:ext cx="2782830" cy="2087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836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5"/>
            <a:ext cx="9137593" cy="6853195"/>
          </a:xfrm>
        </p:spPr>
      </p:pic>
      <p:sp>
        <p:nvSpPr>
          <p:cNvPr id="5" name="TextBox 4"/>
          <p:cNvSpPr txBox="1"/>
          <p:nvPr/>
        </p:nvSpPr>
        <p:spPr>
          <a:xfrm>
            <a:off x="1835696" y="336350"/>
            <a:ext cx="489198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«Умеете ли вы общаться»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3" y="1017602"/>
            <a:ext cx="8712967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содержит 10 вопросов.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Ответив на вопросы, оцени себя самостоятельно в баллах: всегда – 4; часто – 3; иногда – 3; никогда – 2.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Итак, если у вас получилось 32 и более баллов – отлично, 27–31 балл – хорошо, 22–26 баллов – посредственно, менее 22 баллов – вам следует научиться слушать собеседников.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8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90"/>
            <a:ext cx="914400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179511" y="260649"/>
            <a:ext cx="8904527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всего вышесказанного следует, что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– это основная форма человеческого бытия, вечное свойство человека, важнейшая форма взаимодействий людей.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правильно с человеком взаимодействовать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как можно больше о нем знать, и действовать в соответствии с его программой действий, а не со своей.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 принять тот факт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другие люди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даже те, которые вследствие обстоятельств являются нашими близкими,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самом деле – совершенно другие, мыслят, чувствуют и действуют не так как мы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Настоящая близость становится возможной только после достижения этого понимания и его практического воплощения. Начать общаться с людьми совсем не сложно</a:t>
            </a:r>
            <a:r>
              <a:rPr lang="ru-RU" sz="2400" dirty="0"/>
              <a:t>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лишь сделать один шаг на встречу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Улыбающееся лицо 9"/>
          <p:cNvSpPr/>
          <p:nvPr/>
        </p:nvSpPr>
        <p:spPr>
          <a:xfrm rot="903663">
            <a:off x="8387336" y="4866264"/>
            <a:ext cx="648072" cy="576064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96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5"/>
          <a:stretch/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505" y="404664"/>
            <a:ext cx="8784976" cy="23391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сложный процесс взаимодействия между людьми, заключающийся в обмене информацией, а также в восприятии и понимании партнерами друг друга.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068960"/>
            <a:ext cx="3456384" cy="35875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518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"/>
          <a:stretch/>
        </p:blipFill>
        <p:spPr>
          <a:xfrm>
            <a:off x="18667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8226" y="164213"/>
            <a:ext cx="8892480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общения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поведенческие проявления, способствующие передаче информации оппоненту в ходе коммуникационного взаимодействия.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2402885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средств общения </a:t>
            </a:r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делится на два типа:</a:t>
            </a:r>
            <a:endParaRPr lang="ru-RU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048134" y="3356992"/>
            <a:ext cx="1080120" cy="5464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24128" y="3363986"/>
            <a:ext cx="1008112" cy="5464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59632" y="4149080"/>
            <a:ext cx="204248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26379" y="4183492"/>
            <a:ext cx="247959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Невербальные </a:t>
            </a:r>
          </a:p>
        </p:txBody>
      </p:sp>
    </p:spTree>
    <p:extLst>
      <p:ext uri="{BB962C8B-B14F-4D97-AF65-F5344CB8AC3E}">
        <p14:creationId xmlns:p14="http://schemas.microsoft.com/office/powerpoint/2010/main" val="33332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3778" y="260649"/>
            <a:ext cx="7776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Вербальные средства общения</a:t>
            </a:r>
            <a:r>
              <a:rPr lang="ru-RU" b="1" u="sng" dirty="0" smtClean="0"/>
              <a:t>:</a:t>
            </a:r>
            <a:endParaRPr lang="ru-RU" b="1" u="sng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50" y="1484784"/>
            <a:ext cx="2267744" cy="1275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98950" y="3212976"/>
            <a:ext cx="2405723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речь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432822" y="2924944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78" y="1520006"/>
            <a:ext cx="1909654" cy="12731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455181" y="3212976"/>
            <a:ext cx="203164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Внешняя речь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44" y="1442294"/>
            <a:ext cx="1971956" cy="13143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6283811" y="3212975"/>
            <a:ext cx="2445221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речь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4" y="4206185"/>
            <a:ext cx="2357680" cy="1567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936" y="2968625"/>
            <a:ext cx="4143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253" y="2909193"/>
            <a:ext cx="4143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811" y="5893118"/>
            <a:ext cx="4143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83778" y="6186393"/>
            <a:ext cx="194421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811" y="4206186"/>
            <a:ext cx="2176621" cy="1792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121" y="6009179"/>
            <a:ext cx="4143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761634" y="6267160"/>
            <a:ext cx="17307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55" y="407079"/>
            <a:ext cx="8002734" cy="60124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5596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692696"/>
            <a:ext cx="8424936" cy="55399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u="sng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№1 «Найди по описанию»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Один из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желающих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садиться к группе спиной. Он должен описать одного из членов группы как можно более подробно (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обидно), не называя имени. Группа должна узнать, о ком идет речь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№ 2 «Зоопарк»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каждый из участников представляет, что он лев, попугай, змея.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выполнение – 5 минут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войти в образ. Затем по очереди каждый учащийся изображает это животное через движение, повадки, манеру поведения и звуки. </a:t>
            </a:r>
          </a:p>
        </p:txBody>
      </p:sp>
    </p:spTree>
    <p:extLst>
      <p:ext uri="{BB962C8B-B14F-4D97-AF65-F5344CB8AC3E}">
        <p14:creationId xmlns:p14="http://schemas.microsoft.com/office/powerpoint/2010/main" val="13335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67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8640960" cy="166199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мне, пожалуйста, на вопрос: «Одинаково ли вы общаетесь и с родителями, и с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одногруппниками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с продавцом в магазине?»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83" y="2250841"/>
            <a:ext cx="3167844" cy="21118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31" y="4581128"/>
            <a:ext cx="3160396" cy="21098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329721"/>
            <a:ext cx="3048000" cy="203301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16" y="3346229"/>
            <a:ext cx="1656184" cy="2484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174" y="4657937"/>
            <a:ext cx="3048000" cy="2033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97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0514571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66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26" y="399078"/>
            <a:ext cx="7992888" cy="5994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541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602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свечникова</dc:creator>
  <cp:lastModifiedBy>юлия свечникова</cp:lastModifiedBy>
  <cp:revision>24</cp:revision>
  <dcterms:created xsi:type="dcterms:W3CDTF">2022-02-28T22:25:27Z</dcterms:created>
  <dcterms:modified xsi:type="dcterms:W3CDTF">2022-03-04T18:57:42Z</dcterms:modified>
</cp:coreProperties>
</file>