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6" r:id="rId2"/>
    <p:sldId id="298" r:id="rId3"/>
    <p:sldId id="312" r:id="rId4"/>
    <p:sldId id="313" r:id="rId5"/>
    <p:sldId id="285" r:id="rId6"/>
    <p:sldId id="286" r:id="rId7"/>
    <p:sldId id="290" r:id="rId8"/>
    <p:sldId id="291" r:id="rId9"/>
    <p:sldId id="270" r:id="rId10"/>
    <p:sldId id="315" r:id="rId11"/>
    <p:sldId id="274" r:id="rId12"/>
    <p:sldId id="269" r:id="rId13"/>
    <p:sldId id="300" r:id="rId14"/>
    <p:sldId id="301" r:id="rId15"/>
    <p:sldId id="310" r:id="rId16"/>
    <p:sldId id="293" r:id="rId17"/>
    <p:sldId id="277" r:id="rId18"/>
    <p:sldId id="287" r:id="rId19"/>
    <p:sldId id="309" r:id="rId20"/>
    <p:sldId id="302" r:id="rId21"/>
    <p:sldId id="262" r:id="rId22"/>
    <p:sldId id="303" r:id="rId23"/>
    <p:sldId id="304" r:id="rId24"/>
    <p:sldId id="306" r:id="rId25"/>
    <p:sldId id="305" r:id="rId26"/>
    <p:sldId id="307" r:id="rId27"/>
    <p:sldId id="314" r:id="rId28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9999FF"/>
    <a:srgbClr val="CCFF33"/>
    <a:srgbClr val="CCCCFF"/>
    <a:srgbClr val="CC66FF"/>
    <a:srgbClr val="FFFF00"/>
    <a:srgbClr val="FF00FF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15" autoAdjust="0"/>
    <p:restoredTop sz="90750" autoAdjust="0"/>
  </p:normalViewPr>
  <p:slideViewPr>
    <p:cSldViewPr>
      <p:cViewPr>
        <p:scale>
          <a:sx n="66" d="100"/>
          <a:sy n="66" d="100"/>
        </p:scale>
        <p:origin x="-12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4.0881137023246597E-2"/>
          <c:y val="6.8584996780424984E-2"/>
          <c:w val="0.82792444730629333"/>
          <c:h val="0.93141500321958026"/>
        </c:manualLayout>
      </c:layout>
      <c:pieChart>
        <c:varyColors val="1"/>
        <c:ser>
          <c:idx val="1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explosion val="15"/>
          <c:dPt>
            <c:idx val="0"/>
            <c:spPr>
              <a:solidFill>
                <a:srgbClr val="FFFF00"/>
              </a:solidFill>
              <a:ln w="23058">
                <a:noFill/>
              </a:ln>
            </c:spPr>
          </c:dPt>
          <c:dPt>
            <c:idx val="1"/>
            <c:spPr>
              <a:solidFill>
                <a:srgbClr val="00FF00"/>
              </a:solidFill>
              <a:ln w="23058">
                <a:noFill/>
              </a:ln>
            </c:spPr>
          </c:dPt>
          <c:dPt>
            <c:idx val="2"/>
            <c:spPr>
              <a:solidFill>
                <a:srgbClr val="FF00FF"/>
              </a:solidFill>
              <a:ln w="23058">
                <a:noFill/>
              </a:ln>
            </c:spPr>
          </c:dPt>
          <c:dPt>
            <c:idx val="3"/>
            <c:spPr>
              <a:solidFill>
                <a:srgbClr val="00FFFF"/>
              </a:solidFill>
              <a:ln w="23058">
                <a:noFill/>
              </a:ln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firstSliceAng val="0"/>
      </c:pieChart>
      <c:spPr>
        <a:noFill/>
        <a:ln w="25399">
          <a:noFill/>
        </a:ln>
      </c:spPr>
    </c:plotArea>
    <c:plotVisOnly val="1"/>
    <c:dispBlanksAs val="zero"/>
  </c:chart>
  <c:spPr>
    <a:pattFill prst="dotGrid">
      <a:fgClr>
        <a:srgbClr val="00FF00"/>
      </a:fgClr>
      <a:bgClr>
        <a:srgbClr val="FFFFFF"/>
      </a:bgClr>
    </a:pattFill>
    <a:ln>
      <a:noFill/>
    </a:ln>
  </c:spPr>
  <c:txPr>
    <a:bodyPr/>
    <a:lstStyle/>
    <a:p>
      <a:pPr>
        <a:defRPr sz="1634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7151702786377833E-2"/>
          <c:y val="7.4675324675324672E-2"/>
          <c:w val="0.84520123839009498"/>
          <c:h val="0.8863636363636370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convex"/>
            </a:sp3d>
          </c:spPr>
          <c:explosion val="7"/>
          <c:dPt>
            <c:idx val="0"/>
            <c:spPr>
              <a:solidFill>
                <a:srgbClr val="CC99FF"/>
              </a:solidFill>
              <a:ln w="30647">
                <a:noFill/>
              </a:ln>
            </c:spPr>
          </c:dPt>
          <c:dPt>
            <c:idx val="1"/>
            <c:spPr>
              <a:solidFill>
                <a:srgbClr val="CC99FF"/>
              </a:solidFill>
              <a:ln w="30647">
                <a:noFill/>
              </a:ln>
            </c:spPr>
          </c:dPt>
          <c:dPt>
            <c:idx val="2"/>
            <c:spPr>
              <a:solidFill>
                <a:srgbClr val="00FF00"/>
              </a:solidFill>
              <a:ln w="30647">
                <a:noFill/>
              </a:ln>
            </c:spPr>
          </c:dPt>
          <c:dPt>
            <c:idx val="3"/>
            <c:spPr>
              <a:solidFill>
                <a:srgbClr val="00FF00"/>
              </a:solidFill>
              <a:ln w="30647">
                <a:noFill/>
              </a:ln>
            </c:spPr>
          </c:dPt>
          <c:dPt>
            <c:idx val="4"/>
            <c:spPr>
              <a:solidFill>
                <a:srgbClr val="00FF00"/>
              </a:solidFill>
              <a:ln w="30647">
                <a:noFill/>
              </a:ln>
            </c:spPr>
          </c:dPt>
          <c:dPt>
            <c:idx val="5"/>
            <c:spPr>
              <a:solidFill>
                <a:srgbClr val="00FF00"/>
              </a:solidFill>
              <a:ln w="30647">
                <a:noFill/>
              </a:ln>
            </c:spPr>
          </c:dPt>
          <c:cat>
            <c:strRef>
              <c:f>Лист1!$A$2:$A$7</c:f>
              <c:strCache>
                <c:ptCount val="6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  <c:pt idx="5">
                  <c:v>Кв. 6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firstSliceAng val="0"/>
      </c:pieChart>
      <c:spPr>
        <a:pattFill prst="dotGrid">
          <a:fgClr>
            <a:srgbClr val="00FF00"/>
          </a:fgClr>
          <a:bgClr>
            <a:srgbClr val="FFFFFF"/>
          </a:bgClr>
        </a:pattFill>
        <a:ln w="30647">
          <a:noFill/>
        </a:ln>
      </c:spPr>
    </c:plotArea>
    <c:plotVisOnly val="1"/>
    <c:dispBlanksAs val="zero"/>
  </c:chart>
  <c:spPr>
    <a:pattFill prst="dotGrid">
      <a:fgClr>
        <a:srgbClr val="CCFF33"/>
      </a:fgClr>
      <a:bgClr>
        <a:srgbClr val="FFFFFF"/>
      </a:bgClr>
    </a:pattFill>
    <a:ln>
      <a:noFill/>
    </a:ln>
  </c:spPr>
  <c:txPr>
    <a:bodyPr/>
    <a:lstStyle/>
    <a:p>
      <a:pPr>
        <a:defRPr sz="2172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</cdr:x>
      <cdr:y>0.26</cdr:y>
    </cdr:from>
    <cdr:to>
      <cdr:x>0.6328</cdr:x>
      <cdr:y>0.28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14578" y="928694"/>
          <a:ext cx="45719" cy="714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5DF7000-C41E-4D53-85CF-F60AE519C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0DD115-CBD3-493E-A386-8A4CE0D57A99}" type="slidenum">
              <a:rPr lang="ru-RU" smtClean="0">
                <a:latin typeface="Arial" charset="0"/>
                <a:cs typeface="Arial" charset="0"/>
              </a:rPr>
              <a:pPr/>
              <a:t>2</a:t>
            </a:fld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Наведи курсор на дольку с названием темы и щелкни мышкой.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Мой университет – </a:t>
            </a:r>
            <a:r>
              <a:rPr lang="en-US" dirty="0"/>
              <a:t>www.moi-mummi.ru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46F2063-8D8A-4DB7-A274-022AE7268EC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81FDC7-13C5-4259-A568-1B318088DD87}" type="slidenum">
              <a:rPr lang="ru-RU" smtClean="0">
                <a:latin typeface="Arial" charset="0"/>
                <a:cs typeface="Arial" charset="0"/>
              </a:rPr>
              <a:pPr/>
              <a:t>6</a:t>
            </a:fld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Нажми курсором мыши на каждый вопрос – появятся ответы.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A039E6-6526-48F3-B962-CE81CAC59A4D}" type="slidenum">
              <a:rPr lang="ru-RU" smtClean="0">
                <a:latin typeface="Arial" charset="0"/>
                <a:cs typeface="Arial" charset="0"/>
              </a:rPr>
              <a:pPr/>
              <a:t>8</a:t>
            </a:fld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Нажми курсором мыши на доли – увидишь, как они записываются.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81AC75-5E56-4B8A-A7F5-5B9EA8D85994}" type="slidenum">
              <a:rPr lang="ru-RU" smtClean="0">
                <a:latin typeface="Arial" charset="0"/>
                <a:cs typeface="Arial" charset="0"/>
              </a:rPr>
              <a:pPr/>
              <a:t>9</a:t>
            </a:fld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Нажми на «проверку» - каждая фигура приобретет название.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B80A51-2A16-430D-9B53-E667816EF28C}" type="slidenum">
              <a:rPr lang="ru-RU" smtClean="0">
                <a:latin typeface="Arial" charset="0"/>
                <a:cs typeface="Arial" charset="0"/>
              </a:rPr>
              <a:pPr/>
              <a:t>11</a:t>
            </a:fld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Чтобы увидеть правильные ответы, подведите курсор к заданию и нажмите.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64D166-8A18-4179-A100-B81DA26672EB}" type="slidenum">
              <a:rPr lang="ru-RU" smtClean="0">
                <a:latin typeface="Arial" charset="0"/>
                <a:cs typeface="Arial" charset="0"/>
              </a:rPr>
              <a:pPr/>
              <a:t>12</a:t>
            </a:fld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Нажимай на дроби – прочитаешь названия.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DE06CF-128E-4FF8-8BB1-39BF606F9C92}" type="slidenum">
              <a:rPr lang="ru-RU" smtClean="0">
                <a:latin typeface="Arial" charset="0"/>
                <a:cs typeface="Arial" charset="0"/>
              </a:rPr>
              <a:pPr/>
              <a:t>23</a:t>
            </a:fld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Нажми на «проверку» - дроби построятся в нужном порядке.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04FFD2-0348-4E00-A2DA-FF8D6B220CFF}" type="slidenum">
              <a:rPr lang="ru-RU" smtClean="0">
                <a:latin typeface="Arial" charset="0"/>
                <a:cs typeface="Arial" charset="0"/>
              </a:rPr>
              <a:pPr/>
              <a:t>24</a:t>
            </a:fld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Нажми на «проверку» -  дроби построятся в нужном порядке.</a:t>
            </a:r>
          </a:p>
          <a:p>
            <a:pPr eaLnBrk="1" hangingPunct="1"/>
            <a:endParaRPr lang="ru-RU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839DF-66C4-41D0-86B7-AB4B40866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CF943-2041-470F-82DC-6A51B3381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4049A-C484-4EFB-B093-60B19F55F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4" y="569913"/>
            <a:ext cx="8497491" cy="11731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92894" y="1825625"/>
            <a:ext cx="4191000" cy="45291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98194" y="1825625"/>
            <a:ext cx="4192191" cy="45291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11BF2-9123-4E2D-B60D-E262BC37F85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D31A3-044D-4035-A400-B80B24B2C9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90373-202A-44DC-9FF6-063F16225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07C89-D8E6-4419-AD3E-2B057B46A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288F8-2CC3-48E0-A9A5-928A2349F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3035B-A18A-40B9-9FC1-0D6433759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76C83-84A6-4CF0-ABC9-77F4236CC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D7637-8E1C-4B48-9773-845542EA3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680DC-695F-4AC7-A810-8B992EE92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rgbClr val="CC99FF"/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0BABC1A-589D-447B-85CF-1DDC9043E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slide" Target="slide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WordArt 15"/>
          <p:cNvSpPr>
            <a:spLocks noChangeArrowheads="1" noChangeShapeType="1" noTextEdit="1"/>
          </p:cNvSpPr>
          <p:nvPr/>
        </p:nvSpPr>
        <p:spPr bwMode="auto">
          <a:xfrm>
            <a:off x="762000" y="150813"/>
            <a:ext cx="7772400" cy="1455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Обыкновенные дроби</a:t>
            </a:r>
          </a:p>
        </p:txBody>
      </p:sp>
      <p:pic>
        <p:nvPicPr>
          <p:cNvPr id="12" name="Рисунок 11" descr="Рисунок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WordArt 10"/>
          <p:cNvSpPr>
            <a:spLocks noChangeArrowheads="1" noChangeShapeType="1" noTextEdit="1"/>
          </p:cNvSpPr>
          <p:nvPr/>
        </p:nvSpPr>
        <p:spPr bwMode="auto">
          <a:xfrm>
            <a:off x="381000" y="3200400"/>
            <a:ext cx="83058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latin typeface="Arial"/>
                <a:cs typeface="Arial"/>
              </a:rPr>
              <a:t>Обыкновенные дроби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Дата 4"/>
          <p:cNvSpPr>
            <a:spLocks noGrp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 altLang="ru-RU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497490" cy="1173162"/>
          </a:xfrm>
        </p:spPr>
        <p:txBody>
          <a:bodyPr/>
          <a:lstStyle/>
          <a:p>
            <a:pPr eaLnBrk="1" hangingPunct="1"/>
            <a:r>
              <a:rPr lang="ru-RU" altLang="ru-RU" sz="4800" b="1" dirty="0" smtClean="0">
                <a:solidFill>
                  <a:srgbClr val="7030A0"/>
                </a:solidFill>
              </a:rPr>
              <a:t>Понятие обыкновенной дроби</a:t>
            </a:r>
          </a:p>
        </p:txBody>
      </p:sp>
      <p:graphicFrame>
        <p:nvGraphicFramePr>
          <p:cNvPr id="120866" name="Object 34"/>
          <p:cNvGraphicFramePr>
            <a:graphicFrameLocks noChangeAspect="1"/>
          </p:cNvGraphicFramePr>
          <p:nvPr>
            <p:ph sz="half" idx="2"/>
          </p:nvPr>
        </p:nvGraphicFramePr>
        <p:xfrm>
          <a:off x="3869532" y="1557338"/>
          <a:ext cx="556022" cy="2089150"/>
        </p:xfrm>
        <a:graphic>
          <a:graphicData uri="http://schemas.openxmlformats.org/presentationml/2006/ole">
            <p:oleObj spid="_x0000_s52226" name="Формула" r:id="rId3" imgW="139639" imgH="393529" progId="">
              <p:embed/>
            </p:oleObj>
          </a:graphicData>
        </a:graphic>
      </p:graphicFrame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4410076" y="2420938"/>
            <a:ext cx="4374356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 b="1" dirty="0">
                <a:solidFill>
                  <a:srgbClr val="7030A0"/>
                </a:solidFill>
              </a:rPr>
              <a:t>-</a:t>
            </a:r>
            <a:r>
              <a:rPr lang="ru-RU" altLang="ru-RU" b="1" dirty="0">
                <a:solidFill>
                  <a:srgbClr val="7030A0"/>
                </a:solidFill>
              </a:rPr>
              <a:t> </a:t>
            </a:r>
            <a:r>
              <a:rPr lang="ru-RU" altLang="ru-RU" sz="2800" b="1" dirty="0">
                <a:solidFill>
                  <a:srgbClr val="7030A0"/>
                </a:solidFill>
              </a:rPr>
              <a:t>ОБЫКНОВЕННАЯ ДРОБЬ</a:t>
            </a:r>
          </a:p>
        </p:txBody>
      </p:sp>
      <p:sp>
        <p:nvSpPr>
          <p:cNvPr id="120870" name="Line 38"/>
          <p:cNvSpPr>
            <a:spLocks noChangeShapeType="1"/>
          </p:cNvSpPr>
          <p:nvPr/>
        </p:nvSpPr>
        <p:spPr bwMode="auto">
          <a:xfrm flipH="1">
            <a:off x="4356498" y="1700214"/>
            <a:ext cx="810815" cy="287337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" name="Line 38"/>
          <p:cNvSpPr>
            <a:spLocks noChangeShapeType="1"/>
          </p:cNvSpPr>
          <p:nvPr/>
        </p:nvSpPr>
        <p:spPr bwMode="auto">
          <a:xfrm flipH="1" flipV="1">
            <a:off x="4410075" y="3284539"/>
            <a:ext cx="809625" cy="217487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5219701" y="1412875"/>
            <a:ext cx="2146550" cy="55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200" b="1" i="1">
                <a:solidFill>
                  <a:srgbClr val="FF0000"/>
                </a:solidFill>
              </a:rPr>
              <a:t>числитель</a:t>
            </a: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5274469" y="3213100"/>
            <a:ext cx="26739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altLang="ru-RU" sz="3200" b="1" i="1">
                <a:solidFill>
                  <a:srgbClr val="FF0000"/>
                </a:solidFill>
              </a:rPr>
              <a:t>знаменатель</a:t>
            </a:r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3762375" y="4076700"/>
            <a:ext cx="4968479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altLang="ru-RU" sz="3200" b="1" i="1" dirty="0">
                <a:solidFill>
                  <a:srgbClr val="FF0000"/>
                </a:solidFill>
              </a:rPr>
              <a:t>знаменатель</a:t>
            </a:r>
            <a:r>
              <a:rPr lang="ru-RU" altLang="ru-RU" sz="3200" b="1" i="1" dirty="0">
                <a:solidFill>
                  <a:srgbClr val="0066FF"/>
                </a:solidFill>
              </a:rPr>
              <a:t> показывает, на сколько долей делят целое, 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3200" b="1" i="1" dirty="0">
                <a:solidFill>
                  <a:srgbClr val="0066FF"/>
                </a:solidFill>
              </a:rPr>
              <a:t>а </a:t>
            </a:r>
            <a:r>
              <a:rPr lang="ru-RU" altLang="ru-RU" sz="3200" b="1" i="1" dirty="0">
                <a:solidFill>
                  <a:srgbClr val="FF0000"/>
                </a:solidFill>
              </a:rPr>
              <a:t>числитель </a:t>
            </a:r>
            <a:r>
              <a:rPr lang="ru-RU" altLang="ru-RU" sz="3200" b="1" i="1" dirty="0">
                <a:solidFill>
                  <a:srgbClr val="0066FF"/>
                </a:solidFill>
              </a:rPr>
              <a:t> показывает сколько таких долей взято</a:t>
            </a:r>
            <a:r>
              <a:rPr lang="ru-RU" altLang="ru-RU" sz="3200" b="1" dirty="0"/>
              <a:t> </a:t>
            </a:r>
          </a:p>
        </p:txBody>
      </p:sp>
      <p:pic>
        <p:nvPicPr>
          <p:cNvPr id="8203" name="Picture 20" descr="0006-006-Doli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9841" y="1557339"/>
            <a:ext cx="2321719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1925242" y="1773238"/>
            <a:ext cx="648890" cy="1008062"/>
            <a:chOff x="2789" y="164"/>
            <a:chExt cx="681" cy="726"/>
          </a:xfrm>
        </p:grpSpPr>
        <p:sp>
          <p:nvSpPr>
            <p:cNvPr id="8206" name="Line 42"/>
            <p:cNvSpPr>
              <a:spLocks noChangeShapeType="1"/>
            </p:cNvSpPr>
            <p:nvPr/>
          </p:nvSpPr>
          <p:spPr bwMode="auto">
            <a:xfrm>
              <a:off x="2789" y="164"/>
              <a:ext cx="681" cy="72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Line 43"/>
            <p:cNvSpPr>
              <a:spLocks noChangeShapeType="1"/>
            </p:cNvSpPr>
            <p:nvPr/>
          </p:nvSpPr>
          <p:spPr bwMode="auto">
            <a:xfrm flipH="1">
              <a:off x="2925" y="210"/>
              <a:ext cx="363" cy="589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9238" name="Picture 22" descr="0006-007-Doli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5072" y="4076701"/>
            <a:ext cx="2322909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70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7848600" y="838200"/>
            <a:ext cx="474663" cy="1219200"/>
            <a:chOff x="1008" y="1344"/>
            <a:chExt cx="576" cy="912"/>
          </a:xfrm>
        </p:grpSpPr>
        <p:sp>
          <p:nvSpPr>
            <p:cNvPr id="11289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1290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1291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11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7620000" y="5638800"/>
            <a:ext cx="685800" cy="990600"/>
            <a:chOff x="1008" y="1344"/>
            <a:chExt cx="576" cy="912"/>
          </a:xfrm>
        </p:grpSpPr>
        <p:sp>
          <p:nvSpPr>
            <p:cNvPr id="11286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11287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1288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8382000" y="4495800"/>
            <a:ext cx="533400" cy="1143000"/>
            <a:chOff x="1008" y="1344"/>
            <a:chExt cx="576" cy="912"/>
          </a:xfrm>
        </p:grpSpPr>
        <p:sp>
          <p:nvSpPr>
            <p:cNvPr id="11283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3366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1284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3366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1285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3366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25</a:t>
              </a:r>
            </a:p>
          </p:txBody>
        </p:sp>
      </p:grpSp>
      <p:grpSp>
        <p:nvGrpSpPr>
          <p:cNvPr id="5" name="Group 58"/>
          <p:cNvGrpSpPr>
            <a:grpSpLocks/>
          </p:cNvGrpSpPr>
          <p:nvPr/>
        </p:nvGrpSpPr>
        <p:grpSpPr bwMode="auto">
          <a:xfrm>
            <a:off x="7772400" y="3429000"/>
            <a:ext cx="838200" cy="1135063"/>
            <a:chOff x="6192" y="1968"/>
            <a:chExt cx="528" cy="715"/>
          </a:xfrm>
        </p:grpSpPr>
        <p:sp>
          <p:nvSpPr>
            <p:cNvPr id="11280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6192" y="1968"/>
              <a:ext cx="528" cy="33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100</a:t>
              </a:r>
            </a:p>
          </p:txBody>
        </p:sp>
        <p:sp>
          <p:nvSpPr>
            <p:cNvPr id="11281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6240" y="2352"/>
              <a:ext cx="480" cy="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1282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6336" y="2400"/>
              <a:ext cx="168" cy="28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</p:grpSp>
      <p:grpSp>
        <p:nvGrpSpPr>
          <p:cNvPr id="6" name="Group 39"/>
          <p:cNvGrpSpPr>
            <a:grpSpLocks/>
          </p:cNvGrpSpPr>
          <p:nvPr/>
        </p:nvGrpSpPr>
        <p:grpSpPr bwMode="auto">
          <a:xfrm>
            <a:off x="8305800" y="1981200"/>
            <a:ext cx="457200" cy="1371600"/>
            <a:chOff x="1008" y="1344"/>
            <a:chExt cx="576" cy="912"/>
          </a:xfrm>
        </p:grpSpPr>
        <p:sp>
          <p:nvSpPr>
            <p:cNvPr id="11277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99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99</a:t>
              </a:r>
            </a:p>
          </p:txBody>
        </p:sp>
        <p:sp>
          <p:nvSpPr>
            <p:cNvPr id="11278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99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1279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99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45</a:t>
              </a:r>
            </a:p>
          </p:txBody>
        </p:sp>
      </p:grpSp>
      <p:sp>
        <p:nvSpPr>
          <p:cNvPr id="11271" name="WordArt 4"/>
          <p:cNvSpPr>
            <a:spLocks noChangeArrowheads="1" noChangeShapeType="1" noTextEdit="1"/>
          </p:cNvSpPr>
          <p:nvPr/>
        </p:nvSpPr>
        <p:spPr bwMode="auto">
          <a:xfrm>
            <a:off x="1524000" y="228600"/>
            <a:ext cx="6019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solidFill>
                    <a:srgbClr val="B2B2B2"/>
                  </a:solidFill>
                  <a:prstDash val="sysDot"/>
                  <a:round/>
                  <a:headEnd/>
                  <a:tailEnd/>
                </a:ln>
                <a:gradFill rotWithShape="1">
                  <a:gsLst>
                    <a:gs pos="0">
                      <a:srgbClr val="DDDDDD"/>
                    </a:gs>
                    <a:gs pos="50000">
                      <a:srgbClr val="00FF00"/>
                    </a:gs>
                    <a:gs pos="100000">
                      <a:srgbClr val="DDDDDD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Запиши дроби</a:t>
            </a: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762000" y="990600"/>
            <a:ext cx="7620000" cy="914400"/>
          </a:xfrm>
          <a:prstGeom prst="roundRect">
            <a:avLst>
              <a:gd name="adj" fmla="val 28384"/>
            </a:avLst>
          </a:prstGeom>
          <a:gradFill rotWithShape="1">
            <a:gsLst>
              <a:gs pos="0">
                <a:srgbClr val="FFFF99"/>
              </a:gs>
              <a:gs pos="50000">
                <a:srgbClr val="CCFF33"/>
              </a:gs>
              <a:gs pos="100000">
                <a:srgbClr val="FFFF99"/>
              </a:gs>
            </a:gsLst>
            <a:lin ang="2700000" scaled="1"/>
          </a:gradFill>
          <a:ln w="952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 i="1" dirty="0"/>
              <a:t>В числителе НОК(2 и 3), а в знаменателе</a:t>
            </a:r>
          </a:p>
          <a:p>
            <a:r>
              <a:rPr lang="ru-RU" sz="2400" b="1" i="1" dirty="0"/>
              <a:t> наименьшее  простое двузначное число</a:t>
            </a:r>
          </a:p>
        </p:txBody>
      </p:sp>
      <p:sp>
        <p:nvSpPr>
          <p:cNvPr id="28690" name="AutoShape 18"/>
          <p:cNvSpPr>
            <a:spLocks noChangeArrowheads="1"/>
          </p:cNvSpPr>
          <p:nvPr/>
        </p:nvSpPr>
        <p:spPr bwMode="auto">
          <a:xfrm>
            <a:off x="762000" y="2209800"/>
            <a:ext cx="7696200" cy="914400"/>
          </a:xfrm>
          <a:prstGeom prst="roundRect">
            <a:avLst>
              <a:gd name="adj" fmla="val 28384"/>
            </a:avLst>
          </a:prstGeom>
          <a:gradFill rotWithShape="1">
            <a:gsLst>
              <a:gs pos="0">
                <a:srgbClr val="CC99FF"/>
              </a:gs>
              <a:gs pos="50000">
                <a:srgbClr val="DDDDDD"/>
              </a:gs>
              <a:gs pos="100000">
                <a:srgbClr val="CC99FF"/>
              </a:gs>
            </a:gsLst>
            <a:lin ang="2700000" scaled="1"/>
          </a:gradFill>
          <a:ln w="952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 i="1" dirty="0"/>
              <a:t>В числителе наибольшее составное </a:t>
            </a:r>
          </a:p>
          <a:p>
            <a:r>
              <a:rPr lang="ru-RU" sz="2400" b="1" i="1" dirty="0"/>
              <a:t>двузначное число, а в знаменателе НОД(45 и 90)</a:t>
            </a:r>
          </a:p>
        </p:txBody>
      </p:sp>
      <p:sp>
        <p:nvSpPr>
          <p:cNvPr id="28691" name="AutoShape 19"/>
          <p:cNvSpPr>
            <a:spLocks noChangeArrowheads="1"/>
          </p:cNvSpPr>
          <p:nvPr/>
        </p:nvSpPr>
        <p:spPr bwMode="auto">
          <a:xfrm>
            <a:off x="762000" y="3352800"/>
            <a:ext cx="7620000" cy="990600"/>
          </a:xfrm>
          <a:prstGeom prst="roundRect">
            <a:avLst>
              <a:gd name="adj" fmla="val 28384"/>
            </a:avLst>
          </a:prstGeom>
          <a:gradFill rotWithShape="1">
            <a:gsLst>
              <a:gs pos="0">
                <a:srgbClr val="FFFF99"/>
              </a:gs>
              <a:gs pos="50000">
                <a:srgbClr val="FFFF00"/>
              </a:gs>
              <a:gs pos="100000">
                <a:srgbClr val="FFFF99"/>
              </a:gs>
            </a:gsLst>
            <a:lin ang="2700000" scaled="1"/>
          </a:gradFill>
          <a:ln w="952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 i="1" dirty="0"/>
              <a:t>В числителе наименьшее трехзначное число,</a:t>
            </a:r>
          </a:p>
          <a:p>
            <a:r>
              <a:rPr lang="ru-RU" sz="2400" b="1" i="1" dirty="0"/>
              <a:t> а в знаменателе ни простое, ни составное</a:t>
            </a:r>
          </a:p>
        </p:txBody>
      </p:sp>
      <p:sp>
        <p:nvSpPr>
          <p:cNvPr id="28692" name="AutoShape 20"/>
          <p:cNvSpPr>
            <a:spLocks noChangeArrowheads="1"/>
          </p:cNvSpPr>
          <p:nvPr/>
        </p:nvSpPr>
        <p:spPr bwMode="auto">
          <a:xfrm>
            <a:off x="762000" y="4572000"/>
            <a:ext cx="7543800" cy="990600"/>
          </a:xfrm>
          <a:prstGeom prst="roundRect">
            <a:avLst>
              <a:gd name="adj" fmla="val 28384"/>
            </a:avLst>
          </a:prstGeom>
          <a:gradFill rotWithShape="1">
            <a:gsLst>
              <a:gs pos="0">
                <a:srgbClr val="00CCFF"/>
              </a:gs>
              <a:gs pos="50000">
                <a:srgbClr val="DDDDDD"/>
              </a:gs>
              <a:gs pos="100000">
                <a:srgbClr val="00CCFF"/>
              </a:gs>
            </a:gsLst>
            <a:lin ang="2700000" scaled="1"/>
          </a:gradFill>
          <a:ln w="952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 i="1" dirty="0"/>
              <a:t>В числителе сумма наименьших простого и </a:t>
            </a:r>
          </a:p>
          <a:p>
            <a:r>
              <a:rPr lang="ru-RU" sz="2400" b="1" i="1" dirty="0"/>
              <a:t>составного, а в знаменателе квадрат числа 5</a:t>
            </a:r>
          </a:p>
        </p:txBody>
      </p:sp>
      <p:sp>
        <p:nvSpPr>
          <p:cNvPr id="28693" name="AutoShape 21"/>
          <p:cNvSpPr>
            <a:spLocks noChangeArrowheads="1"/>
          </p:cNvSpPr>
          <p:nvPr/>
        </p:nvSpPr>
        <p:spPr bwMode="auto">
          <a:xfrm>
            <a:off x="762000" y="5791200"/>
            <a:ext cx="7620000" cy="838200"/>
          </a:xfrm>
          <a:prstGeom prst="roundRect">
            <a:avLst>
              <a:gd name="adj" fmla="val 28384"/>
            </a:avLst>
          </a:prstGeom>
          <a:gradFill rotWithShape="1">
            <a:gsLst>
              <a:gs pos="0">
                <a:srgbClr val="FF00FF"/>
              </a:gs>
              <a:gs pos="50000">
                <a:srgbClr val="FF99FF"/>
              </a:gs>
              <a:gs pos="100000">
                <a:srgbClr val="FF00FF"/>
              </a:gs>
            </a:gsLst>
            <a:lin ang="2700000" scaled="1"/>
          </a:gradFill>
          <a:ln w="952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 i="1" dirty="0"/>
              <a:t>В числителе НОД(6 и 8), </a:t>
            </a:r>
          </a:p>
          <a:p>
            <a:r>
              <a:rPr lang="ru-RU" sz="2800" b="1" i="1" dirty="0"/>
              <a:t>а в знаменателе НОК(6 и 8)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68208E-6 L -0.09166 4.68208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8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93642E-7 L -0.09166 6.93642E-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9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6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2948E-6 L -0.0875 -3.2948E-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9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86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81503E-6 L -0.09167 -3.81503E-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9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8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27168E-6 L -0.1 -1.27168E-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93"/>
                  </p:tgtEl>
                </p:cond>
              </p:nextCondLst>
            </p:seq>
          </p:childTnLst>
        </p:cTn>
      </p:par>
    </p:tnLst>
    <p:bldLst>
      <p:bldP spid="28677" grpId="0" animBg="1"/>
      <p:bldP spid="28677" grpId="1" animBg="1"/>
      <p:bldP spid="28690" grpId="0" animBg="1"/>
      <p:bldP spid="28690" grpId="1" animBg="1"/>
      <p:bldP spid="28691" grpId="0" animBg="1"/>
      <p:bldP spid="28691" grpId="1" animBg="1"/>
      <p:bldP spid="28692" grpId="0" animBg="1"/>
      <p:bldP spid="28692" grpId="1" animBg="1"/>
      <p:bldP spid="28693" grpId="0" animBg="1"/>
      <p:bldP spid="2869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33400" y="1524000"/>
            <a:ext cx="914400" cy="1447800"/>
            <a:chOff x="1008" y="1344"/>
            <a:chExt cx="576" cy="912"/>
          </a:xfrm>
        </p:grpSpPr>
        <p:sp>
          <p:nvSpPr>
            <p:cNvPr id="13343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99"/>
                      </a:gs>
                      <a:gs pos="50000">
                        <a:srgbClr val="3366FF"/>
                      </a:gs>
                      <a:gs pos="100000">
                        <a:srgbClr val="FF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13344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99"/>
                      </a:gs>
                      <a:gs pos="50000">
                        <a:srgbClr val="3366FF"/>
                      </a:gs>
                      <a:gs pos="100000">
                        <a:srgbClr val="FF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3345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99"/>
                      </a:gs>
                      <a:gs pos="50000">
                        <a:srgbClr val="3366FF"/>
                      </a:gs>
                      <a:gs pos="100000">
                        <a:srgbClr val="FF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905000" y="1524000"/>
            <a:ext cx="914400" cy="1447800"/>
            <a:chOff x="1008" y="1344"/>
            <a:chExt cx="576" cy="912"/>
          </a:xfrm>
        </p:grpSpPr>
        <p:sp>
          <p:nvSpPr>
            <p:cNvPr id="1334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99"/>
                      </a:gs>
                      <a:gs pos="50000">
                        <a:srgbClr val="FF0000"/>
                      </a:gs>
                      <a:gs pos="100000">
                        <a:srgbClr val="FF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13341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99"/>
                      </a:gs>
                      <a:gs pos="50000">
                        <a:srgbClr val="FF0000"/>
                      </a:gs>
                      <a:gs pos="100000">
                        <a:srgbClr val="FF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3342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99"/>
                      </a:gs>
                      <a:gs pos="50000">
                        <a:srgbClr val="FF0000"/>
                      </a:gs>
                      <a:gs pos="100000">
                        <a:srgbClr val="FF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7</a:t>
              </a:r>
            </a:p>
          </p:txBody>
        </p:sp>
      </p:grp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3200400" y="1600200"/>
            <a:ext cx="914400" cy="1524000"/>
            <a:chOff x="2208" y="1008"/>
            <a:chExt cx="576" cy="960"/>
          </a:xfrm>
        </p:grpSpPr>
        <p:sp>
          <p:nvSpPr>
            <p:cNvPr id="13337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2352" y="1008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FF99"/>
                      </a:gs>
                      <a:gs pos="50000">
                        <a:srgbClr val="00FF00"/>
                      </a:gs>
                      <a:gs pos="100000">
                        <a:srgbClr val="CC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13338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2208" y="1440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FF99"/>
                      </a:gs>
                      <a:gs pos="50000">
                        <a:srgbClr val="00FF00"/>
                      </a:gs>
                      <a:gs pos="100000">
                        <a:srgbClr val="CC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3339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2208" y="1536"/>
              <a:ext cx="576" cy="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FF99"/>
                      </a:gs>
                      <a:gs pos="50000">
                        <a:srgbClr val="00FF00"/>
                      </a:gs>
                      <a:gs pos="100000">
                        <a:srgbClr val="CC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10</a:t>
              </a:r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4648200" y="1524000"/>
            <a:ext cx="914400" cy="1524000"/>
            <a:chOff x="1008" y="1344"/>
            <a:chExt cx="576" cy="912"/>
          </a:xfrm>
        </p:grpSpPr>
        <p:sp>
          <p:nvSpPr>
            <p:cNvPr id="1333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3399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13335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3399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3336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3399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</p:grp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6096000" y="1524000"/>
            <a:ext cx="914400" cy="1447800"/>
            <a:chOff x="1008" y="1344"/>
            <a:chExt cx="576" cy="912"/>
          </a:xfrm>
        </p:grpSpPr>
        <p:sp>
          <p:nvSpPr>
            <p:cNvPr id="13331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760076"/>
                      </a:gs>
                      <a:gs pos="50000">
                        <a:srgbClr val="FF00FF"/>
                      </a:gs>
                      <a:gs pos="100000">
                        <a:srgbClr val="76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13332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760076"/>
                      </a:gs>
                      <a:gs pos="50000">
                        <a:srgbClr val="FF00FF"/>
                      </a:gs>
                      <a:gs pos="100000">
                        <a:srgbClr val="76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3333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760076"/>
                      </a:gs>
                      <a:gs pos="50000">
                        <a:srgbClr val="FF00FF"/>
                      </a:gs>
                      <a:gs pos="100000">
                        <a:srgbClr val="76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</a:t>
              </a:r>
            </a:p>
          </p:txBody>
        </p:sp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7467600" y="1524000"/>
            <a:ext cx="1143000" cy="1447800"/>
            <a:chOff x="1008" y="1344"/>
            <a:chExt cx="576" cy="912"/>
          </a:xfrm>
        </p:grpSpPr>
        <p:sp>
          <p:nvSpPr>
            <p:cNvPr id="13328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8000"/>
                      </a:gs>
                      <a:gs pos="50000">
                        <a:srgbClr val="CCFF99"/>
                      </a:gs>
                      <a:gs pos="100000">
                        <a:srgbClr val="0080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11</a:t>
              </a:r>
            </a:p>
          </p:txBody>
        </p:sp>
        <p:sp>
          <p:nvSpPr>
            <p:cNvPr id="13329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8000"/>
                      </a:gs>
                      <a:gs pos="50000">
                        <a:srgbClr val="CCFF99"/>
                      </a:gs>
                      <a:gs pos="100000">
                        <a:srgbClr val="0080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3330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8000"/>
                      </a:gs>
                      <a:gs pos="50000">
                        <a:srgbClr val="CCFF99"/>
                      </a:gs>
                      <a:gs pos="100000">
                        <a:srgbClr val="0080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20</a:t>
              </a:r>
            </a:p>
          </p:txBody>
        </p:sp>
      </p:grpSp>
      <p:sp>
        <p:nvSpPr>
          <p:cNvPr id="22558" name="AutoShape 30"/>
          <p:cNvSpPr>
            <a:spLocks noChangeArrowheads="1"/>
          </p:cNvSpPr>
          <p:nvPr/>
        </p:nvSpPr>
        <p:spPr bwMode="auto">
          <a:xfrm>
            <a:off x="228600" y="4495800"/>
            <a:ext cx="49530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33"/>
              </a:gs>
              <a:gs pos="50000">
                <a:srgbClr val="DDDDDD"/>
              </a:gs>
              <a:gs pos="100000">
                <a:srgbClr val="CCFF33"/>
              </a:gs>
            </a:gsLst>
            <a:lin ang="2700000" scaled="1"/>
          </a:gradFill>
          <a:ln w="952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 i="1" dirty="0"/>
              <a:t>Одиннадцать двадцатых</a:t>
            </a:r>
          </a:p>
        </p:txBody>
      </p:sp>
      <p:sp>
        <p:nvSpPr>
          <p:cNvPr id="22559" name="AutoShape 31"/>
          <p:cNvSpPr>
            <a:spLocks noChangeArrowheads="1"/>
          </p:cNvSpPr>
          <p:nvPr/>
        </p:nvSpPr>
        <p:spPr bwMode="auto">
          <a:xfrm>
            <a:off x="533400" y="3581400"/>
            <a:ext cx="28194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0099"/>
              </a:gs>
              <a:gs pos="50000">
                <a:srgbClr val="DDDDDD"/>
              </a:gs>
              <a:gs pos="100000">
                <a:srgbClr val="CC0099"/>
              </a:gs>
            </a:gsLst>
            <a:lin ang="2700000" scaled="1"/>
          </a:gradFill>
          <a:ln w="952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 i="1" dirty="0"/>
              <a:t>Пять пятых</a:t>
            </a:r>
          </a:p>
        </p:txBody>
      </p:sp>
      <p:sp>
        <p:nvSpPr>
          <p:cNvPr id="22560" name="AutoShape 32"/>
          <p:cNvSpPr>
            <a:spLocks noChangeArrowheads="1"/>
          </p:cNvSpPr>
          <p:nvPr/>
        </p:nvSpPr>
        <p:spPr bwMode="auto">
          <a:xfrm>
            <a:off x="533400" y="5486400"/>
            <a:ext cx="24384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FF"/>
              </a:gs>
              <a:gs pos="50000">
                <a:srgbClr val="DDDDDD"/>
              </a:gs>
              <a:gs pos="100000">
                <a:srgbClr val="3399FF"/>
              </a:gs>
            </a:gsLst>
            <a:lin ang="2700000" scaled="1"/>
          </a:gradFill>
          <a:ln w="952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 i="1" dirty="0"/>
              <a:t>Две пятых</a:t>
            </a:r>
          </a:p>
        </p:txBody>
      </p:sp>
      <p:sp>
        <p:nvSpPr>
          <p:cNvPr id="22561" name="AutoShape 33"/>
          <p:cNvSpPr>
            <a:spLocks noChangeArrowheads="1"/>
          </p:cNvSpPr>
          <p:nvPr/>
        </p:nvSpPr>
        <p:spPr bwMode="auto">
          <a:xfrm>
            <a:off x="3962400" y="5410200"/>
            <a:ext cx="30480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5050"/>
              </a:gs>
              <a:gs pos="50000">
                <a:srgbClr val="DDDDDD"/>
              </a:gs>
              <a:gs pos="100000">
                <a:srgbClr val="FF5050"/>
              </a:gs>
            </a:gsLst>
            <a:lin ang="2700000" scaled="1"/>
          </a:gradFill>
          <a:ln w="952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 i="1" dirty="0"/>
              <a:t>Три седьмых</a:t>
            </a:r>
          </a:p>
        </p:txBody>
      </p:sp>
      <p:sp>
        <p:nvSpPr>
          <p:cNvPr id="22562" name="AutoShape 34"/>
          <p:cNvSpPr>
            <a:spLocks noChangeArrowheads="1"/>
          </p:cNvSpPr>
          <p:nvPr/>
        </p:nvSpPr>
        <p:spPr bwMode="auto">
          <a:xfrm>
            <a:off x="5638800" y="4495800"/>
            <a:ext cx="31242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CCFF33"/>
              </a:gs>
              <a:gs pos="100000">
                <a:srgbClr val="DDDDDD"/>
              </a:gs>
            </a:gsLst>
            <a:lin ang="2700000" scaled="1"/>
          </a:gradFill>
          <a:ln w="952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 i="1" dirty="0"/>
              <a:t>Семь десятых</a:t>
            </a:r>
          </a:p>
        </p:txBody>
      </p:sp>
      <p:sp>
        <p:nvSpPr>
          <p:cNvPr id="22563" name="AutoShape 35"/>
          <p:cNvSpPr>
            <a:spLocks noChangeArrowheads="1"/>
          </p:cNvSpPr>
          <p:nvPr/>
        </p:nvSpPr>
        <p:spPr bwMode="auto">
          <a:xfrm>
            <a:off x="4419600" y="3581400"/>
            <a:ext cx="41910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FF"/>
              </a:gs>
              <a:gs pos="50000">
                <a:srgbClr val="DDDDDD"/>
              </a:gs>
              <a:gs pos="100000">
                <a:srgbClr val="3399FF"/>
              </a:gs>
            </a:gsLst>
            <a:lin ang="2700000" scaled="1"/>
          </a:gradFill>
          <a:ln w="952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 i="1" dirty="0"/>
              <a:t>Девять четвертых</a:t>
            </a:r>
          </a:p>
        </p:txBody>
      </p:sp>
      <p:sp>
        <p:nvSpPr>
          <p:cNvPr id="13326" name="WordArt 36"/>
          <p:cNvSpPr>
            <a:spLocks noChangeArrowheads="1" noChangeShapeType="1" noTextEdit="1"/>
          </p:cNvSpPr>
          <p:nvPr/>
        </p:nvSpPr>
        <p:spPr bwMode="auto">
          <a:xfrm>
            <a:off x="2133600" y="228600"/>
            <a:ext cx="5334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Прочитай дроби</a:t>
            </a:r>
          </a:p>
        </p:txBody>
      </p:sp>
      <p:sp>
        <p:nvSpPr>
          <p:cNvPr id="13327" name="AutoShape 3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239000" y="6096000"/>
            <a:ext cx="1295400" cy="762000"/>
          </a:xfrm>
          <a:prstGeom prst="actionButtonForwardNext">
            <a:avLst/>
          </a:prstGeom>
          <a:gradFill rotWithShape="1">
            <a:gsLst>
              <a:gs pos="0">
                <a:srgbClr val="CC99FF"/>
              </a:gs>
              <a:gs pos="50000">
                <a:srgbClr val="66FF66"/>
              </a:gs>
              <a:gs pos="100000">
                <a:srgbClr val="CC99FF"/>
              </a:gs>
            </a:gsLst>
            <a:lin ang="5400000" scaled="1"/>
          </a:gra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2558" grpId="0" animBg="1"/>
      <p:bldP spid="22559" grpId="0" animBg="1"/>
      <p:bldP spid="22560" grpId="0" animBg="1"/>
      <p:bldP spid="22561" grpId="0" animBg="1"/>
      <p:bldP spid="22562" grpId="0" animBg="1"/>
      <p:bldP spid="2256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88" name="Rectangle 52"/>
          <p:cNvSpPr>
            <a:spLocks noChangeArrowheads="1"/>
          </p:cNvSpPr>
          <p:nvPr/>
        </p:nvSpPr>
        <p:spPr bwMode="auto">
          <a:xfrm>
            <a:off x="152400" y="2133600"/>
            <a:ext cx="4267200" cy="47244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33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5589" name="Rectangle 53"/>
          <p:cNvSpPr>
            <a:spLocks noChangeArrowheads="1"/>
          </p:cNvSpPr>
          <p:nvPr/>
        </p:nvSpPr>
        <p:spPr bwMode="auto">
          <a:xfrm>
            <a:off x="4724400" y="2133600"/>
            <a:ext cx="4267200" cy="47244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4342" name="WordArt 4"/>
          <p:cNvSpPr>
            <a:spLocks noChangeArrowheads="1" noChangeShapeType="1" noTextEdit="1"/>
          </p:cNvSpPr>
          <p:nvPr/>
        </p:nvSpPr>
        <p:spPr bwMode="auto">
          <a:xfrm>
            <a:off x="762000" y="228600"/>
            <a:ext cx="7696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Правильные и неправильные дроби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52600" y="2133600"/>
            <a:ext cx="457200" cy="1219200"/>
            <a:chOff x="1008" y="1344"/>
            <a:chExt cx="576" cy="912"/>
          </a:xfrm>
        </p:grpSpPr>
        <p:sp>
          <p:nvSpPr>
            <p:cNvPr id="14383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14384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4385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38200" y="2133600"/>
            <a:ext cx="457200" cy="1219200"/>
            <a:chOff x="1008" y="1344"/>
            <a:chExt cx="576" cy="912"/>
          </a:xfrm>
        </p:grpSpPr>
        <p:sp>
          <p:nvSpPr>
            <p:cNvPr id="1438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14381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4382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</a:t>
              </a: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3429000" y="2133600"/>
            <a:ext cx="457200" cy="1219200"/>
            <a:chOff x="1008" y="1344"/>
            <a:chExt cx="576" cy="912"/>
          </a:xfrm>
        </p:grpSpPr>
        <p:sp>
          <p:nvSpPr>
            <p:cNvPr id="14377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99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14378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99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4379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99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4267200" y="2133600"/>
            <a:ext cx="457200" cy="1219200"/>
            <a:chOff x="1008" y="1344"/>
            <a:chExt cx="576" cy="912"/>
          </a:xfrm>
        </p:grpSpPr>
        <p:sp>
          <p:nvSpPr>
            <p:cNvPr id="1437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80008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14375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80008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4376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80008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</p:grp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5105400" y="2133600"/>
            <a:ext cx="457200" cy="1219200"/>
            <a:chOff x="1008" y="1344"/>
            <a:chExt cx="576" cy="912"/>
          </a:xfrm>
        </p:grpSpPr>
        <p:sp>
          <p:nvSpPr>
            <p:cNvPr id="14371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14372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4373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7</a:t>
              </a:r>
            </a:p>
          </p:txBody>
        </p:sp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6629400" y="2133600"/>
            <a:ext cx="457200" cy="1219200"/>
            <a:chOff x="1008" y="1344"/>
            <a:chExt cx="576" cy="912"/>
          </a:xfrm>
        </p:grpSpPr>
        <p:sp>
          <p:nvSpPr>
            <p:cNvPr id="14368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9933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14369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9933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4370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9933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</p:grpSp>
      <p:grpSp>
        <p:nvGrpSpPr>
          <p:cNvPr id="8" name="Group 29"/>
          <p:cNvGrpSpPr>
            <a:grpSpLocks/>
          </p:cNvGrpSpPr>
          <p:nvPr/>
        </p:nvGrpSpPr>
        <p:grpSpPr bwMode="auto">
          <a:xfrm>
            <a:off x="8153400" y="2133600"/>
            <a:ext cx="457200" cy="1219200"/>
            <a:chOff x="1008" y="1344"/>
            <a:chExt cx="576" cy="912"/>
          </a:xfrm>
        </p:grpSpPr>
        <p:sp>
          <p:nvSpPr>
            <p:cNvPr id="14365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FF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4366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FF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4367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FF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2590800" y="2133600"/>
            <a:ext cx="457200" cy="1219200"/>
            <a:chOff x="1008" y="1344"/>
            <a:chExt cx="576" cy="912"/>
          </a:xfrm>
        </p:grpSpPr>
        <p:sp>
          <p:nvSpPr>
            <p:cNvPr id="14362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14363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4364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</a:t>
              </a:r>
            </a:p>
          </p:txBody>
        </p:sp>
      </p:grpSp>
      <p:grpSp>
        <p:nvGrpSpPr>
          <p:cNvPr id="10" name="Group 37"/>
          <p:cNvGrpSpPr>
            <a:grpSpLocks/>
          </p:cNvGrpSpPr>
          <p:nvPr/>
        </p:nvGrpSpPr>
        <p:grpSpPr bwMode="auto">
          <a:xfrm>
            <a:off x="7391400" y="2133600"/>
            <a:ext cx="457200" cy="1219200"/>
            <a:chOff x="1008" y="1344"/>
            <a:chExt cx="576" cy="912"/>
          </a:xfrm>
        </p:grpSpPr>
        <p:sp>
          <p:nvSpPr>
            <p:cNvPr id="14359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4360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4361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</p:grpSp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5867400" y="2133600"/>
            <a:ext cx="457200" cy="1219200"/>
            <a:chOff x="1008" y="1344"/>
            <a:chExt cx="576" cy="912"/>
          </a:xfrm>
        </p:grpSpPr>
        <p:sp>
          <p:nvSpPr>
            <p:cNvPr id="14356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4357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435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</p:grpSp>
      <p:sp>
        <p:nvSpPr>
          <p:cNvPr id="65585" name="Text Box 49"/>
          <p:cNvSpPr txBox="1">
            <a:spLocks noChangeArrowheads="1"/>
          </p:cNvSpPr>
          <p:nvPr/>
        </p:nvSpPr>
        <p:spPr bwMode="auto">
          <a:xfrm>
            <a:off x="304800" y="1066800"/>
            <a:ext cx="8839200" cy="11128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На какие</a:t>
            </a:r>
            <a:r>
              <a:rPr lang="ru-RU" sz="4000" b="1" i="1" dirty="0"/>
              <a:t> </a:t>
            </a:r>
            <a:r>
              <a:rPr lang="ru-RU" sz="4000" b="1" i="1" baseline="12000" dirty="0"/>
              <a:t>две группы можно разделить эти дроби</a:t>
            </a:r>
            <a:r>
              <a:rPr lang="ru-RU" sz="4000" b="1" i="1" baseline="16000" dirty="0"/>
              <a:t>?</a:t>
            </a:r>
          </a:p>
        </p:txBody>
      </p:sp>
      <p:sp>
        <p:nvSpPr>
          <p:cNvPr id="65592" name="Text Box 56"/>
          <p:cNvSpPr txBox="1">
            <a:spLocks noChangeArrowheads="1"/>
          </p:cNvSpPr>
          <p:nvPr/>
        </p:nvSpPr>
        <p:spPr bwMode="auto">
          <a:xfrm>
            <a:off x="5715000" y="2209800"/>
            <a:ext cx="2533650" cy="9461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dirty="0"/>
              <a:t>Правильные </a:t>
            </a:r>
          </a:p>
          <a:p>
            <a:r>
              <a:rPr lang="ru-RU" sz="2800" b="1" i="1" dirty="0"/>
              <a:t>дроби</a:t>
            </a:r>
          </a:p>
        </p:txBody>
      </p:sp>
      <p:sp>
        <p:nvSpPr>
          <p:cNvPr id="65593" name="Text Box 57"/>
          <p:cNvSpPr txBox="1">
            <a:spLocks noChangeArrowheads="1"/>
          </p:cNvSpPr>
          <p:nvPr/>
        </p:nvSpPr>
        <p:spPr bwMode="auto">
          <a:xfrm>
            <a:off x="685800" y="2286000"/>
            <a:ext cx="2951163" cy="9461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dirty="0"/>
              <a:t>Неправильные </a:t>
            </a:r>
          </a:p>
          <a:p>
            <a:r>
              <a:rPr lang="ru-RU" sz="2800" b="1" i="1" dirty="0"/>
              <a:t>дроби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42775E-6 L 0.69166 0.4550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" y="22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42775E-6 L -0.56667 0.2219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" y="11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42775E-6 L -0.025 0.45503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22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42775E-6 L -0.15 0.23306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1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42775E-6 L -0.21666 0.45503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" y="228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42775E-6 L 0.4 0.2108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0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42775E-6 L -0.14167 0.2219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11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42775E-6 L -0.225 0.32185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" y="16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42775E-6 L 0.13334 0.31075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15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42775E-6 L -0.30834 0.45503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5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5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5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5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5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5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5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5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5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5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88" grpId="0" animBg="1"/>
      <p:bldP spid="65589" grpId="0" animBg="1"/>
      <p:bldP spid="65585" grpId="0"/>
      <p:bldP spid="65585" grpId="1"/>
      <p:bldP spid="65592" grpId="0"/>
      <p:bldP spid="655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762000" y="228600"/>
            <a:ext cx="7696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Правильные и неправильные дроби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219200" y="1905000"/>
            <a:ext cx="533400" cy="1143000"/>
            <a:chOff x="1008" y="1344"/>
            <a:chExt cx="576" cy="912"/>
          </a:xfrm>
        </p:grpSpPr>
        <p:sp>
          <p:nvSpPr>
            <p:cNvPr id="15375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5376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5377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25</a:t>
              </a:r>
            </a:p>
          </p:txBody>
        </p:sp>
      </p:grpSp>
      <p:sp>
        <p:nvSpPr>
          <p:cNvPr id="66570" name="AutoShape 10"/>
          <p:cNvSpPr>
            <a:spLocks noChangeArrowheads="1"/>
          </p:cNvSpPr>
          <p:nvPr/>
        </p:nvSpPr>
        <p:spPr bwMode="auto">
          <a:xfrm>
            <a:off x="1905000" y="1752600"/>
            <a:ext cx="6705600" cy="1447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CCFF33"/>
              </a:gs>
              <a:gs pos="100000">
                <a:schemeClr val="bg1"/>
              </a:gs>
            </a:gsLst>
            <a:lin ang="2700000" scaled="1"/>
          </a:gradFill>
          <a:ln w="38100" algn="ctr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800" b="1" i="1" dirty="0">
                <a:latin typeface="Arial" pitchFamily="34" charset="0"/>
                <a:cs typeface="Arial" pitchFamily="34" charset="0"/>
              </a:rPr>
              <a:t>Дробь, в которой </a:t>
            </a:r>
            <a:r>
              <a:rPr lang="ru-RU" sz="2800" b="1" i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числитель</a:t>
            </a:r>
          </a:p>
          <a:p>
            <a:pPr>
              <a:defRPr/>
            </a:pPr>
            <a:r>
              <a:rPr lang="ru-RU" sz="2800" b="1" i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 меньше знаменателя</a:t>
            </a:r>
            <a:r>
              <a:rPr lang="ru-RU" sz="2800" b="1" i="1" dirty="0">
                <a:latin typeface="Arial" pitchFamily="34" charset="0"/>
                <a:cs typeface="Arial" pitchFamily="34" charset="0"/>
              </a:rPr>
              <a:t>, </a:t>
            </a:r>
          </a:p>
          <a:p>
            <a:pPr>
              <a:defRPr/>
            </a:pPr>
            <a:r>
              <a:rPr lang="ru-RU" sz="2800" b="1" i="1" dirty="0">
                <a:latin typeface="Arial" pitchFamily="34" charset="0"/>
                <a:cs typeface="Arial" pitchFamily="34" charset="0"/>
              </a:rPr>
              <a:t>называют </a:t>
            </a:r>
            <a:r>
              <a:rPr lang="ru-RU" sz="2800" b="1" i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правильной</a:t>
            </a:r>
            <a:r>
              <a:rPr lang="ru-RU" sz="2800" b="1" i="1" dirty="0">
                <a:latin typeface="Arial" pitchFamily="34" charset="0"/>
                <a:cs typeface="Arial" pitchFamily="34" charset="0"/>
              </a:rPr>
              <a:t> дробью</a:t>
            </a:r>
            <a:r>
              <a:rPr lang="ru-RU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1219200" y="3733800"/>
            <a:ext cx="533400" cy="1143000"/>
            <a:chOff x="1008" y="1344"/>
            <a:chExt cx="576" cy="912"/>
          </a:xfrm>
        </p:grpSpPr>
        <p:sp>
          <p:nvSpPr>
            <p:cNvPr id="15372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80008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25</a:t>
              </a:r>
            </a:p>
          </p:txBody>
        </p:sp>
        <p:sp>
          <p:nvSpPr>
            <p:cNvPr id="15373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80008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5374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80008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25</a:t>
              </a: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1219200" y="5029200"/>
            <a:ext cx="533400" cy="1143000"/>
            <a:chOff x="1008" y="1344"/>
            <a:chExt cx="576" cy="912"/>
          </a:xfrm>
        </p:grpSpPr>
        <p:sp>
          <p:nvSpPr>
            <p:cNvPr id="15369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80008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25</a:t>
              </a:r>
            </a:p>
          </p:txBody>
        </p:sp>
        <p:sp>
          <p:nvSpPr>
            <p:cNvPr id="15370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80008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5371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80008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sp>
        <p:nvSpPr>
          <p:cNvPr id="66581" name="AutoShape 21"/>
          <p:cNvSpPr>
            <a:spLocks noChangeArrowheads="1"/>
          </p:cNvSpPr>
          <p:nvPr/>
        </p:nvSpPr>
        <p:spPr bwMode="auto">
          <a:xfrm>
            <a:off x="1981200" y="4267200"/>
            <a:ext cx="6705600" cy="1447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99FF"/>
              </a:gs>
              <a:gs pos="50000">
                <a:schemeClr val="bg1"/>
              </a:gs>
              <a:gs pos="100000">
                <a:srgbClr val="CC99FF"/>
              </a:gs>
            </a:gsLst>
            <a:lin ang="2700000" scaled="1"/>
          </a:gradFill>
          <a:ln w="38100" algn="ctr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800" b="1" i="1" dirty="0">
                <a:latin typeface="Arial" pitchFamily="34" charset="0"/>
                <a:cs typeface="Arial" pitchFamily="34" charset="0"/>
              </a:rPr>
              <a:t>Дробь, в которой </a:t>
            </a:r>
            <a:r>
              <a:rPr lang="ru-RU" sz="2800" b="1" i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числитель</a:t>
            </a:r>
          </a:p>
          <a:p>
            <a:pPr>
              <a:defRPr/>
            </a:pPr>
            <a:r>
              <a:rPr lang="ru-RU" sz="2800" b="1" i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больше знаменателя</a:t>
            </a:r>
            <a:r>
              <a:rPr lang="ru-RU" sz="2800" b="1" i="1" dirty="0">
                <a:latin typeface="Arial" pitchFamily="34" charset="0"/>
                <a:cs typeface="Arial" pitchFamily="34" charset="0"/>
              </a:rPr>
              <a:t>, </a:t>
            </a:r>
          </a:p>
          <a:p>
            <a:pPr>
              <a:defRPr/>
            </a:pPr>
            <a:r>
              <a:rPr lang="ru-RU" sz="2800" b="1" i="1" dirty="0">
                <a:latin typeface="Arial" pitchFamily="34" charset="0"/>
                <a:cs typeface="Arial" pitchFamily="34" charset="0"/>
              </a:rPr>
              <a:t>называют </a:t>
            </a:r>
            <a:r>
              <a:rPr lang="ru-RU" sz="2800" b="1" i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неправильной</a:t>
            </a:r>
            <a:r>
              <a:rPr lang="ru-RU" sz="2800" b="1" i="1" dirty="0">
                <a:latin typeface="Arial" pitchFamily="34" charset="0"/>
                <a:cs typeface="Arial" pitchFamily="34" charset="0"/>
              </a:rPr>
              <a:t> дробью</a:t>
            </a:r>
            <a:r>
              <a:rPr lang="ru-RU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0" grpId="0" animBg="1"/>
      <p:bldP spid="6658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/>
          <p:cNvSpPr>
            <a:spLocks noChangeArrowheads="1" noChangeShapeType="1" noTextEdit="1"/>
          </p:cNvSpPr>
          <p:nvPr/>
        </p:nvSpPr>
        <p:spPr bwMode="auto">
          <a:xfrm>
            <a:off x="762000" y="228600"/>
            <a:ext cx="7696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Правильные и неправильные дроби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0" y="1219200"/>
            <a:ext cx="9372600" cy="5032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Выбери из дробей правильные, неправильные</a:t>
            </a:r>
          </a:p>
        </p:txBody>
      </p:sp>
      <p:sp>
        <p:nvSpPr>
          <p:cNvPr id="76808" name="AutoShape 8"/>
          <p:cNvSpPr>
            <a:spLocks noChangeArrowheads="1"/>
          </p:cNvSpPr>
          <p:nvPr/>
        </p:nvSpPr>
        <p:spPr bwMode="auto">
          <a:xfrm>
            <a:off x="1143000" y="1752600"/>
            <a:ext cx="6705600" cy="3276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99FF"/>
              </a:gs>
              <a:gs pos="50000">
                <a:srgbClr val="00FF00"/>
              </a:gs>
              <a:gs pos="100000">
                <a:srgbClr val="CC99FF"/>
              </a:gs>
            </a:gsLst>
            <a:lin ang="2700000" scaled="1"/>
          </a:gradFill>
          <a:ln w="38100" algn="ctr">
            <a:solidFill>
              <a:srgbClr val="66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133600" y="2057400"/>
            <a:ext cx="457200" cy="1143000"/>
            <a:chOff x="1008" y="1344"/>
            <a:chExt cx="576" cy="912"/>
          </a:xfrm>
        </p:grpSpPr>
        <p:sp>
          <p:nvSpPr>
            <p:cNvPr id="16429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16430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6431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7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057400" y="3429000"/>
            <a:ext cx="457200" cy="1143000"/>
            <a:chOff x="1008" y="1344"/>
            <a:chExt cx="576" cy="912"/>
          </a:xfrm>
        </p:grpSpPr>
        <p:sp>
          <p:nvSpPr>
            <p:cNvPr id="16426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16427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6428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200400" y="2057400"/>
            <a:ext cx="457200" cy="1143000"/>
            <a:chOff x="1008" y="1344"/>
            <a:chExt cx="576" cy="912"/>
          </a:xfrm>
        </p:grpSpPr>
        <p:sp>
          <p:nvSpPr>
            <p:cNvPr id="1642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16424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6425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4267200" y="2057400"/>
            <a:ext cx="457200" cy="1143000"/>
            <a:chOff x="1008" y="1344"/>
            <a:chExt cx="576" cy="912"/>
          </a:xfrm>
        </p:grpSpPr>
        <p:sp>
          <p:nvSpPr>
            <p:cNvPr id="16420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16421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6422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5486400" y="2057400"/>
            <a:ext cx="457200" cy="1143000"/>
            <a:chOff x="1008" y="1344"/>
            <a:chExt cx="576" cy="912"/>
          </a:xfrm>
        </p:grpSpPr>
        <p:sp>
          <p:nvSpPr>
            <p:cNvPr id="16417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6418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6419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7" name="Group 49"/>
          <p:cNvGrpSpPr>
            <a:grpSpLocks/>
          </p:cNvGrpSpPr>
          <p:nvPr/>
        </p:nvGrpSpPr>
        <p:grpSpPr bwMode="auto">
          <a:xfrm>
            <a:off x="2971800" y="3429000"/>
            <a:ext cx="609600" cy="1166813"/>
            <a:chOff x="1872" y="2160"/>
            <a:chExt cx="384" cy="735"/>
          </a:xfrm>
        </p:grpSpPr>
        <p:sp>
          <p:nvSpPr>
            <p:cNvPr id="16414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992" y="2160"/>
              <a:ext cx="216" cy="3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16415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1968" y="2501"/>
              <a:ext cx="288" cy="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6416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1872" y="2592"/>
              <a:ext cx="384" cy="3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52</a:t>
              </a:r>
            </a:p>
          </p:txBody>
        </p:sp>
      </p:grpSp>
      <p:grpSp>
        <p:nvGrpSpPr>
          <p:cNvPr id="8" name="Group 33"/>
          <p:cNvGrpSpPr>
            <a:grpSpLocks/>
          </p:cNvGrpSpPr>
          <p:nvPr/>
        </p:nvGrpSpPr>
        <p:grpSpPr bwMode="auto">
          <a:xfrm>
            <a:off x="6477000" y="2057400"/>
            <a:ext cx="457200" cy="1143000"/>
            <a:chOff x="1008" y="1344"/>
            <a:chExt cx="576" cy="912"/>
          </a:xfrm>
        </p:grpSpPr>
        <p:sp>
          <p:nvSpPr>
            <p:cNvPr id="16411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6412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6413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</p:grpSp>
      <p:grpSp>
        <p:nvGrpSpPr>
          <p:cNvPr id="9" name="Group 37"/>
          <p:cNvGrpSpPr>
            <a:grpSpLocks/>
          </p:cNvGrpSpPr>
          <p:nvPr/>
        </p:nvGrpSpPr>
        <p:grpSpPr bwMode="auto">
          <a:xfrm>
            <a:off x="4114800" y="3429000"/>
            <a:ext cx="457200" cy="1143000"/>
            <a:chOff x="1008" y="1344"/>
            <a:chExt cx="576" cy="912"/>
          </a:xfrm>
        </p:grpSpPr>
        <p:sp>
          <p:nvSpPr>
            <p:cNvPr id="16408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6409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6410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</p:grpSp>
      <p:grpSp>
        <p:nvGrpSpPr>
          <p:cNvPr id="10" name="Group 41"/>
          <p:cNvGrpSpPr>
            <a:grpSpLocks/>
          </p:cNvGrpSpPr>
          <p:nvPr/>
        </p:nvGrpSpPr>
        <p:grpSpPr bwMode="auto">
          <a:xfrm>
            <a:off x="5029200" y="3429000"/>
            <a:ext cx="838200" cy="1143000"/>
            <a:chOff x="1008" y="1344"/>
            <a:chExt cx="576" cy="912"/>
          </a:xfrm>
        </p:grpSpPr>
        <p:sp>
          <p:nvSpPr>
            <p:cNvPr id="16405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12</a:t>
              </a:r>
            </a:p>
          </p:txBody>
        </p:sp>
        <p:sp>
          <p:nvSpPr>
            <p:cNvPr id="1640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6407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13</a:t>
              </a:r>
            </a:p>
          </p:txBody>
        </p:sp>
      </p:grpSp>
      <p:grpSp>
        <p:nvGrpSpPr>
          <p:cNvPr id="11" name="Group 45"/>
          <p:cNvGrpSpPr>
            <a:grpSpLocks/>
          </p:cNvGrpSpPr>
          <p:nvPr/>
        </p:nvGrpSpPr>
        <p:grpSpPr bwMode="auto">
          <a:xfrm>
            <a:off x="6172200" y="3429000"/>
            <a:ext cx="838200" cy="1143000"/>
            <a:chOff x="1008" y="1344"/>
            <a:chExt cx="576" cy="912"/>
          </a:xfrm>
        </p:grpSpPr>
        <p:sp>
          <p:nvSpPr>
            <p:cNvPr id="16402" name="WordArt 46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21</a:t>
              </a:r>
            </a:p>
          </p:txBody>
        </p:sp>
        <p:sp>
          <p:nvSpPr>
            <p:cNvPr id="16403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6404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  <p:bldP spid="76805" grpId="1"/>
      <p:bldP spid="7680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2" name="Freeform 10"/>
          <p:cNvSpPr>
            <a:spLocks/>
          </p:cNvSpPr>
          <p:nvPr/>
        </p:nvSpPr>
        <p:spPr bwMode="auto">
          <a:xfrm>
            <a:off x="4572000" y="1905000"/>
            <a:ext cx="990600" cy="2062163"/>
          </a:xfrm>
          <a:custGeom>
            <a:avLst/>
            <a:gdLst>
              <a:gd name="T0" fmla="*/ 0 w 624"/>
              <a:gd name="T1" fmla="*/ 2520950 h 1299"/>
              <a:gd name="T2" fmla="*/ 0 w 624"/>
              <a:gd name="T3" fmla="*/ 2147483647 h 1299"/>
              <a:gd name="T4" fmla="*/ 73083734 w 624"/>
              <a:gd name="T5" fmla="*/ 2147483647 h 1299"/>
              <a:gd name="T6" fmla="*/ 166330297 w 624"/>
              <a:gd name="T7" fmla="*/ 2147483647 h 1299"/>
              <a:gd name="T8" fmla="*/ 262096247 w 624"/>
              <a:gd name="T9" fmla="*/ 2147483647 h 1299"/>
              <a:gd name="T10" fmla="*/ 378023389 w 624"/>
              <a:gd name="T11" fmla="*/ 2147483647 h 1299"/>
              <a:gd name="T12" fmla="*/ 514111872 w 624"/>
              <a:gd name="T13" fmla="*/ 2147483647 h 1299"/>
              <a:gd name="T14" fmla="*/ 657761516 w 624"/>
              <a:gd name="T15" fmla="*/ 2147483647 h 1299"/>
              <a:gd name="T16" fmla="*/ 887095050 w 624"/>
              <a:gd name="T17" fmla="*/ 2147483647 h 1299"/>
              <a:gd name="T18" fmla="*/ 1018143124 w 624"/>
              <a:gd name="T19" fmla="*/ 2147483647 h 1299"/>
              <a:gd name="T20" fmla="*/ 1126509006 w 624"/>
              <a:gd name="T21" fmla="*/ 2147483647 h 1299"/>
              <a:gd name="T22" fmla="*/ 1214715234 w 624"/>
              <a:gd name="T23" fmla="*/ 2147483647 h 1299"/>
              <a:gd name="T24" fmla="*/ 1307961773 w 624"/>
              <a:gd name="T25" fmla="*/ 2147483647 h 1299"/>
              <a:gd name="T26" fmla="*/ 1383566431 w 624"/>
              <a:gd name="T27" fmla="*/ 2147483647 h 1299"/>
              <a:gd name="T28" fmla="*/ 1441529208 w 624"/>
              <a:gd name="T29" fmla="*/ 2147483647 h 1299"/>
              <a:gd name="T30" fmla="*/ 1479332331 w 624"/>
              <a:gd name="T31" fmla="*/ 2147483647 h 1299"/>
              <a:gd name="T32" fmla="*/ 1512093555 w 624"/>
              <a:gd name="T33" fmla="*/ 2086689890 h 1299"/>
              <a:gd name="T34" fmla="*/ 1532254797 w 624"/>
              <a:gd name="T35" fmla="*/ 2001004589 h 1299"/>
              <a:gd name="T36" fmla="*/ 1554936989 w 624"/>
              <a:gd name="T37" fmla="*/ 1910278976 h 1299"/>
              <a:gd name="T38" fmla="*/ 1562496661 w 624"/>
              <a:gd name="T39" fmla="*/ 1814513052 h 1299"/>
              <a:gd name="T40" fmla="*/ 1572577282 w 624"/>
              <a:gd name="T41" fmla="*/ 1696066517 h 1299"/>
              <a:gd name="T42" fmla="*/ 1565017610 w 624"/>
              <a:gd name="T43" fmla="*/ 1479332712 h 1299"/>
              <a:gd name="T44" fmla="*/ 1549896678 w 624"/>
              <a:gd name="T45" fmla="*/ 1333163669 h 1299"/>
              <a:gd name="T46" fmla="*/ 1517133866 w 624"/>
              <a:gd name="T47" fmla="*/ 1186994626 h 1299"/>
              <a:gd name="T48" fmla="*/ 1486892003 w 624"/>
              <a:gd name="T49" fmla="*/ 1086188389 h 1299"/>
              <a:gd name="T50" fmla="*/ 1441529208 w 624"/>
              <a:gd name="T51" fmla="*/ 970261217 h 1299"/>
              <a:gd name="T52" fmla="*/ 1365924550 w 624"/>
              <a:gd name="T53" fmla="*/ 816530714 h 1299"/>
              <a:gd name="T54" fmla="*/ 1320561755 w 624"/>
              <a:gd name="T55" fmla="*/ 733366363 h 1299"/>
              <a:gd name="T56" fmla="*/ 1186992732 w 624"/>
              <a:gd name="T57" fmla="*/ 561995761 h 1299"/>
              <a:gd name="T58" fmla="*/ 1118949334 w 624"/>
              <a:gd name="T59" fmla="*/ 493950758 h 1299"/>
              <a:gd name="T60" fmla="*/ 1063505918 w 624"/>
              <a:gd name="T61" fmla="*/ 441028277 h 1299"/>
              <a:gd name="T62" fmla="*/ 995460932 w 624"/>
              <a:gd name="T63" fmla="*/ 372983174 h 1299"/>
              <a:gd name="T64" fmla="*/ 907256292 w 624"/>
              <a:gd name="T65" fmla="*/ 302418809 h 1299"/>
              <a:gd name="T66" fmla="*/ 824090176 w 624"/>
              <a:gd name="T67" fmla="*/ 249496328 h 1299"/>
              <a:gd name="T68" fmla="*/ 738406485 w 624"/>
              <a:gd name="T69" fmla="*/ 199093161 h 1299"/>
              <a:gd name="T70" fmla="*/ 609877772 w 624"/>
              <a:gd name="T71" fmla="*/ 131048157 h 1299"/>
              <a:gd name="T72" fmla="*/ 481349060 w 624"/>
              <a:gd name="T73" fmla="*/ 83165964 h 1299"/>
              <a:gd name="T74" fmla="*/ 378023389 w 624"/>
              <a:gd name="T75" fmla="*/ 47883769 h 1299"/>
              <a:gd name="T76" fmla="*/ 241935005 w 624"/>
              <a:gd name="T77" fmla="*/ 17641891 h 1299"/>
              <a:gd name="T78" fmla="*/ 103325597 w 624"/>
              <a:gd name="T79" fmla="*/ 2520950 h 1299"/>
              <a:gd name="T80" fmla="*/ 0 w 624"/>
              <a:gd name="T81" fmla="*/ 2520950 h 129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24"/>
              <a:gd name="T124" fmla="*/ 0 h 1299"/>
              <a:gd name="T125" fmla="*/ 624 w 624"/>
              <a:gd name="T126" fmla="*/ 1299 h 129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24" h="1299">
                <a:moveTo>
                  <a:pt x="0" y="1"/>
                </a:moveTo>
                <a:lnTo>
                  <a:pt x="0" y="1297"/>
                </a:lnTo>
                <a:cubicBezTo>
                  <a:pt x="5" y="1295"/>
                  <a:pt x="4" y="1299"/>
                  <a:pt x="29" y="1296"/>
                </a:cubicBezTo>
                <a:lnTo>
                  <a:pt x="66" y="1293"/>
                </a:lnTo>
                <a:lnTo>
                  <a:pt x="104" y="1287"/>
                </a:lnTo>
                <a:lnTo>
                  <a:pt x="150" y="1278"/>
                </a:lnTo>
                <a:lnTo>
                  <a:pt x="204" y="1262"/>
                </a:lnTo>
                <a:lnTo>
                  <a:pt x="261" y="1238"/>
                </a:lnTo>
                <a:lnTo>
                  <a:pt x="352" y="1183"/>
                </a:lnTo>
                <a:lnTo>
                  <a:pt x="404" y="1145"/>
                </a:lnTo>
                <a:lnTo>
                  <a:pt x="447" y="1106"/>
                </a:lnTo>
                <a:lnTo>
                  <a:pt x="482" y="1064"/>
                </a:lnTo>
                <a:lnTo>
                  <a:pt x="519" y="1010"/>
                </a:lnTo>
                <a:lnTo>
                  <a:pt x="549" y="960"/>
                </a:lnTo>
                <a:lnTo>
                  <a:pt x="572" y="909"/>
                </a:lnTo>
                <a:lnTo>
                  <a:pt x="587" y="866"/>
                </a:lnTo>
                <a:lnTo>
                  <a:pt x="600" y="828"/>
                </a:lnTo>
                <a:lnTo>
                  <a:pt x="608" y="794"/>
                </a:lnTo>
                <a:lnTo>
                  <a:pt x="617" y="758"/>
                </a:lnTo>
                <a:lnTo>
                  <a:pt x="620" y="720"/>
                </a:lnTo>
                <a:lnTo>
                  <a:pt x="624" y="673"/>
                </a:lnTo>
                <a:lnTo>
                  <a:pt x="621" y="587"/>
                </a:lnTo>
                <a:lnTo>
                  <a:pt x="615" y="529"/>
                </a:lnTo>
                <a:lnTo>
                  <a:pt x="602" y="471"/>
                </a:lnTo>
                <a:lnTo>
                  <a:pt x="590" y="431"/>
                </a:lnTo>
                <a:lnTo>
                  <a:pt x="572" y="385"/>
                </a:lnTo>
                <a:lnTo>
                  <a:pt x="542" y="324"/>
                </a:lnTo>
                <a:lnTo>
                  <a:pt x="524" y="291"/>
                </a:lnTo>
                <a:lnTo>
                  <a:pt x="471" y="223"/>
                </a:lnTo>
                <a:lnTo>
                  <a:pt x="444" y="196"/>
                </a:lnTo>
                <a:lnTo>
                  <a:pt x="422" y="175"/>
                </a:lnTo>
                <a:lnTo>
                  <a:pt x="395" y="148"/>
                </a:lnTo>
                <a:cubicBezTo>
                  <a:pt x="385" y="139"/>
                  <a:pt x="371" y="128"/>
                  <a:pt x="360" y="120"/>
                </a:cubicBezTo>
                <a:cubicBezTo>
                  <a:pt x="349" y="112"/>
                  <a:pt x="338" y="106"/>
                  <a:pt x="327" y="99"/>
                </a:cubicBezTo>
                <a:cubicBezTo>
                  <a:pt x="316" y="92"/>
                  <a:pt x="307" y="87"/>
                  <a:pt x="293" y="79"/>
                </a:cubicBezTo>
                <a:cubicBezTo>
                  <a:pt x="279" y="65"/>
                  <a:pt x="259" y="59"/>
                  <a:pt x="242" y="52"/>
                </a:cubicBezTo>
                <a:cubicBezTo>
                  <a:pt x="225" y="45"/>
                  <a:pt x="218" y="40"/>
                  <a:pt x="191" y="33"/>
                </a:cubicBezTo>
                <a:cubicBezTo>
                  <a:pt x="175" y="27"/>
                  <a:pt x="166" y="23"/>
                  <a:pt x="150" y="19"/>
                </a:cubicBezTo>
                <a:cubicBezTo>
                  <a:pt x="134" y="15"/>
                  <a:pt x="114" y="10"/>
                  <a:pt x="96" y="7"/>
                </a:cubicBezTo>
                <a:cubicBezTo>
                  <a:pt x="72" y="1"/>
                  <a:pt x="57" y="2"/>
                  <a:pt x="41" y="1"/>
                </a:cubicBezTo>
                <a:cubicBezTo>
                  <a:pt x="25" y="0"/>
                  <a:pt x="9" y="1"/>
                  <a:pt x="0" y="1"/>
                </a:cubicBezTo>
                <a:close/>
              </a:path>
            </a:pathLst>
          </a:custGeom>
          <a:gradFill rotWithShape="1">
            <a:gsLst>
              <a:gs pos="0">
                <a:srgbClr val="CC66FF"/>
              </a:gs>
              <a:gs pos="100000">
                <a:srgbClr val="FFCCFF"/>
              </a:gs>
            </a:gsLst>
            <a:path path="rect">
              <a:fillToRect l="100000" b="100000"/>
            </a:path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49163" name="Freeform 11"/>
          <p:cNvSpPr>
            <a:spLocks/>
          </p:cNvSpPr>
          <p:nvPr/>
        </p:nvSpPr>
        <p:spPr bwMode="auto">
          <a:xfrm>
            <a:off x="7391400" y="1905000"/>
            <a:ext cx="990600" cy="2062163"/>
          </a:xfrm>
          <a:custGeom>
            <a:avLst/>
            <a:gdLst>
              <a:gd name="T0" fmla="*/ 0 w 624"/>
              <a:gd name="T1" fmla="*/ 2520950 h 1299"/>
              <a:gd name="T2" fmla="*/ 0 w 624"/>
              <a:gd name="T3" fmla="*/ 2147483647 h 1299"/>
              <a:gd name="T4" fmla="*/ 73083734 w 624"/>
              <a:gd name="T5" fmla="*/ 2147483647 h 1299"/>
              <a:gd name="T6" fmla="*/ 166330297 w 624"/>
              <a:gd name="T7" fmla="*/ 2147483647 h 1299"/>
              <a:gd name="T8" fmla="*/ 262096247 w 624"/>
              <a:gd name="T9" fmla="*/ 2147483647 h 1299"/>
              <a:gd name="T10" fmla="*/ 378023389 w 624"/>
              <a:gd name="T11" fmla="*/ 2147483647 h 1299"/>
              <a:gd name="T12" fmla="*/ 514111872 w 624"/>
              <a:gd name="T13" fmla="*/ 2147483647 h 1299"/>
              <a:gd name="T14" fmla="*/ 657761516 w 624"/>
              <a:gd name="T15" fmla="*/ 2147483647 h 1299"/>
              <a:gd name="T16" fmla="*/ 887095050 w 624"/>
              <a:gd name="T17" fmla="*/ 2147483647 h 1299"/>
              <a:gd name="T18" fmla="*/ 1018143124 w 624"/>
              <a:gd name="T19" fmla="*/ 2147483647 h 1299"/>
              <a:gd name="T20" fmla="*/ 1126509006 w 624"/>
              <a:gd name="T21" fmla="*/ 2147483647 h 1299"/>
              <a:gd name="T22" fmla="*/ 1214715234 w 624"/>
              <a:gd name="T23" fmla="*/ 2147483647 h 1299"/>
              <a:gd name="T24" fmla="*/ 1307961773 w 624"/>
              <a:gd name="T25" fmla="*/ 2147483647 h 1299"/>
              <a:gd name="T26" fmla="*/ 1383566431 w 624"/>
              <a:gd name="T27" fmla="*/ 2147483647 h 1299"/>
              <a:gd name="T28" fmla="*/ 1441529208 w 624"/>
              <a:gd name="T29" fmla="*/ 2147483647 h 1299"/>
              <a:gd name="T30" fmla="*/ 1479332331 w 624"/>
              <a:gd name="T31" fmla="*/ 2147483647 h 1299"/>
              <a:gd name="T32" fmla="*/ 1512093555 w 624"/>
              <a:gd name="T33" fmla="*/ 2086689890 h 1299"/>
              <a:gd name="T34" fmla="*/ 1532254797 w 624"/>
              <a:gd name="T35" fmla="*/ 2001004589 h 1299"/>
              <a:gd name="T36" fmla="*/ 1554936989 w 624"/>
              <a:gd name="T37" fmla="*/ 1910278976 h 1299"/>
              <a:gd name="T38" fmla="*/ 1562496661 w 624"/>
              <a:gd name="T39" fmla="*/ 1814513052 h 1299"/>
              <a:gd name="T40" fmla="*/ 1572577282 w 624"/>
              <a:gd name="T41" fmla="*/ 1696066517 h 1299"/>
              <a:gd name="T42" fmla="*/ 1565017610 w 624"/>
              <a:gd name="T43" fmla="*/ 1479332712 h 1299"/>
              <a:gd name="T44" fmla="*/ 1549896678 w 624"/>
              <a:gd name="T45" fmla="*/ 1333163669 h 1299"/>
              <a:gd name="T46" fmla="*/ 1517133866 w 624"/>
              <a:gd name="T47" fmla="*/ 1186994626 h 1299"/>
              <a:gd name="T48" fmla="*/ 1486892003 w 624"/>
              <a:gd name="T49" fmla="*/ 1086188389 h 1299"/>
              <a:gd name="T50" fmla="*/ 1441529208 w 624"/>
              <a:gd name="T51" fmla="*/ 970261217 h 1299"/>
              <a:gd name="T52" fmla="*/ 1365924550 w 624"/>
              <a:gd name="T53" fmla="*/ 816530714 h 1299"/>
              <a:gd name="T54" fmla="*/ 1320561755 w 624"/>
              <a:gd name="T55" fmla="*/ 733366363 h 1299"/>
              <a:gd name="T56" fmla="*/ 1186992732 w 624"/>
              <a:gd name="T57" fmla="*/ 561995761 h 1299"/>
              <a:gd name="T58" fmla="*/ 1118949334 w 624"/>
              <a:gd name="T59" fmla="*/ 493950758 h 1299"/>
              <a:gd name="T60" fmla="*/ 1063505918 w 624"/>
              <a:gd name="T61" fmla="*/ 441028277 h 1299"/>
              <a:gd name="T62" fmla="*/ 995460932 w 624"/>
              <a:gd name="T63" fmla="*/ 372983174 h 1299"/>
              <a:gd name="T64" fmla="*/ 907256292 w 624"/>
              <a:gd name="T65" fmla="*/ 302418809 h 1299"/>
              <a:gd name="T66" fmla="*/ 824090176 w 624"/>
              <a:gd name="T67" fmla="*/ 249496328 h 1299"/>
              <a:gd name="T68" fmla="*/ 738406485 w 624"/>
              <a:gd name="T69" fmla="*/ 199093161 h 1299"/>
              <a:gd name="T70" fmla="*/ 609877772 w 624"/>
              <a:gd name="T71" fmla="*/ 131048157 h 1299"/>
              <a:gd name="T72" fmla="*/ 481349060 w 624"/>
              <a:gd name="T73" fmla="*/ 83165964 h 1299"/>
              <a:gd name="T74" fmla="*/ 378023389 w 624"/>
              <a:gd name="T75" fmla="*/ 47883769 h 1299"/>
              <a:gd name="T76" fmla="*/ 241935005 w 624"/>
              <a:gd name="T77" fmla="*/ 17641891 h 1299"/>
              <a:gd name="T78" fmla="*/ 103325597 w 624"/>
              <a:gd name="T79" fmla="*/ 2520950 h 1299"/>
              <a:gd name="T80" fmla="*/ 0 w 624"/>
              <a:gd name="T81" fmla="*/ 2520950 h 129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24"/>
              <a:gd name="T124" fmla="*/ 0 h 1299"/>
              <a:gd name="T125" fmla="*/ 624 w 624"/>
              <a:gd name="T126" fmla="*/ 1299 h 129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24" h="1299">
                <a:moveTo>
                  <a:pt x="0" y="1"/>
                </a:moveTo>
                <a:lnTo>
                  <a:pt x="0" y="1297"/>
                </a:lnTo>
                <a:cubicBezTo>
                  <a:pt x="5" y="1295"/>
                  <a:pt x="4" y="1299"/>
                  <a:pt x="29" y="1296"/>
                </a:cubicBezTo>
                <a:lnTo>
                  <a:pt x="66" y="1293"/>
                </a:lnTo>
                <a:lnTo>
                  <a:pt x="104" y="1287"/>
                </a:lnTo>
                <a:lnTo>
                  <a:pt x="150" y="1278"/>
                </a:lnTo>
                <a:lnTo>
                  <a:pt x="204" y="1262"/>
                </a:lnTo>
                <a:lnTo>
                  <a:pt x="261" y="1238"/>
                </a:lnTo>
                <a:lnTo>
                  <a:pt x="352" y="1183"/>
                </a:lnTo>
                <a:lnTo>
                  <a:pt x="404" y="1145"/>
                </a:lnTo>
                <a:lnTo>
                  <a:pt x="447" y="1106"/>
                </a:lnTo>
                <a:lnTo>
                  <a:pt x="482" y="1064"/>
                </a:lnTo>
                <a:lnTo>
                  <a:pt x="519" y="1010"/>
                </a:lnTo>
                <a:lnTo>
                  <a:pt x="549" y="960"/>
                </a:lnTo>
                <a:lnTo>
                  <a:pt x="572" y="909"/>
                </a:lnTo>
                <a:lnTo>
                  <a:pt x="587" y="866"/>
                </a:lnTo>
                <a:lnTo>
                  <a:pt x="600" y="828"/>
                </a:lnTo>
                <a:lnTo>
                  <a:pt x="608" y="794"/>
                </a:lnTo>
                <a:lnTo>
                  <a:pt x="617" y="758"/>
                </a:lnTo>
                <a:lnTo>
                  <a:pt x="620" y="720"/>
                </a:lnTo>
                <a:lnTo>
                  <a:pt x="624" y="673"/>
                </a:lnTo>
                <a:lnTo>
                  <a:pt x="621" y="587"/>
                </a:lnTo>
                <a:lnTo>
                  <a:pt x="615" y="529"/>
                </a:lnTo>
                <a:lnTo>
                  <a:pt x="602" y="471"/>
                </a:lnTo>
                <a:lnTo>
                  <a:pt x="590" y="431"/>
                </a:lnTo>
                <a:lnTo>
                  <a:pt x="572" y="385"/>
                </a:lnTo>
                <a:lnTo>
                  <a:pt x="542" y="324"/>
                </a:lnTo>
                <a:lnTo>
                  <a:pt x="524" y="291"/>
                </a:lnTo>
                <a:lnTo>
                  <a:pt x="471" y="223"/>
                </a:lnTo>
                <a:lnTo>
                  <a:pt x="444" y="196"/>
                </a:lnTo>
                <a:lnTo>
                  <a:pt x="422" y="175"/>
                </a:lnTo>
                <a:lnTo>
                  <a:pt x="395" y="148"/>
                </a:lnTo>
                <a:cubicBezTo>
                  <a:pt x="385" y="139"/>
                  <a:pt x="371" y="128"/>
                  <a:pt x="360" y="120"/>
                </a:cubicBezTo>
                <a:cubicBezTo>
                  <a:pt x="349" y="112"/>
                  <a:pt x="338" y="106"/>
                  <a:pt x="327" y="99"/>
                </a:cubicBezTo>
                <a:cubicBezTo>
                  <a:pt x="316" y="92"/>
                  <a:pt x="307" y="87"/>
                  <a:pt x="293" y="79"/>
                </a:cubicBezTo>
                <a:cubicBezTo>
                  <a:pt x="279" y="65"/>
                  <a:pt x="259" y="59"/>
                  <a:pt x="242" y="52"/>
                </a:cubicBezTo>
                <a:cubicBezTo>
                  <a:pt x="225" y="45"/>
                  <a:pt x="218" y="40"/>
                  <a:pt x="191" y="33"/>
                </a:cubicBezTo>
                <a:cubicBezTo>
                  <a:pt x="175" y="27"/>
                  <a:pt x="166" y="23"/>
                  <a:pt x="150" y="19"/>
                </a:cubicBezTo>
                <a:cubicBezTo>
                  <a:pt x="134" y="15"/>
                  <a:pt x="114" y="10"/>
                  <a:pt x="96" y="7"/>
                </a:cubicBezTo>
                <a:cubicBezTo>
                  <a:pt x="72" y="1"/>
                  <a:pt x="57" y="2"/>
                  <a:pt x="41" y="1"/>
                </a:cubicBezTo>
                <a:cubicBezTo>
                  <a:pt x="25" y="0"/>
                  <a:pt x="9" y="1"/>
                  <a:pt x="0" y="1"/>
                </a:cubicBezTo>
                <a:close/>
              </a:path>
            </a:pathLst>
          </a:custGeom>
          <a:gradFill rotWithShape="1">
            <a:gsLst>
              <a:gs pos="0">
                <a:srgbClr val="3366FF"/>
              </a:gs>
              <a:gs pos="100000">
                <a:srgbClr val="CCFFCC"/>
              </a:gs>
            </a:gsLst>
            <a:path path="rect">
              <a:fillToRect l="100000" b="100000"/>
            </a:path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49161" name="Freeform 9"/>
          <p:cNvSpPr>
            <a:spLocks/>
          </p:cNvSpPr>
          <p:nvPr/>
        </p:nvSpPr>
        <p:spPr bwMode="auto">
          <a:xfrm>
            <a:off x="1676400" y="1981200"/>
            <a:ext cx="990600" cy="2062163"/>
          </a:xfrm>
          <a:custGeom>
            <a:avLst/>
            <a:gdLst>
              <a:gd name="T0" fmla="*/ 0 w 624"/>
              <a:gd name="T1" fmla="*/ 2520950 h 1299"/>
              <a:gd name="T2" fmla="*/ 0 w 624"/>
              <a:gd name="T3" fmla="*/ 2147483647 h 1299"/>
              <a:gd name="T4" fmla="*/ 73083734 w 624"/>
              <a:gd name="T5" fmla="*/ 2147483647 h 1299"/>
              <a:gd name="T6" fmla="*/ 166330297 w 624"/>
              <a:gd name="T7" fmla="*/ 2147483647 h 1299"/>
              <a:gd name="T8" fmla="*/ 262096247 w 624"/>
              <a:gd name="T9" fmla="*/ 2147483647 h 1299"/>
              <a:gd name="T10" fmla="*/ 378023389 w 624"/>
              <a:gd name="T11" fmla="*/ 2147483647 h 1299"/>
              <a:gd name="T12" fmla="*/ 514111872 w 624"/>
              <a:gd name="T13" fmla="*/ 2147483647 h 1299"/>
              <a:gd name="T14" fmla="*/ 657761516 w 624"/>
              <a:gd name="T15" fmla="*/ 2147483647 h 1299"/>
              <a:gd name="T16" fmla="*/ 887095050 w 624"/>
              <a:gd name="T17" fmla="*/ 2147483647 h 1299"/>
              <a:gd name="T18" fmla="*/ 1018143124 w 624"/>
              <a:gd name="T19" fmla="*/ 2147483647 h 1299"/>
              <a:gd name="T20" fmla="*/ 1126509006 w 624"/>
              <a:gd name="T21" fmla="*/ 2147483647 h 1299"/>
              <a:gd name="T22" fmla="*/ 1214715234 w 624"/>
              <a:gd name="T23" fmla="*/ 2147483647 h 1299"/>
              <a:gd name="T24" fmla="*/ 1307961773 w 624"/>
              <a:gd name="T25" fmla="*/ 2147483647 h 1299"/>
              <a:gd name="T26" fmla="*/ 1383566431 w 624"/>
              <a:gd name="T27" fmla="*/ 2147483647 h 1299"/>
              <a:gd name="T28" fmla="*/ 1441529208 w 624"/>
              <a:gd name="T29" fmla="*/ 2147483647 h 1299"/>
              <a:gd name="T30" fmla="*/ 1479332331 w 624"/>
              <a:gd name="T31" fmla="*/ 2147483647 h 1299"/>
              <a:gd name="T32" fmla="*/ 1512093555 w 624"/>
              <a:gd name="T33" fmla="*/ 2086689890 h 1299"/>
              <a:gd name="T34" fmla="*/ 1532254797 w 624"/>
              <a:gd name="T35" fmla="*/ 2001004589 h 1299"/>
              <a:gd name="T36" fmla="*/ 1554936989 w 624"/>
              <a:gd name="T37" fmla="*/ 1910278976 h 1299"/>
              <a:gd name="T38" fmla="*/ 1562496661 w 624"/>
              <a:gd name="T39" fmla="*/ 1814513052 h 1299"/>
              <a:gd name="T40" fmla="*/ 1572577282 w 624"/>
              <a:gd name="T41" fmla="*/ 1696066517 h 1299"/>
              <a:gd name="T42" fmla="*/ 1565017610 w 624"/>
              <a:gd name="T43" fmla="*/ 1479332712 h 1299"/>
              <a:gd name="T44" fmla="*/ 1549896678 w 624"/>
              <a:gd name="T45" fmla="*/ 1333163669 h 1299"/>
              <a:gd name="T46" fmla="*/ 1517133866 w 624"/>
              <a:gd name="T47" fmla="*/ 1186994626 h 1299"/>
              <a:gd name="T48" fmla="*/ 1486892003 w 624"/>
              <a:gd name="T49" fmla="*/ 1086188389 h 1299"/>
              <a:gd name="T50" fmla="*/ 1441529208 w 624"/>
              <a:gd name="T51" fmla="*/ 970261217 h 1299"/>
              <a:gd name="T52" fmla="*/ 1365924550 w 624"/>
              <a:gd name="T53" fmla="*/ 816530714 h 1299"/>
              <a:gd name="T54" fmla="*/ 1320561755 w 624"/>
              <a:gd name="T55" fmla="*/ 733366363 h 1299"/>
              <a:gd name="T56" fmla="*/ 1186992732 w 624"/>
              <a:gd name="T57" fmla="*/ 561995761 h 1299"/>
              <a:gd name="T58" fmla="*/ 1118949334 w 624"/>
              <a:gd name="T59" fmla="*/ 493950758 h 1299"/>
              <a:gd name="T60" fmla="*/ 1063505918 w 624"/>
              <a:gd name="T61" fmla="*/ 441028277 h 1299"/>
              <a:gd name="T62" fmla="*/ 995460932 w 624"/>
              <a:gd name="T63" fmla="*/ 372983174 h 1299"/>
              <a:gd name="T64" fmla="*/ 907256292 w 624"/>
              <a:gd name="T65" fmla="*/ 302418809 h 1299"/>
              <a:gd name="T66" fmla="*/ 824090176 w 624"/>
              <a:gd name="T67" fmla="*/ 249496328 h 1299"/>
              <a:gd name="T68" fmla="*/ 738406485 w 624"/>
              <a:gd name="T69" fmla="*/ 199093161 h 1299"/>
              <a:gd name="T70" fmla="*/ 609877772 w 624"/>
              <a:gd name="T71" fmla="*/ 131048157 h 1299"/>
              <a:gd name="T72" fmla="*/ 481349060 w 624"/>
              <a:gd name="T73" fmla="*/ 83165964 h 1299"/>
              <a:gd name="T74" fmla="*/ 378023389 w 624"/>
              <a:gd name="T75" fmla="*/ 47883769 h 1299"/>
              <a:gd name="T76" fmla="*/ 241935005 w 624"/>
              <a:gd name="T77" fmla="*/ 17641891 h 1299"/>
              <a:gd name="T78" fmla="*/ 103325597 w 624"/>
              <a:gd name="T79" fmla="*/ 2520950 h 1299"/>
              <a:gd name="T80" fmla="*/ 0 w 624"/>
              <a:gd name="T81" fmla="*/ 2520950 h 129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24"/>
              <a:gd name="T124" fmla="*/ 0 h 1299"/>
              <a:gd name="T125" fmla="*/ 624 w 624"/>
              <a:gd name="T126" fmla="*/ 1299 h 129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24" h="1299">
                <a:moveTo>
                  <a:pt x="0" y="1"/>
                </a:moveTo>
                <a:lnTo>
                  <a:pt x="0" y="1297"/>
                </a:lnTo>
                <a:cubicBezTo>
                  <a:pt x="5" y="1295"/>
                  <a:pt x="4" y="1299"/>
                  <a:pt x="29" y="1296"/>
                </a:cubicBezTo>
                <a:lnTo>
                  <a:pt x="66" y="1293"/>
                </a:lnTo>
                <a:lnTo>
                  <a:pt x="104" y="1287"/>
                </a:lnTo>
                <a:lnTo>
                  <a:pt x="150" y="1278"/>
                </a:lnTo>
                <a:lnTo>
                  <a:pt x="204" y="1262"/>
                </a:lnTo>
                <a:lnTo>
                  <a:pt x="261" y="1238"/>
                </a:lnTo>
                <a:lnTo>
                  <a:pt x="352" y="1183"/>
                </a:lnTo>
                <a:lnTo>
                  <a:pt x="404" y="1145"/>
                </a:lnTo>
                <a:lnTo>
                  <a:pt x="447" y="1106"/>
                </a:lnTo>
                <a:lnTo>
                  <a:pt x="482" y="1064"/>
                </a:lnTo>
                <a:lnTo>
                  <a:pt x="519" y="1010"/>
                </a:lnTo>
                <a:lnTo>
                  <a:pt x="549" y="960"/>
                </a:lnTo>
                <a:lnTo>
                  <a:pt x="572" y="909"/>
                </a:lnTo>
                <a:lnTo>
                  <a:pt x="587" y="866"/>
                </a:lnTo>
                <a:lnTo>
                  <a:pt x="600" y="828"/>
                </a:lnTo>
                <a:lnTo>
                  <a:pt x="608" y="794"/>
                </a:lnTo>
                <a:lnTo>
                  <a:pt x="617" y="758"/>
                </a:lnTo>
                <a:lnTo>
                  <a:pt x="620" y="720"/>
                </a:lnTo>
                <a:lnTo>
                  <a:pt x="624" y="673"/>
                </a:lnTo>
                <a:lnTo>
                  <a:pt x="621" y="587"/>
                </a:lnTo>
                <a:lnTo>
                  <a:pt x="615" y="529"/>
                </a:lnTo>
                <a:lnTo>
                  <a:pt x="602" y="471"/>
                </a:lnTo>
                <a:lnTo>
                  <a:pt x="590" y="431"/>
                </a:lnTo>
                <a:lnTo>
                  <a:pt x="572" y="385"/>
                </a:lnTo>
                <a:lnTo>
                  <a:pt x="542" y="324"/>
                </a:lnTo>
                <a:lnTo>
                  <a:pt x="524" y="291"/>
                </a:lnTo>
                <a:lnTo>
                  <a:pt x="471" y="223"/>
                </a:lnTo>
                <a:lnTo>
                  <a:pt x="444" y="196"/>
                </a:lnTo>
                <a:lnTo>
                  <a:pt x="422" y="175"/>
                </a:lnTo>
                <a:lnTo>
                  <a:pt x="395" y="148"/>
                </a:lnTo>
                <a:cubicBezTo>
                  <a:pt x="385" y="139"/>
                  <a:pt x="371" y="128"/>
                  <a:pt x="360" y="120"/>
                </a:cubicBezTo>
                <a:cubicBezTo>
                  <a:pt x="349" y="112"/>
                  <a:pt x="338" y="106"/>
                  <a:pt x="327" y="99"/>
                </a:cubicBezTo>
                <a:cubicBezTo>
                  <a:pt x="316" y="92"/>
                  <a:pt x="307" y="87"/>
                  <a:pt x="293" y="79"/>
                </a:cubicBezTo>
                <a:cubicBezTo>
                  <a:pt x="279" y="65"/>
                  <a:pt x="259" y="59"/>
                  <a:pt x="242" y="52"/>
                </a:cubicBezTo>
                <a:cubicBezTo>
                  <a:pt x="225" y="45"/>
                  <a:pt x="218" y="40"/>
                  <a:pt x="191" y="33"/>
                </a:cubicBezTo>
                <a:cubicBezTo>
                  <a:pt x="175" y="27"/>
                  <a:pt x="166" y="23"/>
                  <a:pt x="150" y="19"/>
                </a:cubicBezTo>
                <a:cubicBezTo>
                  <a:pt x="134" y="15"/>
                  <a:pt x="114" y="10"/>
                  <a:pt x="96" y="7"/>
                </a:cubicBezTo>
                <a:cubicBezTo>
                  <a:pt x="72" y="1"/>
                  <a:pt x="57" y="2"/>
                  <a:pt x="41" y="1"/>
                </a:cubicBezTo>
                <a:cubicBezTo>
                  <a:pt x="25" y="0"/>
                  <a:pt x="9" y="1"/>
                  <a:pt x="0" y="1"/>
                </a:cubicBezTo>
                <a:close/>
              </a:path>
            </a:pathLst>
          </a:custGeom>
          <a:gradFill rotWithShape="1">
            <a:gsLst>
              <a:gs pos="0">
                <a:srgbClr val="00FF00"/>
              </a:gs>
              <a:gs pos="100000">
                <a:srgbClr val="CCFF99"/>
              </a:gs>
            </a:gsLst>
            <a:path path="rect">
              <a:fillToRect l="100000" b="100000"/>
            </a:path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13" name="Oval 5"/>
          <p:cNvSpPr>
            <a:spLocks noChangeArrowheads="1"/>
          </p:cNvSpPr>
          <p:nvPr/>
        </p:nvSpPr>
        <p:spPr bwMode="auto">
          <a:xfrm>
            <a:off x="685800" y="1981200"/>
            <a:ext cx="1981200" cy="2057400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9158" name="Oval 6"/>
          <p:cNvSpPr>
            <a:spLocks noChangeArrowheads="1"/>
          </p:cNvSpPr>
          <p:nvPr/>
        </p:nvSpPr>
        <p:spPr bwMode="auto">
          <a:xfrm>
            <a:off x="685800" y="1981200"/>
            <a:ext cx="1981200" cy="2057400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9159" name="Oval 7"/>
          <p:cNvSpPr>
            <a:spLocks noChangeArrowheads="1"/>
          </p:cNvSpPr>
          <p:nvPr/>
        </p:nvSpPr>
        <p:spPr bwMode="auto">
          <a:xfrm>
            <a:off x="685800" y="1981200"/>
            <a:ext cx="1981200" cy="2057400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9160" name="Line 8"/>
          <p:cNvSpPr>
            <a:spLocks noChangeShapeType="1"/>
          </p:cNvSpPr>
          <p:nvPr/>
        </p:nvSpPr>
        <p:spPr bwMode="auto">
          <a:xfrm>
            <a:off x="1676400" y="1981200"/>
            <a:ext cx="0" cy="2057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9165" name="Line 13"/>
          <p:cNvSpPr>
            <a:spLocks noChangeShapeType="1"/>
          </p:cNvSpPr>
          <p:nvPr/>
        </p:nvSpPr>
        <p:spPr bwMode="auto">
          <a:xfrm>
            <a:off x="4572000" y="1905000"/>
            <a:ext cx="0" cy="2057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9166" name="Line 14"/>
          <p:cNvSpPr>
            <a:spLocks noChangeShapeType="1"/>
          </p:cNvSpPr>
          <p:nvPr/>
        </p:nvSpPr>
        <p:spPr bwMode="auto">
          <a:xfrm flipH="1">
            <a:off x="3733800" y="2362200"/>
            <a:ext cx="16764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9167" name="Line 15"/>
          <p:cNvSpPr>
            <a:spLocks noChangeShapeType="1"/>
          </p:cNvSpPr>
          <p:nvPr/>
        </p:nvSpPr>
        <p:spPr bwMode="auto">
          <a:xfrm>
            <a:off x="3733800" y="2362200"/>
            <a:ext cx="16764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9168" name="Line 16"/>
          <p:cNvSpPr>
            <a:spLocks noChangeShapeType="1"/>
          </p:cNvSpPr>
          <p:nvPr/>
        </p:nvSpPr>
        <p:spPr bwMode="auto">
          <a:xfrm flipV="1">
            <a:off x="6400800" y="2971800"/>
            <a:ext cx="1981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9170" name="Line 18"/>
          <p:cNvSpPr>
            <a:spLocks noChangeShapeType="1"/>
          </p:cNvSpPr>
          <p:nvPr/>
        </p:nvSpPr>
        <p:spPr bwMode="auto">
          <a:xfrm>
            <a:off x="6705600" y="2209800"/>
            <a:ext cx="1371600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9171" name="Line 19"/>
          <p:cNvSpPr>
            <a:spLocks noChangeShapeType="1"/>
          </p:cNvSpPr>
          <p:nvPr/>
        </p:nvSpPr>
        <p:spPr bwMode="auto">
          <a:xfrm>
            <a:off x="7391400" y="1905000"/>
            <a:ext cx="0" cy="2057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9172" name="Line 20"/>
          <p:cNvSpPr>
            <a:spLocks noChangeShapeType="1"/>
          </p:cNvSpPr>
          <p:nvPr/>
        </p:nvSpPr>
        <p:spPr bwMode="auto">
          <a:xfrm flipV="1">
            <a:off x="6629400" y="2286000"/>
            <a:ext cx="1524000" cy="137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24" name="WordArt 21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85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Основное свойство дроби</a:t>
            </a:r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1524000" y="5867400"/>
            <a:ext cx="6858000" cy="5032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Какой можно сделать вывод?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219200" y="4191000"/>
            <a:ext cx="609600" cy="1447800"/>
            <a:chOff x="1008" y="1344"/>
            <a:chExt cx="576" cy="912"/>
          </a:xfrm>
        </p:grpSpPr>
        <p:sp>
          <p:nvSpPr>
            <p:cNvPr id="17438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009900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FF33"/>
                      </a:gs>
                      <a:gs pos="50000">
                        <a:srgbClr val="009900"/>
                      </a:gs>
                      <a:gs pos="100000">
                        <a:srgbClr val="CCFF33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7439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009900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FF33"/>
                      </a:gs>
                      <a:gs pos="50000">
                        <a:srgbClr val="009900"/>
                      </a:gs>
                      <a:gs pos="100000">
                        <a:srgbClr val="CCFF33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7440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009900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FF33"/>
                      </a:gs>
                      <a:gs pos="50000">
                        <a:srgbClr val="009900"/>
                      </a:gs>
                      <a:gs pos="100000">
                        <a:srgbClr val="CCFF33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4114800" y="4114800"/>
            <a:ext cx="914400" cy="1447800"/>
            <a:chOff x="1008" y="1344"/>
            <a:chExt cx="576" cy="912"/>
          </a:xfrm>
        </p:grpSpPr>
        <p:sp>
          <p:nvSpPr>
            <p:cNvPr id="17435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800080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99FF"/>
                      </a:gs>
                      <a:gs pos="50000">
                        <a:srgbClr val="9966FF"/>
                      </a:gs>
                      <a:gs pos="100000">
                        <a:srgbClr val="CC99FF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17436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800080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99FF"/>
                      </a:gs>
                      <a:gs pos="50000">
                        <a:srgbClr val="9966FF"/>
                      </a:gs>
                      <a:gs pos="100000">
                        <a:srgbClr val="CC99FF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7437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800080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99FF"/>
                      </a:gs>
                      <a:gs pos="50000">
                        <a:srgbClr val="9966FF"/>
                      </a:gs>
                      <a:gs pos="100000">
                        <a:srgbClr val="CC99FF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7162800" y="4114800"/>
            <a:ext cx="914400" cy="1447800"/>
            <a:chOff x="1008" y="1344"/>
            <a:chExt cx="576" cy="912"/>
          </a:xfrm>
        </p:grpSpPr>
        <p:sp>
          <p:nvSpPr>
            <p:cNvPr id="17432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0000FF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66FF"/>
                      </a:gs>
                      <a:gs pos="50000">
                        <a:srgbClr val="002F76"/>
                      </a:gs>
                      <a:gs pos="100000">
                        <a:srgbClr val="0066FF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17433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0000FF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66FF"/>
                      </a:gs>
                      <a:gs pos="50000">
                        <a:srgbClr val="002F76"/>
                      </a:gs>
                      <a:gs pos="100000">
                        <a:srgbClr val="0066FF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7434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0000FF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66FF"/>
                      </a:gs>
                      <a:gs pos="50000">
                        <a:srgbClr val="002F76"/>
                      </a:gs>
                      <a:gs pos="100000">
                        <a:srgbClr val="0066FF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49187" name="WordArt 35"/>
          <p:cNvSpPr>
            <a:spLocks noChangeArrowheads="1" noChangeShapeType="1" noTextEdit="1"/>
          </p:cNvSpPr>
          <p:nvPr/>
        </p:nvSpPr>
        <p:spPr bwMode="auto">
          <a:xfrm>
            <a:off x="2514600" y="4648200"/>
            <a:ext cx="895350" cy="341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noFill/>
                  <a:round/>
                  <a:headEnd/>
                  <a:tailEnd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=</a:t>
            </a:r>
          </a:p>
        </p:txBody>
      </p:sp>
      <p:sp>
        <p:nvSpPr>
          <p:cNvPr id="49188" name="WordArt 36"/>
          <p:cNvSpPr>
            <a:spLocks noChangeArrowheads="1" noChangeShapeType="1" noTextEdit="1"/>
          </p:cNvSpPr>
          <p:nvPr/>
        </p:nvSpPr>
        <p:spPr bwMode="auto">
          <a:xfrm>
            <a:off x="5715000" y="4724400"/>
            <a:ext cx="895350" cy="341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noFill/>
                  <a:round/>
                  <a:headEnd/>
                  <a:tailEnd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=</a:t>
            </a:r>
          </a:p>
        </p:txBody>
      </p:sp>
      <p:sp>
        <p:nvSpPr>
          <p:cNvPr id="49189" name="Text Box 37"/>
          <p:cNvSpPr txBox="1">
            <a:spLocks noChangeArrowheads="1"/>
          </p:cNvSpPr>
          <p:nvPr/>
        </p:nvSpPr>
        <p:spPr bwMode="auto">
          <a:xfrm>
            <a:off x="304800" y="990600"/>
            <a:ext cx="8839200" cy="701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Определите, какая часть круга</a:t>
            </a:r>
            <a:r>
              <a:rPr lang="ru-RU" sz="4000" b="1" i="1" dirty="0"/>
              <a:t> </a:t>
            </a:r>
            <a:r>
              <a:rPr lang="ru-RU" sz="4000" b="1" i="1" baseline="16000" dirty="0"/>
              <a:t>закрашена?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56647E-6 L 0.625 -0.0055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96532E-6 L 0.31666 -0.0055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9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9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9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9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2" grpId="0" animBg="1"/>
      <p:bldP spid="49163" grpId="0" animBg="1"/>
      <p:bldP spid="49161" grpId="0" animBg="1"/>
      <p:bldP spid="49158" grpId="0" animBg="1"/>
      <p:bldP spid="49159" grpId="0" animBg="1"/>
      <p:bldP spid="49160" grpId="0" animBg="1"/>
      <p:bldP spid="49165" grpId="0" animBg="1"/>
      <p:bldP spid="49166" grpId="0" animBg="1"/>
      <p:bldP spid="49167" grpId="0" animBg="1"/>
      <p:bldP spid="49168" grpId="0" animBg="1"/>
      <p:bldP spid="49170" grpId="0" animBg="1"/>
      <p:bldP spid="49171" grpId="0" animBg="1"/>
      <p:bldP spid="49172" grpId="0" animBg="1"/>
      <p:bldP spid="49174" grpId="0"/>
      <p:bldP spid="49174" grpId="1"/>
      <p:bldP spid="49187" grpId="0" animBg="1"/>
      <p:bldP spid="49188" grpId="0" animBg="1"/>
      <p:bldP spid="49189" grpId="0"/>
      <p:bldP spid="4918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1066800" y="4267200"/>
            <a:ext cx="990600" cy="1447800"/>
            <a:chOff x="1008" y="1344"/>
            <a:chExt cx="576" cy="912"/>
          </a:xfrm>
        </p:grpSpPr>
        <p:sp>
          <p:nvSpPr>
            <p:cNvPr id="18461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18462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8463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18435" name="Rectangle 7"/>
          <p:cNvSpPr>
            <a:spLocks noChangeArrowheads="1"/>
          </p:cNvSpPr>
          <p:nvPr/>
        </p:nvSpPr>
        <p:spPr bwMode="auto">
          <a:xfrm>
            <a:off x="914400" y="2133600"/>
            <a:ext cx="1905000" cy="1905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914400" y="2133600"/>
            <a:ext cx="1905000" cy="1905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914400" y="2133600"/>
            <a:ext cx="1905000" cy="1905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757" name="Freeform 13"/>
          <p:cNvSpPr>
            <a:spLocks/>
          </p:cNvSpPr>
          <p:nvPr/>
        </p:nvSpPr>
        <p:spPr bwMode="auto">
          <a:xfrm>
            <a:off x="6781800" y="2057400"/>
            <a:ext cx="1828800" cy="1905000"/>
          </a:xfrm>
          <a:custGeom>
            <a:avLst/>
            <a:gdLst>
              <a:gd name="T0" fmla="*/ 0 w 1056"/>
              <a:gd name="T1" fmla="*/ 2147483647 h 960"/>
              <a:gd name="T2" fmla="*/ 2147483647 w 1056"/>
              <a:gd name="T3" fmla="*/ 0 h 960"/>
              <a:gd name="T4" fmla="*/ 2147483647 w 1056"/>
              <a:gd name="T5" fmla="*/ 2147483647 h 960"/>
              <a:gd name="T6" fmla="*/ 0 w 1056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960"/>
              <a:gd name="T14" fmla="*/ 1056 w 1056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960">
                <a:moveTo>
                  <a:pt x="0" y="960"/>
                </a:moveTo>
                <a:lnTo>
                  <a:pt x="1056" y="0"/>
                </a:lnTo>
                <a:lnTo>
                  <a:pt x="1056" y="960"/>
                </a:lnTo>
                <a:lnTo>
                  <a:pt x="0" y="960"/>
                </a:lnTo>
                <a:close/>
              </a:path>
            </a:pathLst>
          </a:custGeom>
          <a:gradFill rotWithShape="1">
            <a:gsLst>
              <a:gs pos="0">
                <a:srgbClr val="00FF00"/>
              </a:gs>
              <a:gs pos="100000">
                <a:srgbClr val="007600"/>
              </a:gs>
            </a:gsLst>
            <a:lin ang="18900000" scaled="1"/>
          </a:gra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1759" name="Freeform 15"/>
          <p:cNvSpPr>
            <a:spLocks/>
          </p:cNvSpPr>
          <p:nvPr/>
        </p:nvSpPr>
        <p:spPr bwMode="auto">
          <a:xfrm>
            <a:off x="3886200" y="2133600"/>
            <a:ext cx="1905000" cy="1905000"/>
          </a:xfrm>
          <a:custGeom>
            <a:avLst/>
            <a:gdLst>
              <a:gd name="T0" fmla="*/ 0 w 1056"/>
              <a:gd name="T1" fmla="*/ 2147483647 h 960"/>
              <a:gd name="T2" fmla="*/ 2147483647 w 1056"/>
              <a:gd name="T3" fmla="*/ 0 h 960"/>
              <a:gd name="T4" fmla="*/ 2147483647 w 1056"/>
              <a:gd name="T5" fmla="*/ 2147483647 h 960"/>
              <a:gd name="T6" fmla="*/ 0 w 1056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960"/>
              <a:gd name="T14" fmla="*/ 1056 w 1056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960">
                <a:moveTo>
                  <a:pt x="0" y="960"/>
                </a:moveTo>
                <a:lnTo>
                  <a:pt x="1056" y="0"/>
                </a:lnTo>
                <a:lnTo>
                  <a:pt x="1056" y="960"/>
                </a:lnTo>
                <a:lnTo>
                  <a:pt x="0" y="960"/>
                </a:lnTo>
                <a:close/>
              </a:path>
            </a:pathLst>
          </a:custGeom>
          <a:gradFill rotWithShape="1">
            <a:gsLst>
              <a:gs pos="0">
                <a:srgbClr val="FF99CC"/>
              </a:gs>
              <a:gs pos="100000">
                <a:srgbClr val="FF3399"/>
              </a:gs>
            </a:gsLst>
            <a:path path="rect">
              <a:fillToRect t="100000" r="100000"/>
            </a:path>
          </a:gra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1760" name="Line 16"/>
          <p:cNvSpPr>
            <a:spLocks noChangeShapeType="1"/>
          </p:cNvSpPr>
          <p:nvPr/>
        </p:nvSpPr>
        <p:spPr bwMode="auto">
          <a:xfrm flipH="1" flipV="1">
            <a:off x="3886200" y="2133600"/>
            <a:ext cx="19050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1761" name="Freeform 17"/>
          <p:cNvSpPr>
            <a:spLocks/>
          </p:cNvSpPr>
          <p:nvPr/>
        </p:nvSpPr>
        <p:spPr bwMode="auto">
          <a:xfrm>
            <a:off x="914400" y="2133600"/>
            <a:ext cx="1905000" cy="1905000"/>
          </a:xfrm>
          <a:custGeom>
            <a:avLst/>
            <a:gdLst>
              <a:gd name="T0" fmla="*/ 0 w 1056"/>
              <a:gd name="T1" fmla="*/ 2147483647 h 960"/>
              <a:gd name="T2" fmla="*/ 2147483647 w 1056"/>
              <a:gd name="T3" fmla="*/ 0 h 960"/>
              <a:gd name="T4" fmla="*/ 2147483647 w 1056"/>
              <a:gd name="T5" fmla="*/ 2147483647 h 960"/>
              <a:gd name="T6" fmla="*/ 0 w 1056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960"/>
              <a:gd name="T14" fmla="*/ 1056 w 1056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960">
                <a:moveTo>
                  <a:pt x="0" y="960"/>
                </a:moveTo>
                <a:lnTo>
                  <a:pt x="1056" y="0"/>
                </a:lnTo>
                <a:lnTo>
                  <a:pt x="1056" y="960"/>
                </a:lnTo>
                <a:lnTo>
                  <a:pt x="0" y="96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CCFF99"/>
              </a:gs>
            </a:gsLst>
            <a:path path="rect">
              <a:fillToRect l="100000" b="100000"/>
            </a:path>
          </a:gra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1762" name="Line 18"/>
          <p:cNvSpPr>
            <a:spLocks noChangeShapeType="1"/>
          </p:cNvSpPr>
          <p:nvPr/>
        </p:nvSpPr>
        <p:spPr bwMode="auto">
          <a:xfrm>
            <a:off x="1828800" y="2133600"/>
            <a:ext cx="1588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1763" name="Line 19"/>
          <p:cNvSpPr>
            <a:spLocks noChangeShapeType="1"/>
          </p:cNvSpPr>
          <p:nvPr/>
        </p:nvSpPr>
        <p:spPr bwMode="auto">
          <a:xfrm flipH="1" flipV="1">
            <a:off x="914400" y="2133600"/>
            <a:ext cx="1895475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 flipH="1" flipV="1">
            <a:off x="914400" y="3124200"/>
            <a:ext cx="19050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1765" name="Line 21"/>
          <p:cNvSpPr>
            <a:spLocks noChangeShapeType="1"/>
          </p:cNvSpPr>
          <p:nvPr/>
        </p:nvSpPr>
        <p:spPr bwMode="auto">
          <a:xfrm flipV="1">
            <a:off x="6781800" y="2133600"/>
            <a:ext cx="17526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1766" name="Line 22"/>
          <p:cNvSpPr>
            <a:spLocks noChangeShapeType="1"/>
          </p:cNvSpPr>
          <p:nvPr/>
        </p:nvSpPr>
        <p:spPr bwMode="auto">
          <a:xfrm flipV="1">
            <a:off x="3886200" y="2133600"/>
            <a:ext cx="19050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 flipH="1">
            <a:off x="914400" y="2133600"/>
            <a:ext cx="19050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762000" y="990600"/>
            <a:ext cx="7772400" cy="11128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Определите, какая часть квадрата</a:t>
            </a:r>
            <a:r>
              <a:rPr lang="ru-RU" sz="4000" b="1" i="1" dirty="0"/>
              <a:t> </a:t>
            </a:r>
          </a:p>
          <a:p>
            <a:pPr algn="l">
              <a:buClr>
                <a:srgbClr val="00CC00"/>
              </a:buClr>
              <a:buSzPct val="200000"/>
              <a:buFont typeface="Wingdings" pitchFamily="2" charset="2"/>
              <a:buNone/>
            </a:pPr>
            <a:r>
              <a:rPr lang="ru-RU" sz="4000" b="1" i="1" baseline="16000" dirty="0"/>
              <a:t>      закрашена?</a:t>
            </a:r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7239000" y="4191000"/>
            <a:ext cx="914400" cy="1447800"/>
            <a:chOff x="1008" y="1344"/>
            <a:chExt cx="576" cy="912"/>
          </a:xfrm>
        </p:grpSpPr>
        <p:sp>
          <p:nvSpPr>
            <p:cNvPr id="18458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8459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8460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267200" y="4267200"/>
            <a:ext cx="914400" cy="1447800"/>
            <a:chOff x="1008" y="1344"/>
            <a:chExt cx="576" cy="912"/>
          </a:xfrm>
        </p:grpSpPr>
        <p:sp>
          <p:nvSpPr>
            <p:cNvPr id="18455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18456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18457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</p:grpSp>
      <p:sp>
        <p:nvSpPr>
          <p:cNvPr id="31788" name="WordArt 44"/>
          <p:cNvSpPr>
            <a:spLocks noChangeArrowheads="1" noChangeShapeType="1" noTextEdit="1"/>
          </p:cNvSpPr>
          <p:nvPr/>
        </p:nvSpPr>
        <p:spPr bwMode="auto">
          <a:xfrm>
            <a:off x="2514600" y="4876800"/>
            <a:ext cx="895350" cy="341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noFill/>
                  <a:round/>
                  <a:headEnd/>
                  <a:tailEnd/>
                </a:ln>
                <a:solidFill>
                  <a:srgbClr val="333333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=</a:t>
            </a:r>
          </a:p>
        </p:txBody>
      </p:sp>
      <p:sp>
        <p:nvSpPr>
          <p:cNvPr id="31789" name="WordArt 45"/>
          <p:cNvSpPr>
            <a:spLocks noChangeArrowheads="1" noChangeShapeType="1" noTextEdit="1"/>
          </p:cNvSpPr>
          <p:nvPr/>
        </p:nvSpPr>
        <p:spPr bwMode="auto">
          <a:xfrm>
            <a:off x="5791200" y="4876800"/>
            <a:ext cx="895350" cy="341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noFill/>
                  <a:round/>
                  <a:headEnd/>
                  <a:tailEnd/>
                </a:ln>
                <a:solidFill>
                  <a:srgbClr val="333333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=</a:t>
            </a:r>
          </a:p>
        </p:txBody>
      </p:sp>
      <p:sp>
        <p:nvSpPr>
          <p:cNvPr id="18453" name="WordArt 47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85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Основное свойство дроби</a:t>
            </a:r>
          </a:p>
        </p:txBody>
      </p:sp>
      <p:sp>
        <p:nvSpPr>
          <p:cNvPr id="31792" name="Text Box 48"/>
          <p:cNvSpPr txBox="1">
            <a:spLocks noChangeArrowheads="1"/>
          </p:cNvSpPr>
          <p:nvPr/>
        </p:nvSpPr>
        <p:spPr bwMode="auto">
          <a:xfrm>
            <a:off x="1600200" y="5943600"/>
            <a:ext cx="6324600" cy="5032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Какой можно сделать вывод?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31214E-7 L 0.6375 -0.005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" y="-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-0.00555 L 0.325 -1.09827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 animBg="1"/>
      <p:bldP spid="31754" grpId="0" animBg="1"/>
      <p:bldP spid="31757" grpId="0" animBg="1"/>
      <p:bldP spid="31759" grpId="0" animBg="1"/>
      <p:bldP spid="31760" grpId="0" animBg="1"/>
      <p:bldP spid="31761" grpId="0" animBg="1"/>
      <p:bldP spid="31762" grpId="0" animBg="1"/>
      <p:bldP spid="31763" grpId="0" animBg="1"/>
      <p:bldP spid="31764" grpId="0" animBg="1"/>
      <p:bldP spid="31765" grpId="0" animBg="1"/>
      <p:bldP spid="31766" grpId="0" animBg="1"/>
      <p:bldP spid="31767" grpId="0" animBg="1"/>
      <p:bldP spid="31771" grpId="0"/>
      <p:bldP spid="31771" grpId="1"/>
      <p:bldP spid="31788" grpId="0" animBg="1"/>
      <p:bldP spid="31789" grpId="0" animBg="1"/>
      <p:bldP spid="31792" grpId="0"/>
      <p:bldP spid="3179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WordArt 10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85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Основное свойство дроби</a:t>
            </a:r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762000" y="1371600"/>
            <a:ext cx="7620000" cy="2209800"/>
            <a:chOff x="480" y="864"/>
            <a:chExt cx="4800" cy="1392"/>
          </a:xfrm>
        </p:grpSpPr>
        <p:grpSp>
          <p:nvGrpSpPr>
            <p:cNvPr id="19464" name="Group 12"/>
            <p:cNvGrpSpPr>
              <a:grpSpLocks/>
            </p:cNvGrpSpPr>
            <p:nvPr/>
          </p:nvGrpSpPr>
          <p:grpSpPr bwMode="auto">
            <a:xfrm>
              <a:off x="480" y="1056"/>
              <a:ext cx="672" cy="1200"/>
              <a:chOff x="864" y="1872"/>
              <a:chExt cx="1248" cy="1540"/>
            </a:xfrm>
          </p:grpSpPr>
          <p:sp>
            <p:nvSpPr>
              <p:cNvPr id="19483" name="WordArt 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864" y="1872"/>
                <a:ext cx="1248" cy="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i="1" kern="10" dirty="0">
                    <a:ln w="3175">
                      <a:solidFill>
                        <a:srgbClr val="800000"/>
                      </a:solidFill>
                      <a:round/>
                      <a:headEnd/>
                      <a:tailEnd/>
                    </a:ln>
                    <a:solidFill>
                      <a:srgbClr val="00FF00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m</a:t>
                </a:r>
                <a:endParaRPr lang="ru-RU" sz="3600" i="1" kern="10" dirty="0">
                  <a:ln w="317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endParaRPr>
              </a:p>
            </p:txBody>
          </p:sp>
          <p:sp>
            <p:nvSpPr>
              <p:cNvPr id="19484" name="WordArt 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864" y="2609"/>
                <a:ext cx="1183" cy="4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FF99CC">
                        <a:alpha val="50195"/>
                      </a:srgbClr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-</a:t>
                </a:r>
              </a:p>
            </p:txBody>
          </p:sp>
          <p:sp>
            <p:nvSpPr>
              <p:cNvPr id="19485" name="WordArt 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864" y="2736"/>
                <a:ext cx="960" cy="67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49829"/>
                  </a:avLst>
                </a:prstTxWarp>
              </a:bodyPr>
              <a:lstStyle/>
              <a:p>
                <a:r>
                  <a:rPr lang="en-US" sz="3600" i="1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CC99FF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n</a:t>
                </a:r>
                <a:endPara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99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endParaRPr>
              </a:p>
            </p:txBody>
          </p:sp>
        </p:grpSp>
        <p:grpSp>
          <p:nvGrpSpPr>
            <p:cNvPr id="19465" name="Group 35"/>
            <p:cNvGrpSpPr>
              <a:grpSpLocks/>
            </p:cNvGrpSpPr>
            <p:nvPr/>
          </p:nvGrpSpPr>
          <p:grpSpPr bwMode="auto">
            <a:xfrm>
              <a:off x="1872" y="1056"/>
              <a:ext cx="2016" cy="1152"/>
              <a:chOff x="1872" y="1056"/>
              <a:chExt cx="1872" cy="1152"/>
            </a:xfrm>
          </p:grpSpPr>
          <p:sp>
            <p:nvSpPr>
              <p:cNvPr id="19478" name="WordArt 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68" y="1056"/>
                <a:ext cx="1776" cy="48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i="1" kern="10" dirty="0">
                    <a:ln w="3175">
                      <a:solidFill>
                        <a:srgbClr val="800000"/>
                      </a:solidFill>
                      <a:round/>
                      <a:headEnd/>
                      <a:tailEnd/>
                    </a:ln>
                    <a:solidFill>
                      <a:srgbClr val="00FF00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m a   </a:t>
                </a:r>
                <a:endParaRPr lang="ru-RU" sz="3600" i="1" kern="10" dirty="0">
                  <a:ln w="317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endParaRPr>
              </a:p>
            </p:txBody>
          </p:sp>
          <p:sp>
            <p:nvSpPr>
              <p:cNvPr id="19479" name="WordArt 2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72" y="1632"/>
                <a:ext cx="139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FF99CC">
                        <a:alpha val="50195"/>
                      </a:srgbClr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-</a:t>
                </a:r>
              </a:p>
            </p:txBody>
          </p:sp>
          <p:sp>
            <p:nvSpPr>
              <p:cNvPr id="19480" name="WordArt 2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016" y="1728"/>
                <a:ext cx="1104" cy="4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49829"/>
                  </a:avLst>
                </a:prstTxWarp>
              </a:bodyPr>
              <a:lstStyle/>
              <a:p>
                <a:r>
                  <a:rPr lang="en-US" sz="3600" i="1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CC99FF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n a</a:t>
                </a:r>
                <a:endPara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99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endParaRPr>
              </a:p>
            </p:txBody>
          </p:sp>
          <p:sp>
            <p:nvSpPr>
              <p:cNvPr id="19481" name="Oval 32"/>
              <p:cNvSpPr>
                <a:spLocks noChangeArrowheads="1"/>
              </p:cNvSpPr>
              <p:nvPr/>
            </p:nvSpPr>
            <p:spPr bwMode="auto">
              <a:xfrm>
                <a:off x="2592" y="1296"/>
                <a:ext cx="96" cy="96"/>
              </a:xfrm>
              <a:prstGeom prst="ellipse">
                <a:avLst/>
              </a:prstGeom>
              <a:solidFill>
                <a:srgbClr val="00FF00"/>
              </a:solidFill>
              <a:ln w="38100" algn="ctr">
                <a:solidFill>
                  <a:srgbClr val="3399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9482" name="Oval 34"/>
              <p:cNvSpPr>
                <a:spLocks noChangeArrowheads="1"/>
              </p:cNvSpPr>
              <p:nvPr/>
            </p:nvSpPr>
            <p:spPr bwMode="auto">
              <a:xfrm>
                <a:off x="2544" y="1920"/>
                <a:ext cx="96" cy="96"/>
              </a:xfrm>
              <a:prstGeom prst="ellipse">
                <a:avLst/>
              </a:prstGeom>
              <a:solidFill>
                <a:srgbClr val="CC99FF"/>
              </a:solidFill>
              <a:ln w="38100" algn="ctr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19466" name="Group 43"/>
            <p:cNvGrpSpPr>
              <a:grpSpLocks/>
            </p:cNvGrpSpPr>
            <p:nvPr/>
          </p:nvGrpSpPr>
          <p:grpSpPr bwMode="auto">
            <a:xfrm>
              <a:off x="4032" y="864"/>
              <a:ext cx="1248" cy="1392"/>
              <a:chOff x="3744" y="912"/>
              <a:chExt cx="1248" cy="1392"/>
            </a:xfrm>
          </p:grpSpPr>
          <p:sp>
            <p:nvSpPr>
              <p:cNvPr id="19469" name="WordArt 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3792" y="912"/>
                <a:ext cx="1152" cy="61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i="1" kern="10" dirty="0">
                    <a:ln w="3175">
                      <a:solidFill>
                        <a:srgbClr val="800000"/>
                      </a:solidFill>
                      <a:round/>
                      <a:headEnd/>
                      <a:tailEnd/>
                    </a:ln>
                    <a:solidFill>
                      <a:srgbClr val="00FF00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m b</a:t>
                </a:r>
                <a:endParaRPr lang="ru-RU" sz="3600" i="1" kern="10" dirty="0">
                  <a:ln w="317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endParaRPr>
              </a:p>
            </p:txBody>
          </p:sp>
          <p:sp>
            <p:nvSpPr>
              <p:cNvPr id="19470" name="WordArt 2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744" y="1584"/>
                <a:ext cx="1248" cy="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FF99CC">
                        <a:alpha val="50195"/>
                      </a:srgbClr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-</a:t>
                </a:r>
              </a:p>
            </p:txBody>
          </p:sp>
          <p:sp>
            <p:nvSpPr>
              <p:cNvPr id="19471" name="WordArt 3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744" y="1632"/>
                <a:ext cx="1222" cy="67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49829"/>
                  </a:avLst>
                </a:prstTxWarp>
              </a:bodyPr>
              <a:lstStyle/>
              <a:p>
                <a:r>
                  <a:rPr lang="en-US" sz="3600" i="1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CC99FF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n b</a:t>
                </a:r>
                <a:endPara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99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endParaRPr>
              </a:p>
            </p:txBody>
          </p:sp>
          <p:grpSp>
            <p:nvGrpSpPr>
              <p:cNvPr id="19472" name="Group 39"/>
              <p:cNvGrpSpPr>
                <a:grpSpLocks/>
              </p:cNvGrpSpPr>
              <p:nvPr/>
            </p:nvGrpSpPr>
            <p:grpSpPr bwMode="auto">
              <a:xfrm>
                <a:off x="4416" y="1056"/>
                <a:ext cx="96" cy="432"/>
                <a:chOff x="2928" y="3072"/>
                <a:chExt cx="96" cy="432"/>
              </a:xfrm>
            </p:grpSpPr>
            <p:sp>
              <p:nvSpPr>
                <p:cNvPr id="19476" name="Oval 37"/>
                <p:cNvSpPr>
                  <a:spLocks noChangeArrowheads="1"/>
                </p:cNvSpPr>
                <p:nvPr/>
              </p:nvSpPr>
              <p:spPr bwMode="auto">
                <a:xfrm>
                  <a:off x="2928" y="3072"/>
                  <a:ext cx="96" cy="96"/>
                </a:xfrm>
                <a:prstGeom prst="ellipse">
                  <a:avLst/>
                </a:prstGeom>
                <a:solidFill>
                  <a:srgbClr val="00FF00"/>
                </a:solidFill>
                <a:ln w="38100" algn="ctr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19477" name="Oval 38"/>
                <p:cNvSpPr>
                  <a:spLocks noChangeArrowheads="1"/>
                </p:cNvSpPr>
                <p:nvPr/>
              </p:nvSpPr>
              <p:spPr bwMode="auto">
                <a:xfrm>
                  <a:off x="2928" y="3408"/>
                  <a:ext cx="96" cy="96"/>
                </a:xfrm>
                <a:prstGeom prst="ellipse">
                  <a:avLst/>
                </a:prstGeom>
                <a:solidFill>
                  <a:srgbClr val="00FF00"/>
                </a:solidFill>
                <a:ln w="38100" algn="ctr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</p:grpSp>
          <p:grpSp>
            <p:nvGrpSpPr>
              <p:cNvPr id="19473" name="Group 40"/>
              <p:cNvGrpSpPr>
                <a:grpSpLocks/>
              </p:cNvGrpSpPr>
              <p:nvPr/>
            </p:nvGrpSpPr>
            <p:grpSpPr bwMode="auto">
              <a:xfrm>
                <a:off x="4320" y="1824"/>
                <a:ext cx="96" cy="432"/>
                <a:chOff x="2928" y="3072"/>
                <a:chExt cx="96" cy="432"/>
              </a:xfrm>
            </p:grpSpPr>
            <p:sp>
              <p:nvSpPr>
                <p:cNvPr id="19474" name="Oval 41"/>
                <p:cNvSpPr>
                  <a:spLocks noChangeArrowheads="1"/>
                </p:cNvSpPr>
                <p:nvPr/>
              </p:nvSpPr>
              <p:spPr bwMode="auto">
                <a:xfrm>
                  <a:off x="2928" y="3072"/>
                  <a:ext cx="96" cy="96"/>
                </a:xfrm>
                <a:prstGeom prst="ellipse">
                  <a:avLst/>
                </a:prstGeom>
                <a:solidFill>
                  <a:srgbClr val="CC99FF"/>
                </a:solidFill>
                <a:ln w="38100" algn="ctr">
                  <a:solidFill>
                    <a:srgbClr val="80008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19475" name="Oval 42"/>
                <p:cNvSpPr>
                  <a:spLocks noChangeArrowheads="1"/>
                </p:cNvSpPr>
                <p:nvPr/>
              </p:nvSpPr>
              <p:spPr bwMode="auto">
                <a:xfrm>
                  <a:off x="2928" y="3408"/>
                  <a:ext cx="96" cy="96"/>
                </a:xfrm>
                <a:prstGeom prst="ellipse">
                  <a:avLst/>
                </a:prstGeom>
                <a:solidFill>
                  <a:srgbClr val="CC99FF"/>
                </a:solidFill>
                <a:ln w="38100" algn="ctr">
                  <a:solidFill>
                    <a:srgbClr val="80008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</p:grpSp>
        </p:grpSp>
        <p:sp>
          <p:nvSpPr>
            <p:cNvPr id="19467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1248" y="1536"/>
              <a:ext cx="564" cy="2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333333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=</a:t>
              </a:r>
            </a:p>
          </p:txBody>
        </p:sp>
        <p:sp>
          <p:nvSpPr>
            <p:cNvPr id="19468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408" y="1536"/>
              <a:ext cx="564" cy="2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kern="10" dirty="0">
                  <a:ln w="12700">
                    <a:noFill/>
                    <a:round/>
                    <a:headEnd/>
                    <a:tailEnd/>
                  </a:ln>
                  <a:solidFill>
                    <a:srgbClr val="333333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=</a:t>
              </a:r>
            </a:p>
          </p:txBody>
        </p:sp>
      </p:grpSp>
      <p:sp>
        <p:nvSpPr>
          <p:cNvPr id="43055" name="AutoShape 47"/>
          <p:cNvSpPr>
            <a:spLocks noChangeArrowheads="1"/>
          </p:cNvSpPr>
          <p:nvPr/>
        </p:nvSpPr>
        <p:spPr bwMode="auto">
          <a:xfrm>
            <a:off x="1143000" y="4191000"/>
            <a:ext cx="6858000" cy="1676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66FF"/>
              </a:gs>
              <a:gs pos="50000">
                <a:srgbClr val="66FF66"/>
              </a:gs>
              <a:gs pos="100000">
                <a:srgbClr val="9966FF"/>
              </a:gs>
            </a:gsLst>
            <a:lin ang="2700000" scaled="1"/>
          </a:gradFill>
          <a:ln w="38100" algn="ctr">
            <a:solidFill>
              <a:srgbClr val="CC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3057" name="Text Box 49"/>
          <p:cNvSpPr txBox="1">
            <a:spLocks noChangeArrowheads="1"/>
          </p:cNvSpPr>
          <p:nvPr/>
        </p:nvSpPr>
        <p:spPr bwMode="auto">
          <a:xfrm>
            <a:off x="1066800" y="4267200"/>
            <a:ext cx="7010400" cy="15525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/>
              <a:t>Если числитель и  знаменатель дроби</a:t>
            </a:r>
          </a:p>
          <a:p>
            <a:r>
              <a:rPr lang="ru-RU" sz="2400" b="1" i="1" dirty="0"/>
              <a:t> умножить или разделить на одно и то же</a:t>
            </a:r>
          </a:p>
          <a:p>
            <a:r>
              <a:rPr lang="ru-RU" sz="2400" b="1" i="1" dirty="0"/>
              <a:t>отличное от нуля число, то значение</a:t>
            </a:r>
          </a:p>
          <a:p>
            <a:r>
              <a:rPr lang="ru-RU" sz="2400" b="1" i="1" dirty="0"/>
              <a:t> дроби не изменится.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55" grpId="0" animBg="1"/>
      <p:bldP spid="430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85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Основное свойство дроби</a:t>
            </a: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762000" y="990600"/>
            <a:ext cx="7772400" cy="5032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Выполни задания:</a:t>
            </a: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838200" y="1447800"/>
            <a:ext cx="3657600" cy="4572000"/>
            <a:chOff x="192" y="1008"/>
            <a:chExt cx="2496" cy="3072"/>
          </a:xfrm>
        </p:grpSpPr>
        <p:sp>
          <p:nvSpPr>
            <p:cNvPr id="75781" name="AutoShape 5"/>
            <p:cNvSpPr>
              <a:spLocks noChangeArrowheads="1"/>
            </p:cNvSpPr>
            <p:nvPr/>
          </p:nvSpPr>
          <p:spPr bwMode="auto">
            <a:xfrm>
              <a:off x="192" y="1008"/>
              <a:ext cx="2496" cy="30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00"/>
                </a:gs>
                <a:gs pos="50000">
                  <a:schemeClr val="bg1"/>
                </a:gs>
                <a:gs pos="100000">
                  <a:srgbClr val="00FF00"/>
                </a:gs>
              </a:gsLst>
              <a:lin ang="2700000" scaled="1"/>
            </a:gradFill>
            <a:ln w="38100" algn="ctr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03" name="Text Box 9"/>
            <p:cNvSpPr txBox="1">
              <a:spLocks noChangeArrowheads="1"/>
            </p:cNvSpPr>
            <p:nvPr/>
          </p:nvSpPr>
          <p:spPr bwMode="auto">
            <a:xfrm>
              <a:off x="461" y="1248"/>
              <a:ext cx="1758" cy="30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 i="1" dirty="0"/>
                <a:t>Сократи дроби</a:t>
              </a:r>
            </a:p>
          </p:txBody>
        </p:sp>
        <p:grpSp>
          <p:nvGrpSpPr>
            <p:cNvPr id="20504" name="Group 11"/>
            <p:cNvGrpSpPr>
              <a:grpSpLocks/>
            </p:cNvGrpSpPr>
            <p:nvPr/>
          </p:nvGrpSpPr>
          <p:grpSpPr bwMode="auto">
            <a:xfrm>
              <a:off x="528" y="1632"/>
              <a:ext cx="480" cy="912"/>
              <a:chOff x="1008" y="1344"/>
              <a:chExt cx="576" cy="912"/>
            </a:xfrm>
          </p:grpSpPr>
          <p:sp>
            <p:nvSpPr>
              <p:cNvPr id="20517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10</a:t>
                </a:r>
              </a:p>
            </p:txBody>
          </p:sp>
          <p:sp>
            <p:nvSpPr>
              <p:cNvPr id="20518" name="WordArt 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0519" name="WordArt 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20</a:t>
                </a:r>
              </a:p>
            </p:txBody>
          </p:sp>
        </p:grpSp>
        <p:grpSp>
          <p:nvGrpSpPr>
            <p:cNvPr id="20505" name="Group 15"/>
            <p:cNvGrpSpPr>
              <a:grpSpLocks/>
            </p:cNvGrpSpPr>
            <p:nvPr/>
          </p:nvGrpSpPr>
          <p:grpSpPr bwMode="auto">
            <a:xfrm>
              <a:off x="480" y="2784"/>
              <a:ext cx="528" cy="912"/>
              <a:chOff x="1008" y="1344"/>
              <a:chExt cx="576" cy="912"/>
            </a:xfrm>
          </p:grpSpPr>
          <p:sp>
            <p:nvSpPr>
              <p:cNvPr id="20514" name="WordArt 1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18</a:t>
                </a:r>
              </a:p>
            </p:txBody>
          </p:sp>
          <p:sp>
            <p:nvSpPr>
              <p:cNvPr id="20515" name="WordArt 1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0516" name="WordArt 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45</a:t>
                </a:r>
              </a:p>
            </p:txBody>
          </p:sp>
        </p:grpSp>
        <p:grpSp>
          <p:nvGrpSpPr>
            <p:cNvPr id="20506" name="Group 19"/>
            <p:cNvGrpSpPr>
              <a:grpSpLocks/>
            </p:cNvGrpSpPr>
            <p:nvPr/>
          </p:nvGrpSpPr>
          <p:grpSpPr bwMode="auto">
            <a:xfrm>
              <a:off x="1632" y="1632"/>
              <a:ext cx="576" cy="912"/>
              <a:chOff x="1008" y="1344"/>
              <a:chExt cx="576" cy="912"/>
            </a:xfrm>
          </p:grpSpPr>
          <p:sp>
            <p:nvSpPr>
              <p:cNvPr id="20511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12</a:t>
                </a:r>
              </a:p>
            </p:txBody>
          </p:sp>
          <p:sp>
            <p:nvSpPr>
              <p:cNvPr id="20512" name="WordArt 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0513" name="WordArt 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16</a:t>
                </a:r>
              </a:p>
            </p:txBody>
          </p:sp>
        </p:grpSp>
        <p:grpSp>
          <p:nvGrpSpPr>
            <p:cNvPr id="20507" name="Group 31"/>
            <p:cNvGrpSpPr>
              <a:grpSpLocks/>
            </p:cNvGrpSpPr>
            <p:nvPr/>
          </p:nvGrpSpPr>
          <p:grpSpPr bwMode="auto">
            <a:xfrm>
              <a:off x="1632" y="2784"/>
              <a:ext cx="576" cy="912"/>
              <a:chOff x="1008" y="1344"/>
              <a:chExt cx="576" cy="912"/>
            </a:xfrm>
          </p:grpSpPr>
          <p:sp>
            <p:nvSpPr>
              <p:cNvPr id="20508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105</a:t>
                </a:r>
              </a:p>
            </p:txBody>
          </p:sp>
          <p:sp>
            <p:nvSpPr>
              <p:cNvPr id="20509" name="WordArt 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0510" name="WordArt 3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noFill/>
                      <a:prstDash val="sysDot"/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000076"/>
                        </a:gs>
                        <a:gs pos="50000">
                          <a:srgbClr val="0000FF"/>
                        </a:gs>
                        <a:gs pos="100000">
                          <a:srgbClr val="000076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70</a:t>
                </a:r>
              </a:p>
            </p:txBody>
          </p:sp>
        </p:grpSp>
      </p:grpSp>
      <p:grpSp>
        <p:nvGrpSpPr>
          <p:cNvPr id="7" name="Group 44"/>
          <p:cNvGrpSpPr>
            <a:grpSpLocks/>
          </p:cNvGrpSpPr>
          <p:nvPr/>
        </p:nvGrpSpPr>
        <p:grpSpPr bwMode="auto">
          <a:xfrm>
            <a:off x="4724400" y="1447800"/>
            <a:ext cx="3695700" cy="4572000"/>
            <a:chOff x="2976" y="1008"/>
            <a:chExt cx="2576" cy="3072"/>
          </a:xfrm>
        </p:grpSpPr>
        <p:sp>
          <p:nvSpPr>
            <p:cNvPr id="20489" name="Rectangle 39"/>
            <p:cNvSpPr>
              <a:spLocks noChangeArrowheads="1"/>
            </p:cNvSpPr>
            <p:nvPr/>
          </p:nvSpPr>
          <p:spPr bwMode="auto">
            <a:xfrm>
              <a:off x="3072" y="1680"/>
              <a:ext cx="2304" cy="1104"/>
            </a:xfrm>
            <a:prstGeom prst="rect">
              <a:avLst/>
            </a:prstGeom>
            <a:solidFill>
              <a:schemeClr val="accent1"/>
            </a:solidFill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5782" name="AutoShape 6"/>
            <p:cNvSpPr>
              <a:spLocks noChangeArrowheads="1"/>
            </p:cNvSpPr>
            <p:nvPr/>
          </p:nvSpPr>
          <p:spPr bwMode="auto">
            <a:xfrm>
              <a:off x="2976" y="1008"/>
              <a:ext cx="2496" cy="30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50000">
                  <a:srgbClr val="FF99CC"/>
                </a:gs>
                <a:gs pos="100000">
                  <a:schemeClr val="bg1"/>
                </a:gs>
              </a:gsLst>
              <a:lin ang="2700000" scaled="1"/>
            </a:gradFill>
            <a:ln w="38100" algn="ctr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491" name="Text Box 10"/>
            <p:cNvSpPr txBox="1">
              <a:spLocks noChangeArrowheads="1"/>
            </p:cNvSpPr>
            <p:nvPr/>
          </p:nvSpPr>
          <p:spPr bwMode="auto">
            <a:xfrm>
              <a:off x="3000" y="1153"/>
              <a:ext cx="2479" cy="553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 i="1" dirty="0"/>
                <a:t>Приведи дроби к </a:t>
              </a:r>
            </a:p>
            <a:p>
              <a:r>
                <a:rPr lang="ru-RU" sz="2400" b="1" i="1" dirty="0"/>
                <a:t>новому знаменателю</a:t>
              </a:r>
            </a:p>
          </p:txBody>
        </p:sp>
        <p:grpSp>
          <p:nvGrpSpPr>
            <p:cNvPr id="20492" name="Group 27"/>
            <p:cNvGrpSpPr>
              <a:grpSpLocks/>
            </p:cNvGrpSpPr>
            <p:nvPr/>
          </p:nvGrpSpPr>
          <p:grpSpPr bwMode="auto">
            <a:xfrm>
              <a:off x="3168" y="1776"/>
              <a:ext cx="480" cy="912"/>
              <a:chOff x="1008" y="1344"/>
              <a:chExt cx="576" cy="912"/>
            </a:xfrm>
          </p:grpSpPr>
          <p:sp>
            <p:nvSpPr>
              <p:cNvPr id="20499" name="WordArt 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FF00FF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1</a:t>
                </a:r>
              </a:p>
            </p:txBody>
          </p:sp>
          <p:sp>
            <p:nvSpPr>
              <p:cNvPr id="20500" name="WordArt 2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FF00FF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0501" name="WordArt 3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FF00FF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3</a:t>
                </a:r>
              </a:p>
            </p:txBody>
          </p:sp>
        </p:grpSp>
        <p:grpSp>
          <p:nvGrpSpPr>
            <p:cNvPr id="20493" name="Group 35"/>
            <p:cNvGrpSpPr>
              <a:grpSpLocks/>
            </p:cNvGrpSpPr>
            <p:nvPr/>
          </p:nvGrpSpPr>
          <p:grpSpPr bwMode="auto">
            <a:xfrm>
              <a:off x="3264" y="2880"/>
              <a:ext cx="480" cy="912"/>
              <a:chOff x="1008" y="1344"/>
              <a:chExt cx="576" cy="912"/>
            </a:xfrm>
          </p:grpSpPr>
          <p:sp>
            <p:nvSpPr>
              <p:cNvPr id="20496" name="WordArt 3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FF00FF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4</a:t>
                </a:r>
              </a:p>
            </p:txBody>
          </p:sp>
          <p:sp>
            <p:nvSpPr>
              <p:cNvPr id="20497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FF00FF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0498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solidFill>
                      <a:srgbClr val="FF00FF"/>
                    </a:soli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7</a:t>
                </a:r>
              </a:p>
            </p:txBody>
          </p:sp>
        </p:grpSp>
        <p:sp>
          <p:nvSpPr>
            <p:cNvPr id="20494" name="Text Box 41"/>
            <p:cNvSpPr txBox="1">
              <a:spLocks noChangeArrowheads="1"/>
            </p:cNvSpPr>
            <p:nvPr/>
          </p:nvSpPr>
          <p:spPr bwMode="auto">
            <a:xfrm>
              <a:off x="3569" y="1968"/>
              <a:ext cx="1818" cy="553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 i="1" dirty="0"/>
                <a:t>К знаменателю</a:t>
              </a:r>
            </a:p>
            <a:p>
              <a:r>
                <a:rPr lang="ru-RU" sz="2400" b="1" i="1" dirty="0"/>
                <a:t> 9, 15, 21,  36, 52</a:t>
              </a:r>
            </a:p>
          </p:txBody>
        </p:sp>
        <p:sp>
          <p:nvSpPr>
            <p:cNvPr id="20495" name="Text Box 42"/>
            <p:cNvSpPr txBox="1">
              <a:spLocks noChangeArrowheads="1"/>
            </p:cNvSpPr>
            <p:nvPr/>
          </p:nvSpPr>
          <p:spPr bwMode="auto">
            <a:xfrm>
              <a:off x="3653" y="3073"/>
              <a:ext cx="1899" cy="553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 i="1" dirty="0"/>
                <a:t>К знаменателю</a:t>
              </a:r>
            </a:p>
            <a:p>
              <a:r>
                <a:rPr lang="ru-RU" sz="2400" b="1" i="1" dirty="0"/>
                <a:t> 14, 35, 49,  63, 70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/>
      <p:bldP spid="7578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WordArt 10"/>
          <p:cNvSpPr>
            <a:spLocks noChangeArrowheads="1" noChangeShapeType="1" noTextEdit="1"/>
          </p:cNvSpPr>
          <p:nvPr/>
        </p:nvSpPr>
        <p:spPr bwMode="auto">
          <a:xfrm>
            <a:off x="1676400" y="152400"/>
            <a:ext cx="5715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Обыкновенные дроби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1447800" y="1143000"/>
            <a:ext cx="6515100" cy="5410200"/>
            <a:chOff x="960" y="720"/>
            <a:chExt cx="4104" cy="3408"/>
          </a:xfrm>
        </p:grpSpPr>
        <p:grpSp>
          <p:nvGrpSpPr>
            <p:cNvPr id="5131" name="Group 12"/>
            <p:cNvGrpSpPr>
              <a:grpSpLocks/>
            </p:cNvGrpSpPr>
            <p:nvPr/>
          </p:nvGrpSpPr>
          <p:grpSpPr bwMode="auto">
            <a:xfrm>
              <a:off x="1104" y="720"/>
              <a:ext cx="3526" cy="3296"/>
              <a:chOff x="1068" y="816"/>
              <a:chExt cx="3526" cy="3200"/>
            </a:xfrm>
          </p:grpSpPr>
          <p:sp>
            <p:nvSpPr>
              <p:cNvPr id="5144" name="PubPieSlice"/>
              <p:cNvSpPr>
                <a:spLocks noEditPoints="1" noChangeArrowheads="1"/>
              </p:cNvSpPr>
              <p:nvPr/>
            </p:nvSpPr>
            <p:spPr bwMode="auto">
              <a:xfrm rot="10800000">
                <a:off x="1068" y="816"/>
                <a:ext cx="3526" cy="3200"/>
              </a:xfrm>
              <a:custGeom>
                <a:avLst/>
                <a:gdLst>
                  <a:gd name="T0" fmla="*/ 4034 w 21600"/>
                  <a:gd name="T1" fmla="*/ 13232 h 21600"/>
                  <a:gd name="T2" fmla="*/ 10773 w 21600"/>
                  <a:gd name="T3" fmla="*/ 7433 h 21600"/>
                  <a:gd name="T4" fmla="*/ 17505 w 21600"/>
                  <a:gd name="T5" fmla="*/ 13235 h 21600"/>
                  <a:gd name="T6" fmla="*/ 0 60000 65536"/>
                  <a:gd name="T7" fmla="*/ 0 60000 65536"/>
                  <a:gd name="T8" fmla="*/ 0 60000 65536"/>
                  <a:gd name="T9" fmla="*/ 3161 w 21600"/>
                  <a:gd name="T10" fmla="*/ 3166 h 21600"/>
                  <a:gd name="T11" fmla="*/ 18439 w 21600"/>
                  <a:gd name="T12" fmla="*/ 18434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4044" y="19225"/>
                    </a:moveTo>
                    <a:cubicBezTo>
                      <a:pt x="5960" y="20762"/>
                      <a:pt x="8343" y="21600"/>
                      <a:pt x="10800" y="21600"/>
                    </a:cubicBezTo>
                    <a:cubicBezTo>
                      <a:pt x="13253" y="21599"/>
                      <a:pt x="15634" y="20764"/>
                      <a:pt x="17549" y="19230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00FF00"/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45" name="Text Box 11">
                <a:hlinkClick r:id="" action="ppaction://hlinkshowjump?jump=nextslide"/>
              </p:cNvPr>
              <p:cNvSpPr txBox="1">
                <a:spLocks noChangeArrowheads="1"/>
              </p:cNvSpPr>
              <p:nvPr/>
            </p:nvSpPr>
            <p:spPr bwMode="auto">
              <a:xfrm>
                <a:off x="2400" y="1152"/>
                <a:ext cx="772" cy="354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3200" b="1" i="1" dirty="0"/>
                  <a:t>Доли</a:t>
                </a:r>
              </a:p>
            </p:txBody>
          </p:sp>
        </p:grpSp>
        <p:grpSp>
          <p:nvGrpSpPr>
            <p:cNvPr id="5132" name="Group 21"/>
            <p:cNvGrpSpPr>
              <a:grpSpLocks/>
            </p:cNvGrpSpPr>
            <p:nvPr/>
          </p:nvGrpSpPr>
          <p:grpSpPr bwMode="auto">
            <a:xfrm>
              <a:off x="1152" y="816"/>
              <a:ext cx="3600" cy="3200"/>
              <a:chOff x="1152" y="816"/>
              <a:chExt cx="3527" cy="3200"/>
            </a:xfrm>
          </p:grpSpPr>
          <p:sp>
            <p:nvSpPr>
              <p:cNvPr id="5142" name="PubPieSlice">
                <a:hlinkClick r:id="rId3" action="ppaction://hlinksldjump"/>
              </p:cNvPr>
              <p:cNvSpPr>
                <a:spLocks noEditPoints="1" noChangeArrowheads="1"/>
              </p:cNvSpPr>
              <p:nvPr/>
            </p:nvSpPr>
            <p:spPr bwMode="auto">
              <a:xfrm rot="10800000">
                <a:off x="1152" y="816"/>
                <a:ext cx="3527" cy="3200"/>
              </a:xfrm>
              <a:custGeom>
                <a:avLst/>
                <a:gdLst>
                  <a:gd name="T0" fmla="*/ 481 w 21600"/>
                  <a:gd name="T1" fmla="*/ 5236 h 21600"/>
                  <a:gd name="T2" fmla="*/ 10782 w 21600"/>
                  <a:gd name="T3" fmla="*/ 7433 h 21600"/>
                  <a:gd name="T4" fmla="*/ 3951 w 21600"/>
                  <a:gd name="T5" fmla="*/ 13184 h 21600"/>
                  <a:gd name="T6" fmla="*/ 0 60000 65536"/>
                  <a:gd name="T7" fmla="*/ 0 60000 65536"/>
                  <a:gd name="T8" fmla="*/ 0 60000 65536"/>
                  <a:gd name="T9" fmla="*/ 3160 w 21600"/>
                  <a:gd name="T10" fmla="*/ 3166 h 21600"/>
                  <a:gd name="T11" fmla="*/ 18440 w 21600"/>
                  <a:gd name="T12" fmla="*/ 18434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482" y="7608"/>
                    </a:moveTo>
                    <a:cubicBezTo>
                      <a:pt x="162" y="8641"/>
                      <a:pt x="0" y="9717"/>
                      <a:pt x="0" y="10799"/>
                    </a:cubicBezTo>
                    <a:cubicBezTo>
                      <a:pt x="-1" y="14037"/>
                      <a:pt x="1452" y="17104"/>
                      <a:pt x="3957" y="19156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00FF00"/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43" name="Text Box 13"/>
              <p:cNvSpPr txBox="1">
                <a:spLocks noChangeArrowheads="1"/>
              </p:cNvSpPr>
              <p:nvPr/>
            </p:nvSpPr>
            <p:spPr bwMode="auto">
              <a:xfrm>
                <a:off x="3120" y="1632"/>
                <a:ext cx="1476" cy="1286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ru-RU" sz="3200" b="1" i="1" dirty="0"/>
                  <a:t>      Дроби. </a:t>
                </a:r>
              </a:p>
              <a:p>
                <a:pPr algn="l"/>
                <a:r>
                  <a:rPr lang="ru-RU" sz="3200" b="1" i="1" dirty="0"/>
                  <a:t>   Чтение </a:t>
                </a:r>
              </a:p>
              <a:p>
                <a:pPr algn="l"/>
                <a:r>
                  <a:rPr lang="ru-RU" sz="3200" b="1" i="1" dirty="0"/>
                  <a:t>   и запись </a:t>
                </a:r>
              </a:p>
              <a:p>
                <a:pPr algn="l"/>
                <a:r>
                  <a:rPr lang="ru-RU" sz="3200" b="1" i="1" dirty="0"/>
                  <a:t>        </a:t>
                </a:r>
              </a:p>
            </p:txBody>
          </p:sp>
        </p:grpSp>
        <p:grpSp>
          <p:nvGrpSpPr>
            <p:cNvPr id="5133" name="Group 22"/>
            <p:cNvGrpSpPr>
              <a:grpSpLocks/>
            </p:cNvGrpSpPr>
            <p:nvPr/>
          </p:nvGrpSpPr>
          <p:grpSpPr bwMode="auto">
            <a:xfrm>
              <a:off x="1008" y="864"/>
              <a:ext cx="4056" cy="3264"/>
              <a:chOff x="1008" y="864"/>
              <a:chExt cx="4056" cy="3264"/>
            </a:xfrm>
          </p:grpSpPr>
          <p:sp>
            <p:nvSpPr>
              <p:cNvPr id="5140" name="PubPieSlice"/>
              <p:cNvSpPr>
                <a:spLocks noEditPoints="1" noChangeArrowheads="1"/>
              </p:cNvSpPr>
              <p:nvPr/>
            </p:nvSpPr>
            <p:spPr bwMode="auto">
              <a:xfrm rot="10800000">
                <a:off x="1008" y="864"/>
                <a:ext cx="3744" cy="3264"/>
              </a:xfrm>
              <a:custGeom>
                <a:avLst/>
                <a:gdLst>
                  <a:gd name="T0" fmla="*/ 12838 w 21600"/>
                  <a:gd name="T1" fmla="*/ 0 h 21600"/>
                  <a:gd name="T2" fmla="*/ 12897 w 21600"/>
                  <a:gd name="T3" fmla="*/ 7888 h 21600"/>
                  <a:gd name="T4" fmla="*/ 501 w 21600"/>
                  <a:gd name="T5" fmla="*/ 5709 h 21600"/>
                  <a:gd name="T6" fmla="*/ 0 60000 65536"/>
                  <a:gd name="T7" fmla="*/ 0 60000 65536"/>
                  <a:gd name="T8" fmla="*/ 0 60000 65536"/>
                  <a:gd name="T9" fmla="*/ 3162 w 21600"/>
                  <a:gd name="T10" fmla="*/ 3163 h 21600"/>
                  <a:gd name="T11" fmla="*/ 18438 w 21600"/>
                  <a:gd name="T12" fmla="*/ 18437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10751" y="0"/>
                    </a:moveTo>
                    <a:cubicBezTo>
                      <a:pt x="5953" y="21"/>
                      <a:pt x="1745" y="3205"/>
                      <a:pt x="420" y="7816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00FF00"/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41" name="Text Box 15"/>
              <p:cNvSpPr txBox="1">
                <a:spLocks noChangeArrowheads="1"/>
              </p:cNvSpPr>
              <p:nvPr/>
            </p:nvSpPr>
            <p:spPr bwMode="auto">
              <a:xfrm>
                <a:off x="2832" y="2784"/>
                <a:ext cx="2232" cy="979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ru-RU" sz="3200" b="1" i="1" dirty="0"/>
                  <a:t>Правильные </a:t>
                </a:r>
              </a:p>
              <a:p>
                <a:pPr algn="l"/>
                <a:r>
                  <a:rPr lang="ru-RU" sz="3200" b="1" i="1" dirty="0"/>
                  <a:t>и неправильные</a:t>
                </a:r>
              </a:p>
              <a:p>
                <a:pPr algn="l"/>
                <a:r>
                  <a:rPr lang="ru-RU" sz="3200" b="1" i="1" dirty="0"/>
                  <a:t>дроби</a:t>
                </a:r>
              </a:p>
            </p:txBody>
          </p:sp>
        </p:grpSp>
        <p:grpSp>
          <p:nvGrpSpPr>
            <p:cNvPr id="5134" name="Group 19"/>
            <p:cNvGrpSpPr>
              <a:grpSpLocks/>
            </p:cNvGrpSpPr>
            <p:nvPr/>
          </p:nvGrpSpPr>
          <p:grpSpPr bwMode="auto">
            <a:xfrm>
              <a:off x="1008" y="912"/>
              <a:ext cx="3527" cy="3200"/>
              <a:chOff x="1012" y="976"/>
              <a:chExt cx="3527" cy="3200"/>
            </a:xfrm>
          </p:grpSpPr>
          <p:sp>
            <p:nvSpPr>
              <p:cNvPr id="5138" name="PubPieSlice"/>
              <p:cNvSpPr>
                <a:spLocks noEditPoints="1" noChangeArrowheads="1"/>
              </p:cNvSpPr>
              <p:nvPr/>
            </p:nvSpPr>
            <p:spPr bwMode="auto">
              <a:xfrm rot="10800000">
                <a:off x="1012" y="976"/>
                <a:ext cx="3527" cy="3200"/>
              </a:xfrm>
              <a:custGeom>
                <a:avLst/>
                <a:gdLst>
                  <a:gd name="T0" fmla="*/ 20958 w 21600"/>
                  <a:gd name="T1" fmla="*/ 4977 h 21600"/>
                  <a:gd name="T2" fmla="*/ 10782 w 21600"/>
                  <a:gd name="T3" fmla="*/ 7433 h 21600"/>
                  <a:gd name="T4" fmla="*/ 10831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3160 w 21600"/>
                  <a:gd name="T10" fmla="*/ 3166 h 21600"/>
                  <a:gd name="T11" fmla="*/ 18440 w 21600"/>
                  <a:gd name="T12" fmla="*/ 18434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0993" y="7230"/>
                    </a:moveTo>
                    <a:cubicBezTo>
                      <a:pt x="19482" y="2916"/>
                      <a:pt x="15419" y="20"/>
                      <a:pt x="10848" y="0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00FF00"/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39" name="Text Box 16"/>
              <p:cNvSpPr txBox="1">
                <a:spLocks noChangeArrowheads="1"/>
              </p:cNvSpPr>
              <p:nvPr/>
            </p:nvSpPr>
            <p:spPr bwMode="auto">
              <a:xfrm>
                <a:off x="1200" y="3072"/>
                <a:ext cx="1680" cy="672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3200" b="1" i="1" dirty="0"/>
                  <a:t>Сравнение дробей</a:t>
                </a:r>
              </a:p>
            </p:txBody>
          </p:sp>
        </p:grpSp>
        <p:grpSp>
          <p:nvGrpSpPr>
            <p:cNvPr id="5135" name="Group 18"/>
            <p:cNvGrpSpPr>
              <a:grpSpLocks/>
            </p:cNvGrpSpPr>
            <p:nvPr/>
          </p:nvGrpSpPr>
          <p:grpSpPr bwMode="auto">
            <a:xfrm>
              <a:off x="960" y="816"/>
              <a:ext cx="3611" cy="3200"/>
              <a:chOff x="922" y="869"/>
              <a:chExt cx="3563" cy="3200"/>
            </a:xfrm>
          </p:grpSpPr>
          <p:sp>
            <p:nvSpPr>
              <p:cNvPr id="5136" name="PubPieSlice"/>
              <p:cNvSpPr>
                <a:spLocks noEditPoints="1" noChangeArrowheads="1"/>
              </p:cNvSpPr>
              <p:nvPr/>
            </p:nvSpPr>
            <p:spPr bwMode="auto">
              <a:xfrm rot="10800000">
                <a:off x="958" y="869"/>
                <a:ext cx="3527" cy="3200"/>
              </a:xfrm>
              <a:custGeom>
                <a:avLst/>
                <a:gdLst>
                  <a:gd name="T0" fmla="*/ 17543 w 21600"/>
                  <a:gd name="T1" fmla="*/ 13223 h 21600"/>
                  <a:gd name="T2" fmla="*/ 10782 w 21600"/>
                  <a:gd name="T3" fmla="*/ 7433 h 21600"/>
                  <a:gd name="T4" fmla="*/ 20949 w 21600"/>
                  <a:gd name="T5" fmla="*/ 4959 h 21600"/>
                  <a:gd name="T6" fmla="*/ 0 60000 65536"/>
                  <a:gd name="T7" fmla="*/ 0 60000 65536"/>
                  <a:gd name="T8" fmla="*/ 0 60000 65536"/>
                  <a:gd name="T9" fmla="*/ 3160 w 21600"/>
                  <a:gd name="T10" fmla="*/ 3166 h 21600"/>
                  <a:gd name="T11" fmla="*/ 18440 w 21600"/>
                  <a:gd name="T12" fmla="*/ 18434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17573" y="19212"/>
                    </a:moveTo>
                    <a:cubicBezTo>
                      <a:pt x="20119" y="17162"/>
                      <a:pt x="21600" y="14068"/>
                      <a:pt x="21600" y="10800"/>
                    </a:cubicBezTo>
                    <a:cubicBezTo>
                      <a:pt x="21600" y="9575"/>
                      <a:pt x="21391" y="8360"/>
                      <a:pt x="20984" y="7205"/>
                    </a:cubicBezTo>
                    <a:lnTo>
                      <a:pt x="1080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00FF00"/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37" name="Text Box 17"/>
              <p:cNvSpPr txBox="1">
                <a:spLocks noChangeArrowheads="1"/>
              </p:cNvSpPr>
              <p:nvPr/>
            </p:nvSpPr>
            <p:spPr bwMode="auto">
              <a:xfrm>
                <a:off x="922" y="1728"/>
                <a:ext cx="1457" cy="979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3200" b="1" i="1" dirty="0"/>
                  <a:t>Основное </a:t>
                </a:r>
              </a:p>
              <a:p>
                <a:r>
                  <a:rPr lang="ru-RU" sz="3200" b="1" i="1" dirty="0"/>
                  <a:t>свойство </a:t>
                </a:r>
              </a:p>
              <a:p>
                <a:r>
                  <a:rPr lang="ru-RU" sz="3200" b="1" i="1" dirty="0"/>
                  <a:t>дробей</a:t>
                </a:r>
              </a:p>
            </p:txBody>
          </p:sp>
        </p:grpSp>
      </p:grpSp>
      <p:sp>
        <p:nvSpPr>
          <p:cNvPr id="5126" name="Freeform 26">
            <a:hlinkClick r:id="rId4" action="ppaction://hlinksldjump"/>
          </p:cNvPr>
          <p:cNvSpPr>
            <a:spLocks/>
          </p:cNvSpPr>
          <p:nvPr/>
        </p:nvSpPr>
        <p:spPr bwMode="auto">
          <a:xfrm>
            <a:off x="1447800" y="1905000"/>
            <a:ext cx="2867025" cy="2787650"/>
          </a:xfrm>
          <a:custGeom>
            <a:avLst/>
            <a:gdLst>
              <a:gd name="T0" fmla="*/ 1706146907 w 1806"/>
              <a:gd name="T1" fmla="*/ 0 h 1756"/>
              <a:gd name="T2" fmla="*/ 2147483647 w 1806"/>
              <a:gd name="T3" fmla="*/ 2147483647 h 1756"/>
              <a:gd name="T4" fmla="*/ 299897818 w 1806"/>
              <a:gd name="T5" fmla="*/ 2147483647 h 1756"/>
              <a:gd name="T6" fmla="*/ 0 w 1806"/>
              <a:gd name="T7" fmla="*/ 2147483647 h 1756"/>
              <a:gd name="T8" fmla="*/ 22682200 w 1806"/>
              <a:gd name="T9" fmla="*/ 2147483647 h 1756"/>
              <a:gd name="T10" fmla="*/ 209173805 w 1806"/>
              <a:gd name="T11" fmla="*/ 1774190300 h 1756"/>
              <a:gd name="T12" fmla="*/ 577115030 w 1806"/>
              <a:gd name="T13" fmla="*/ 1106349477 h 1756"/>
              <a:gd name="T14" fmla="*/ 1083667291 w 1806"/>
              <a:gd name="T15" fmla="*/ 531753813 h 1756"/>
              <a:gd name="T16" fmla="*/ 1706146907 w 1806"/>
              <a:gd name="T17" fmla="*/ 0 h 17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06"/>
              <a:gd name="T28" fmla="*/ 0 h 1756"/>
              <a:gd name="T29" fmla="*/ 1806 w 1806"/>
              <a:gd name="T30" fmla="*/ 1756 h 17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06" h="1756">
                <a:moveTo>
                  <a:pt x="677" y="0"/>
                </a:moveTo>
                <a:lnTo>
                  <a:pt x="1806" y="1223"/>
                </a:lnTo>
                <a:lnTo>
                  <a:pt x="119" y="1756"/>
                </a:lnTo>
                <a:lnTo>
                  <a:pt x="0" y="1463"/>
                </a:lnTo>
                <a:lnTo>
                  <a:pt x="9" y="1043"/>
                </a:lnTo>
                <a:lnTo>
                  <a:pt x="83" y="704"/>
                </a:lnTo>
                <a:lnTo>
                  <a:pt x="229" y="439"/>
                </a:lnTo>
                <a:lnTo>
                  <a:pt x="430" y="211"/>
                </a:lnTo>
                <a:lnTo>
                  <a:pt x="677" y="0"/>
                </a:lnTo>
                <a:close/>
              </a:path>
            </a:pathLst>
          </a:custGeom>
          <a:noFill/>
          <a:ln w="381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5127" name="Freeform 27">
            <a:hlinkClick r:id="rId5" action="ppaction://hlinksldjump"/>
          </p:cNvPr>
          <p:cNvSpPr>
            <a:spLocks/>
          </p:cNvSpPr>
          <p:nvPr/>
        </p:nvSpPr>
        <p:spPr bwMode="auto">
          <a:xfrm>
            <a:off x="1676400" y="3962400"/>
            <a:ext cx="2668588" cy="2589213"/>
          </a:xfrm>
          <a:custGeom>
            <a:avLst/>
            <a:gdLst>
              <a:gd name="T0" fmla="*/ 0 w 1681"/>
              <a:gd name="T1" fmla="*/ 1439010256 h 1631"/>
              <a:gd name="T2" fmla="*/ 2147483647 w 1681"/>
              <a:gd name="T3" fmla="*/ 0 h 1631"/>
              <a:gd name="T4" fmla="*/ 2147483647 w 1681"/>
              <a:gd name="T5" fmla="*/ 2147483647 h 1631"/>
              <a:gd name="T6" fmla="*/ 2147483647 w 1681"/>
              <a:gd name="T7" fmla="*/ 2147483647 h 1631"/>
              <a:gd name="T8" fmla="*/ 2147483647 w 1681"/>
              <a:gd name="T9" fmla="*/ 2147483647 h 1631"/>
              <a:gd name="T10" fmla="*/ 1612900231 w 1681"/>
              <a:gd name="T11" fmla="*/ 2147483647 h 1631"/>
              <a:gd name="T12" fmla="*/ 693043889 w 1681"/>
              <a:gd name="T13" fmla="*/ 2147483647 h 1631"/>
              <a:gd name="T14" fmla="*/ 0 w 1681"/>
              <a:gd name="T15" fmla="*/ 1439010256 h 16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81"/>
              <a:gd name="T25" fmla="*/ 0 h 1631"/>
              <a:gd name="T26" fmla="*/ 1681 w 1681"/>
              <a:gd name="T27" fmla="*/ 1631 h 163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81" h="1631">
                <a:moveTo>
                  <a:pt x="0" y="571"/>
                </a:moveTo>
                <a:lnTo>
                  <a:pt x="1681" y="0"/>
                </a:lnTo>
                <a:lnTo>
                  <a:pt x="1646" y="1631"/>
                </a:lnTo>
                <a:lnTo>
                  <a:pt x="1317" y="1613"/>
                </a:lnTo>
                <a:lnTo>
                  <a:pt x="915" y="1503"/>
                </a:lnTo>
                <a:lnTo>
                  <a:pt x="640" y="1366"/>
                </a:lnTo>
                <a:lnTo>
                  <a:pt x="275" y="1064"/>
                </a:lnTo>
                <a:lnTo>
                  <a:pt x="0" y="571"/>
                </a:lnTo>
                <a:close/>
              </a:path>
            </a:pathLst>
          </a:custGeom>
          <a:noFill/>
          <a:ln w="381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5128" name="Freeform 28">
            <a:hlinkClick r:id="rId6" action="ppaction://hlinksldjump"/>
          </p:cNvPr>
          <p:cNvSpPr>
            <a:spLocks/>
          </p:cNvSpPr>
          <p:nvPr/>
        </p:nvSpPr>
        <p:spPr bwMode="auto">
          <a:xfrm>
            <a:off x="4495800" y="3962400"/>
            <a:ext cx="2862263" cy="2527300"/>
          </a:xfrm>
          <a:custGeom>
            <a:avLst/>
            <a:gdLst>
              <a:gd name="T0" fmla="*/ 166330346 w 1803"/>
              <a:gd name="T1" fmla="*/ 2147483647 h 1592"/>
              <a:gd name="T2" fmla="*/ 0 w 1803"/>
              <a:gd name="T3" fmla="*/ 0 h 1592"/>
              <a:gd name="T4" fmla="*/ 2147483647 w 1803"/>
              <a:gd name="T5" fmla="*/ 1108868807 h 1592"/>
              <a:gd name="T6" fmla="*/ 2147483647 w 1803"/>
              <a:gd name="T7" fmla="*/ 2147483647 h 1592"/>
              <a:gd name="T8" fmla="*/ 2147483647 w 1803"/>
              <a:gd name="T9" fmla="*/ 2147483647 h 1592"/>
              <a:gd name="T10" fmla="*/ 2147483647 w 1803"/>
              <a:gd name="T11" fmla="*/ 2147483647 h 1592"/>
              <a:gd name="T12" fmla="*/ 1224796217 w 1803"/>
              <a:gd name="T13" fmla="*/ 2147483647 h 1592"/>
              <a:gd name="T14" fmla="*/ 166330346 w 1803"/>
              <a:gd name="T15" fmla="*/ 2147483647 h 15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03"/>
              <a:gd name="T25" fmla="*/ 0 h 1592"/>
              <a:gd name="T26" fmla="*/ 1803 w 1803"/>
              <a:gd name="T27" fmla="*/ 1592 h 15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03" h="1592">
                <a:moveTo>
                  <a:pt x="66" y="1592"/>
                </a:moveTo>
                <a:lnTo>
                  <a:pt x="0" y="0"/>
                </a:lnTo>
                <a:lnTo>
                  <a:pt x="1803" y="440"/>
                </a:lnTo>
                <a:lnTo>
                  <a:pt x="1446" y="998"/>
                </a:lnTo>
                <a:lnTo>
                  <a:pt x="1181" y="1263"/>
                </a:lnTo>
                <a:lnTo>
                  <a:pt x="889" y="1428"/>
                </a:lnTo>
                <a:lnTo>
                  <a:pt x="486" y="1574"/>
                </a:lnTo>
                <a:lnTo>
                  <a:pt x="66" y="1592"/>
                </a:lnTo>
                <a:close/>
              </a:path>
            </a:pathLst>
          </a:custGeom>
          <a:noFill/>
          <a:ln w="381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5129" name="Freeform 29">
            <a:hlinkClick r:id="rId3" action="ppaction://hlinksldjump"/>
          </p:cNvPr>
          <p:cNvSpPr>
            <a:spLocks/>
          </p:cNvSpPr>
          <p:nvPr/>
        </p:nvSpPr>
        <p:spPr bwMode="auto">
          <a:xfrm>
            <a:off x="4648200" y="1828800"/>
            <a:ext cx="2805113" cy="2743200"/>
          </a:xfrm>
          <a:custGeom>
            <a:avLst/>
            <a:gdLst>
              <a:gd name="T0" fmla="*/ 2147483647 w 1767"/>
              <a:gd name="T1" fmla="*/ 2147483647 h 1728"/>
              <a:gd name="T2" fmla="*/ 0 w 1767"/>
              <a:gd name="T3" fmla="*/ 2147483647 h 1728"/>
              <a:gd name="T4" fmla="*/ 2147483647 w 1767"/>
              <a:gd name="T5" fmla="*/ 0 h 1728"/>
              <a:gd name="T6" fmla="*/ 2147483647 w 1767"/>
              <a:gd name="T7" fmla="*/ 645160016 h 1728"/>
              <a:gd name="T8" fmla="*/ 2147483647 w 1767"/>
              <a:gd name="T9" fmla="*/ 1403727825 h 1728"/>
              <a:gd name="T10" fmla="*/ 2147483647 w 1767"/>
              <a:gd name="T11" fmla="*/ 2147483647 h 1728"/>
              <a:gd name="T12" fmla="*/ 2147483647 w 1767"/>
              <a:gd name="T13" fmla="*/ 2147483647 h 1728"/>
              <a:gd name="T14" fmla="*/ 2147483647 w 1767"/>
              <a:gd name="T15" fmla="*/ 2147483647 h 1728"/>
              <a:gd name="T16" fmla="*/ 2147483647 w 1767"/>
              <a:gd name="T17" fmla="*/ 2147483647 h 17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67"/>
              <a:gd name="T28" fmla="*/ 0 h 1728"/>
              <a:gd name="T29" fmla="*/ 1767 w 1767"/>
              <a:gd name="T30" fmla="*/ 1728 h 17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67" h="1728">
                <a:moveTo>
                  <a:pt x="1694" y="1728"/>
                </a:moveTo>
                <a:lnTo>
                  <a:pt x="0" y="1246"/>
                </a:lnTo>
                <a:lnTo>
                  <a:pt x="1145" y="0"/>
                </a:lnTo>
                <a:lnTo>
                  <a:pt x="1383" y="256"/>
                </a:lnTo>
                <a:lnTo>
                  <a:pt x="1593" y="557"/>
                </a:lnTo>
                <a:lnTo>
                  <a:pt x="1703" y="905"/>
                </a:lnTo>
                <a:lnTo>
                  <a:pt x="1749" y="1069"/>
                </a:lnTo>
                <a:lnTo>
                  <a:pt x="1767" y="1371"/>
                </a:lnTo>
                <a:lnTo>
                  <a:pt x="1694" y="1728"/>
                </a:lnTo>
                <a:close/>
              </a:path>
            </a:pathLst>
          </a:custGeom>
          <a:noFill/>
          <a:ln w="381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5130" name="Freeform 30">
            <a:hlinkClick r:id="" action="ppaction://hlinkshowjump?jump=nextslide"/>
          </p:cNvPr>
          <p:cNvSpPr>
            <a:spLocks/>
          </p:cNvSpPr>
          <p:nvPr/>
        </p:nvSpPr>
        <p:spPr bwMode="auto">
          <a:xfrm>
            <a:off x="2743200" y="1219200"/>
            <a:ext cx="3482975" cy="2508250"/>
          </a:xfrm>
          <a:custGeom>
            <a:avLst/>
            <a:gdLst>
              <a:gd name="T0" fmla="*/ 2147483647 w 2194"/>
              <a:gd name="T1" fmla="*/ 806449949 h 1580"/>
              <a:gd name="T2" fmla="*/ 2147483647 w 2194"/>
              <a:gd name="T3" fmla="*/ 2147483647 h 1580"/>
              <a:gd name="T4" fmla="*/ 0 w 2194"/>
              <a:gd name="T5" fmla="*/ 851812946 h 1580"/>
              <a:gd name="T6" fmla="*/ 990420569 w 2194"/>
              <a:gd name="T7" fmla="*/ 297378445 h 1580"/>
              <a:gd name="T8" fmla="*/ 2142132653 w 2194"/>
              <a:gd name="T9" fmla="*/ 0 h 1580"/>
              <a:gd name="T10" fmla="*/ 2147483647 w 2194"/>
              <a:gd name="T11" fmla="*/ 22682199 h 1580"/>
              <a:gd name="T12" fmla="*/ 2147483647 w 2194"/>
              <a:gd name="T13" fmla="*/ 136088445 h 1580"/>
              <a:gd name="T14" fmla="*/ 2147483647 w 2194"/>
              <a:gd name="T15" fmla="*/ 330141260 h 1580"/>
              <a:gd name="T16" fmla="*/ 2147483647 w 2194"/>
              <a:gd name="T17" fmla="*/ 806449949 h 15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94"/>
              <a:gd name="T28" fmla="*/ 0 h 1580"/>
              <a:gd name="T29" fmla="*/ 2194 w 2194"/>
              <a:gd name="T30" fmla="*/ 1580 h 15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94" h="1580">
                <a:moveTo>
                  <a:pt x="2194" y="320"/>
                </a:moveTo>
                <a:lnTo>
                  <a:pt x="1088" y="1580"/>
                </a:lnTo>
                <a:lnTo>
                  <a:pt x="0" y="338"/>
                </a:lnTo>
                <a:lnTo>
                  <a:pt x="393" y="118"/>
                </a:lnTo>
                <a:lnTo>
                  <a:pt x="850" y="0"/>
                </a:lnTo>
                <a:lnTo>
                  <a:pt x="1280" y="9"/>
                </a:lnTo>
                <a:lnTo>
                  <a:pt x="1582" y="54"/>
                </a:lnTo>
                <a:lnTo>
                  <a:pt x="1743" y="131"/>
                </a:lnTo>
                <a:lnTo>
                  <a:pt x="2194" y="320"/>
                </a:lnTo>
                <a:close/>
              </a:path>
            </a:pathLst>
          </a:custGeom>
          <a:noFill/>
          <a:ln w="381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5"/>
          <p:cNvSpPr>
            <a:spLocks noChangeArrowheads="1" noChangeShapeType="1" noTextEdit="1"/>
          </p:cNvSpPr>
          <p:nvPr/>
        </p:nvSpPr>
        <p:spPr bwMode="auto">
          <a:xfrm>
            <a:off x="1447800" y="304800"/>
            <a:ext cx="685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Сравнение дробей</a:t>
            </a:r>
          </a:p>
        </p:txBody>
      </p:sp>
      <p:grpSp>
        <p:nvGrpSpPr>
          <p:cNvPr id="21507" name="Group 27"/>
          <p:cNvGrpSpPr>
            <a:grpSpLocks/>
          </p:cNvGrpSpPr>
          <p:nvPr/>
        </p:nvGrpSpPr>
        <p:grpSpPr bwMode="auto">
          <a:xfrm>
            <a:off x="457200" y="1752600"/>
            <a:ext cx="1978025" cy="1905000"/>
            <a:chOff x="1442" y="2544"/>
            <a:chExt cx="1246" cy="1200"/>
          </a:xfrm>
        </p:grpSpPr>
        <p:sp>
          <p:nvSpPr>
            <p:cNvPr id="21549" name="PubPieSlice"/>
            <p:cNvSpPr>
              <a:spLocks noChangeAspect="1" noEditPoints="1" noChangeArrowheads="1"/>
            </p:cNvSpPr>
            <p:nvPr/>
          </p:nvSpPr>
          <p:spPr bwMode="auto">
            <a:xfrm rot="10800000">
              <a:off x="1442" y="2544"/>
              <a:ext cx="1157" cy="1200"/>
            </a:xfrm>
            <a:custGeom>
              <a:avLst/>
              <a:gdLst>
                <a:gd name="T0" fmla="*/ 238 w 21600"/>
                <a:gd name="T1" fmla="*/ 494 h 21600"/>
                <a:gd name="T2" fmla="*/ 240 w 21600"/>
                <a:gd name="T3" fmla="*/ 247 h 21600"/>
                <a:gd name="T4" fmla="*/ 241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55 w 21600"/>
                <a:gd name="T10" fmla="*/ 3168 h 21600"/>
                <a:gd name="T11" fmla="*/ 18445 w 21600"/>
                <a:gd name="T12" fmla="*/ 18432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03" y="21599"/>
                  </a:moveTo>
                  <a:cubicBezTo>
                    <a:pt x="10735" y="21599"/>
                    <a:pt x="10767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53"/>
                    <a:pt x="16792" y="25"/>
                    <a:pt x="10845" y="0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2F7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50" name="PubPieSlice"/>
            <p:cNvSpPr>
              <a:spLocks noChangeAspect="1" noEditPoints="1" noChangeArrowheads="1"/>
            </p:cNvSpPr>
            <p:nvPr/>
          </p:nvSpPr>
          <p:spPr bwMode="auto">
            <a:xfrm>
              <a:off x="1488" y="2544"/>
              <a:ext cx="1200" cy="1193"/>
            </a:xfrm>
            <a:custGeom>
              <a:avLst/>
              <a:gdLst>
                <a:gd name="T0" fmla="*/ 265 w 21600"/>
                <a:gd name="T1" fmla="*/ 485 h 21600"/>
                <a:gd name="T2" fmla="*/ 267 w 21600"/>
                <a:gd name="T3" fmla="*/ 243 h 21600"/>
                <a:gd name="T4" fmla="*/ 272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8 w 21600"/>
                <a:gd name="T10" fmla="*/ 3168 h 21600"/>
                <a:gd name="T11" fmla="*/ 18432 w 21600"/>
                <a:gd name="T12" fmla="*/ 18432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03" y="21599"/>
                  </a:moveTo>
                  <a:cubicBezTo>
                    <a:pt x="10735" y="21599"/>
                    <a:pt x="10767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901"/>
                    <a:pt x="16867" y="93"/>
                    <a:pt x="10968" y="1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2F7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457200" y="1752600"/>
            <a:ext cx="1981200" cy="1905000"/>
            <a:chOff x="432" y="1008"/>
            <a:chExt cx="1488" cy="1440"/>
          </a:xfrm>
        </p:grpSpPr>
        <p:sp>
          <p:nvSpPr>
            <p:cNvPr id="21545" name="PubPieSlice"/>
            <p:cNvSpPr>
              <a:spLocks noEditPoints="1" noChangeArrowheads="1"/>
            </p:cNvSpPr>
            <p:nvPr/>
          </p:nvSpPr>
          <p:spPr bwMode="auto">
            <a:xfrm rot="10800000">
              <a:off x="432" y="1008"/>
              <a:ext cx="1440" cy="1392"/>
            </a:xfrm>
            <a:custGeom>
              <a:avLst/>
              <a:gdLst>
                <a:gd name="T0" fmla="*/ 727 w 21600"/>
                <a:gd name="T1" fmla="*/ 1224 h 21600"/>
                <a:gd name="T2" fmla="*/ 734 w 21600"/>
                <a:gd name="T3" fmla="*/ 612 h 21600"/>
                <a:gd name="T4" fmla="*/ 1467 w 21600"/>
                <a:gd name="T5" fmla="*/ 609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6 h 21600"/>
                <a:gd name="T11" fmla="*/ 18435 w 21600"/>
                <a:gd name="T12" fmla="*/ 1843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03" y="21599"/>
                  </a:moveTo>
                  <a:cubicBezTo>
                    <a:pt x="10735" y="21599"/>
                    <a:pt x="10767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10784"/>
                    <a:pt x="21599" y="10769"/>
                    <a:pt x="21599" y="10754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00FF"/>
                </a:gs>
                <a:gs pos="100000">
                  <a:srgbClr val="76007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46" name="PubPieSlice"/>
            <p:cNvSpPr>
              <a:spLocks noEditPoints="1" noChangeArrowheads="1"/>
            </p:cNvSpPr>
            <p:nvPr/>
          </p:nvSpPr>
          <p:spPr bwMode="auto">
            <a:xfrm rot="10800000">
              <a:off x="432" y="1056"/>
              <a:ext cx="1440" cy="1392"/>
            </a:xfrm>
            <a:custGeom>
              <a:avLst/>
              <a:gdLst>
                <a:gd name="T0" fmla="*/ 1467 w 21600"/>
                <a:gd name="T1" fmla="*/ 609 h 21600"/>
                <a:gd name="T2" fmla="*/ 734 w 21600"/>
                <a:gd name="T3" fmla="*/ 612 h 21600"/>
                <a:gd name="T4" fmla="*/ 744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6 h 21600"/>
                <a:gd name="T11" fmla="*/ 18435 w 21600"/>
                <a:gd name="T12" fmla="*/ 1843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599" y="10750"/>
                  </a:moveTo>
                  <a:cubicBezTo>
                    <a:pt x="21573" y="4862"/>
                    <a:pt x="16834" y="81"/>
                    <a:pt x="10946" y="1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00FF"/>
                </a:gs>
                <a:gs pos="100000">
                  <a:srgbClr val="76007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47" name="PubPieSlice"/>
            <p:cNvSpPr>
              <a:spLocks noEditPoints="1" noChangeArrowheads="1"/>
            </p:cNvSpPr>
            <p:nvPr/>
          </p:nvSpPr>
          <p:spPr bwMode="auto">
            <a:xfrm>
              <a:off x="480" y="1056"/>
              <a:ext cx="1440" cy="1392"/>
            </a:xfrm>
            <a:custGeom>
              <a:avLst/>
              <a:gdLst>
                <a:gd name="T0" fmla="*/ 737 w 21600"/>
                <a:gd name="T1" fmla="*/ 1224 h 21600"/>
                <a:gd name="T2" fmla="*/ 734 w 21600"/>
                <a:gd name="T3" fmla="*/ 612 h 21600"/>
                <a:gd name="T4" fmla="*/ 1467 w 21600"/>
                <a:gd name="T5" fmla="*/ 614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6 h 21600"/>
                <a:gd name="T11" fmla="*/ 18435 w 21600"/>
                <a:gd name="T12" fmla="*/ 1843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854" y="21599"/>
                  </a:moveTo>
                  <a:cubicBezTo>
                    <a:pt x="16780" y="21570"/>
                    <a:pt x="21576" y="16769"/>
                    <a:pt x="21599" y="10843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00FF"/>
                </a:gs>
                <a:gs pos="100000">
                  <a:srgbClr val="76007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48" name="PubPieSlice"/>
            <p:cNvSpPr>
              <a:spLocks noEditPoints="1" noChangeArrowheads="1"/>
            </p:cNvSpPr>
            <p:nvPr/>
          </p:nvSpPr>
          <p:spPr bwMode="auto">
            <a:xfrm>
              <a:off x="480" y="1008"/>
              <a:ext cx="1440" cy="1392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6 h 21600"/>
                <a:gd name="T11" fmla="*/ 18435 w 21600"/>
                <a:gd name="T12" fmla="*/ 1843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598" y="10969"/>
                  </a:moveTo>
                  <a:cubicBezTo>
                    <a:pt x="21599" y="10912"/>
                    <a:pt x="21600" y="10856"/>
                    <a:pt x="21600" y="10800"/>
                  </a:cubicBezTo>
                  <a:cubicBezTo>
                    <a:pt x="21600" y="4901"/>
                    <a:pt x="16867" y="93"/>
                    <a:pt x="10968" y="1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00FF"/>
                </a:gs>
                <a:gs pos="100000">
                  <a:srgbClr val="76007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57200" y="1752600"/>
            <a:ext cx="1981200" cy="1828800"/>
            <a:chOff x="3696" y="1344"/>
            <a:chExt cx="1392" cy="1392"/>
          </a:xfrm>
        </p:grpSpPr>
        <p:sp>
          <p:nvSpPr>
            <p:cNvPr id="21539" name="PubPieSlice"/>
            <p:cNvSpPr>
              <a:spLocks noEditPoints="1" noChangeArrowheads="1"/>
            </p:cNvSpPr>
            <p:nvPr/>
          </p:nvSpPr>
          <p:spPr bwMode="auto">
            <a:xfrm>
              <a:off x="3792" y="1392"/>
              <a:ext cx="1296" cy="12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7 w 21600"/>
                <a:gd name="T10" fmla="*/ 3167 h 21600"/>
                <a:gd name="T11" fmla="*/ 18433 w 21600"/>
                <a:gd name="T12" fmla="*/ 18433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0074" y="16333"/>
                  </a:moveTo>
                  <a:cubicBezTo>
                    <a:pt x="21072" y="14660"/>
                    <a:pt x="21600" y="12748"/>
                    <a:pt x="21600" y="10800"/>
                  </a:cubicBezTo>
                  <a:cubicBezTo>
                    <a:pt x="21600" y="8821"/>
                    <a:pt x="21056" y="6880"/>
                    <a:pt x="20028" y="5189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40" name="PubPieSlice"/>
            <p:cNvSpPr>
              <a:spLocks noEditPoints="1" noChangeArrowheads="1"/>
            </p:cNvSpPr>
            <p:nvPr/>
          </p:nvSpPr>
          <p:spPr bwMode="auto">
            <a:xfrm>
              <a:off x="3792" y="1344"/>
              <a:ext cx="1296" cy="12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7 w 21600"/>
                <a:gd name="T10" fmla="*/ 3167 h 21600"/>
                <a:gd name="T11" fmla="*/ 18433 w 21600"/>
                <a:gd name="T12" fmla="*/ 18433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9817" y="4857"/>
                  </a:moveTo>
                  <a:cubicBezTo>
                    <a:pt x="17829" y="1839"/>
                    <a:pt x="14462" y="16"/>
                    <a:pt x="10848" y="0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41" name="PubPieSlice"/>
            <p:cNvSpPr>
              <a:spLocks noEditPoints="1" noChangeArrowheads="1"/>
            </p:cNvSpPr>
            <p:nvPr/>
          </p:nvSpPr>
          <p:spPr bwMode="auto">
            <a:xfrm>
              <a:off x="3696" y="1440"/>
              <a:ext cx="1344" cy="12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6 w 21600"/>
                <a:gd name="T10" fmla="*/ 3167 h 21600"/>
                <a:gd name="T11" fmla="*/ 18434 w 21600"/>
                <a:gd name="T12" fmla="*/ 18433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943" y="16981"/>
                  </a:moveTo>
                  <a:cubicBezTo>
                    <a:pt x="3963" y="19875"/>
                    <a:pt x="7270" y="21600"/>
                    <a:pt x="10800" y="21600"/>
                  </a:cubicBezTo>
                  <a:cubicBezTo>
                    <a:pt x="10822" y="21599"/>
                    <a:pt x="10844" y="21599"/>
                    <a:pt x="10867" y="21599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42" name="PubPieSlice"/>
            <p:cNvSpPr>
              <a:spLocks noEditPoints="1" noChangeArrowheads="1"/>
            </p:cNvSpPr>
            <p:nvPr/>
          </p:nvSpPr>
          <p:spPr bwMode="auto">
            <a:xfrm>
              <a:off x="3696" y="1392"/>
              <a:ext cx="1296" cy="12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7 w 21600"/>
                <a:gd name="T10" fmla="*/ 3167 h 21600"/>
                <a:gd name="T11" fmla="*/ 18433 w 21600"/>
                <a:gd name="T12" fmla="*/ 18433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585" y="5167"/>
                  </a:moveTo>
                  <a:cubicBezTo>
                    <a:pt x="548" y="6863"/>
                    <a:pt x="0" y="8812"/>
                    <a:pt x="0" y="10799"/>
                  </a:cubicBezTo>
                  <a:cubicBezTo>
                    <a:pt x="-1" y="12904"/>
                    <a:pt x="614" y="14962"/>
                    <a:pt x="1768" y="16721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43" name="PubPieSlice"/>
            <p:cNvSpPr>
              <a:spLocks noEditPoints="1" noChangeArrowheads="1"/>
            </p:cNvSpPr>
            <p:nvPr/>
          </p:nvSpPr>
          <p:spPr bwMode="auto">
            <a:xfrm>
              <a:off x="3696" y="1344"/>
              <a:ext cx="1296" cy="12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7 w 21600"/>
                <a:gd name="T10" fmla="*/ 3167 h 21600"/>
                <a:gd name="T11" fmla="*/ 18433 w 21600"/>
                <a:gd name="T12" fmla="*/ 18433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51" y="0"/>
                  </a:moveTo>
                  <a:cubicBezTo>
                    <a:pt x="7106" y="16"/>
                    <a:pt x="3715" y="1870"/>
                    <a:pt x="1734" y="4929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44" name="PubPieSlice"/>
            <p:cNvSpPr>
              <a:spLocks noEditPoints="1" noChangeArrowheads="1"/>
            </p:cNvSpPr>
            <p:nvPr/>
          </p:nvSpPr>
          <p:spPr bwMode="auto">
            <a:xfrm>
              <a:off x="3792" y="1440"/>
              <a:ext cx="1296" cy="12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7 w 21600"/>
                <a:gd name="T10" fmla="*/ 3167 h 21600"/>
                <a:gd name="T11" fmla="*/ 18433 w 21600"/>
                <a:gd name="T12" fmla="*/ 18433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926" y="21599"/>
                  </a:moveTo>
                  <a:cubicBezTo>
                    <a:pt x="14588" y="21556"/>
                    <a:pt x="17980" y="19659"/>
                    <a:pt x="19934" y="16561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457200" y="1676400"/>
            <a:ext cx="1981200" cy="1981200"/>
            <a:chOff x="2592" y="768"/>
            <a:chExt cx="1200" cy="1200"/>
          </a:xfrm>
        </p:grpSpPr>
        <p:sp>
          <p:nvSpPr>
            <p:cNvPr id="21534" name="PubPieSlice"/>
            <p:cNvSpPr>
              <a:spLocks noEditPoints="1" noChangeArrowheads="1"/>
            </p:cNvSpPr>
            <p:nvPr/>
          </p:nvSpPr>
          <p:spPr bwMode="auto">
            <a:xfrm>
              <a:off x="2640" y="768"/>
              <a:ext cx="1152" cy="1152"/>
            </a:xfrm>
            <a:custGeom>
              <a:avLst/>
              <a:gdLst>
                <a:gd name="T0" fmla="*/ 730 w 21600"/>
                <a:gd name="T1" fmla="*/ 232 h 21600"/>
                <a:gd name="T2" fmla="*/ 376 w 21600"/>
                <a:gd name="T3" fmla="*/ 347 h 21600"/>
                <a:gd name="T4" fmla="*/ 377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9 w 21600"/>
                <a:gd name="T10" fmla="*/ 3169 h 21600"/>
                <a:gd name="T11" fmla="*/ 18431 w 21600"/>
                <a:gd name="T12" fmla="*/ 1843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0993" y="7230"/>
                  </a:moveTo>
                  <a:cubicBezTo>
                    <a:pt x="19482" y="2916"/>
                    <a:pt x="15419" y="20"/>
                    <a:pt x="10848" y="0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FF00"/>
                </a:gs>
                <a:gs pos="100000">
                  <a:srgbClr val="0076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35" name="PubPieSlice"/>
            <p:cNvSpPr>
              <a:spLocks noEditPoints="1" noChangeArrowheads="1"/>
            </p:cNvSpPr>
            <p:nvPr/>
          </p:nvSpPr>
          <p:spPr bwMode="auto">
            <a:xfrm>
              <a:off x="2592" y="768"/>
              <a:ext cx="1152" cy="1152"/>
            </a:xfrm>
            <a:custGeom>
              <a:avLst/>
              <a:gdLst>
                <a:gd name="T0" fmla="*/ 374 w 21600"/>
                <a:gd name="T1" fmla="*/ 0 h 21600"/>
                <a:gd name="T2" fmla="*/ 376 w 21600"/>
                <a:gd name="T3" fmla="*/ 347 h 21600"/>
                <a:gd name="T4" fmla="*/ 15 w 21600"/>
                <a:gd name="T5" fmla="*/ 251 h 21600"/>
                <a:gd name="T6" fmla="*/ 0 60000 65536"/>
                <a:gd name="T7" fmla="*/ 0 60000 65536"/>
                <a:gd name="T8" fmla="*/ 0 60000 65536"/>
                <a:gd name="T9" fmla="*/ 3169 w 21600"/>
                <a:gd name="T10" fmla="*/ 3169 h 21600"/>
                <a:gd name="T11" fmla="*/ 18431 w 21600"/>
                <a:gd name="T12" fmla="*/ 1843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51" y="0"/>
                  </a:moveTo>
                  <a:cubicBezTo>
                    <a:pt x="5953" y="21"/>
                    <a:pt x="1745" y="3205"/>
                    <a:pt x="420" y="7816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FF00"/>
                </a:gs>
                <a:gs pos="100000">
                  <a:srgbClr val="0076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36" name="PubPieSlice"/>
            <p:cNvSpPr>
              <a:spLocks noEditPoints="1" noChangeArrowheads="1"/>
            </p:cNvSpPr>
            <p:nvPr/>
          </p:nvSpPr>
          <p:spPr bwMode="auto">
            <a:xfrm>
              <a:off x="2640" y="816"/>
              <a:ext cx="1152" cy="1152"/>
            </a:xfrm>
            <a:custGeom>
              <a:avLst/>
              <a:gdLst>
                <a:gd name="T0" fmla="*/ 611 w 21600"/>
                <a:gd name="T1" fmla="*/ 617 h 21600"/>
                <a:gd name="T2" fmla="*/ 376 w 21600"/>
                <a:gd name="T3" fmla="*/ 347 h 21600"/>
                <a:gd name="T4" fmla="*/ 730 w 21600"/>
                <a:gd name="T5" fmla="*/ 231 h 21600"/>
                <a:gd name="T6" fmla="*/ 0 60000 65536"/>
                <a:gd name="T7" fmla="*/ 0 60000 65536"/>
                <a:gd name="T8" fmla="*/ 0 60000 65536"/>
                <a:gd name="T9" fmla="*/ 3169 w 21600"/>
                <a:gd name="T10" fmla="*/ 3169 h 21600"/>
                <a:gd name="T11" fmla="*/ 18431 w 21600"/>
                <a:gd name="T12" fmla="*/ 1843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7573" y="19212"/>
                  </a:moveTo>
                  <a:cubicBezTo>
                    <a:pt x="20119" y="17162"/>
                    <a:pt x="21600" y="14068"/>
                    <a:pt x="21600" y="10800"/>
                  </a:cubicBezTo>
                  <a:cubicBezTo>
                    <a:pt x="21600" y="9575"/>
                    <a:pt x="21391" y="8360"/>
                    <a:pt x="20984" y="7205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FF00"/>
                </a:gs>
                <a:gs pos="100000">
                  <a:srgbClr val="0076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37" name="PubPieSlice"/>
            <p:cNvSpPr>
              <a:spLocks noEditPoints="1" noChangeArrowheads="1"/>
            </p:cNvSpPr>
            <p:nvPr/>
          </p:nvSpPr>
          <p:spPr bwMode="auto">
            <a:xfrm>
              <a:off x="2592" y="816"/>
              <a:ext cx="1152" cy="1152"/>
            </a:xfrm>
            <a:custGeom>
              <a:avLst/>
              <a:gdLst>
                <a:gd name="T0" fmla="*/ 17 w 21600"/>
                <a:gd name="T1" fmla="*/ 244 h 21600"/>
                <a:gd name="T2" fmla="*/ 376 w 21600"/>
                <a:gd name="T3" fmla="*/ 347 h 21600"/>
                <a:gd name="T4" fmla="*/ 138 w 21600"/>
                <a:gd name="T5" fmla="*/ 615 h 21600"/>
                <a:gd name="T6" fmla="*/ 0 60000 65536"/>
                <a:gd name="T7" fmla="*/ 0 60000 65536"/>
                <a:gd name="T8" fmla="*/ 0 60000 65536"/>
                <a:gd name="T9" fmla="*/ 3169 w 21600"/>
                <a:gd name="T10" fmla="*/ 3169 h 21600"/>
                <a:gd name="T11" fmla="*/ 18431 w 21600"/>
                <a:gd name="T12" fmla="*/ 1843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482" y="7608"/>
                  </a:moveTo>
                  <a:cubicBezTo>
                    <a:pt x="162" y="8641"/>
                    <a:pt x="0" y="9717"/>
                    <a:pt x="0" y="10799"/>
                  </a:cubicBezTo>
                  <a:cubicBezTo>
                    <a:pt x="-1" y="14037"/>
                    <a:pt x="1452" y="17104"/>
                    <a:pt x="3957" y="19156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00FF00"/>
                </a:gs>
                <a:gs pos="100000">
                  <a:srgbClr val="0076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538" name="Freeform 30"/>
            <p:cNvSpPr>
              <a:spLocks/>
            </p:cNvSpPr>
            <p:nvPr/>
          </p:nvSpPr>
          <p:spPr bwMode="auto">
            <a:xfrm>
              <a:off x="2832" y="1440"/>
              <a:ext cx="720" cy="526"/>
            </a:xfrm>
            <a:custGeom>
              <a:avLst/>
              <a:gdLst>
                <a:gd name="T0" fmla="*/ 336 w 720"/>
                <a:gd name="T1" fmla="*/ 0 h 526"/>
                <a:gd name="T2" fmla="*/ 0 w 720"/>
                <a:gd name="T3" fmla="*/ 432 h 526"/>
                <a:gd name="T4" fmla="*/ 85 w 720"/>
                <a:gd name="T5" fmla="*/ 462 h 526"/>
                <a:gd name="T6" fmla="*/ 185 w 720"/>
                <a:gd name="T7" fmla="*/ 507 h 526"/>
                <a:gd name="T8" fmla="*/ 277 w 720"/>
                <a:gd name="T9" fmla="*/ 517 h 526"/>
                <a:gd name="T10" fmla="*/ 395 w 720"/>
                <a:gd name="T11" fmla="*/ 526 h 526"/>
                <a:gd name="T12" fmla="*/ 551 w 720"/>
                <a:gd name="T13" fmla="*/ 498 h 526"/>
                <a:gd name="T14" fmla="*/ 720 w 720"/>
                <a:gd name="T15" fmla="*/ 432 h 526"/>
                <a:gd name="T16" fmla="*/ 336 w 720"/>
                <a:gd name="T17" fmla="*/ 0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0"/>
                <a:gd name="T28" fmla="*/ 0 h 526"/>
                <a:gd name="T29" fmla="*/ 720 w 720"/>
                <a:gd name="T30" fmla="*/ 526 h 5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0" h="526">
                  <a:moveTo>
                    <a:pt x="336" y="0"/>
                  </a:moveTo>
                  <a:lnTo>
                    <a:pt x="0" y="432"/>
                  </a:lnTo>
                  <a:lnTo>
                    <a:pt x="85" y="462"/>
                  </a:lnTo>
                  <a:lnTo>
                    <a:pt x="185" y="507"/>
                  </a:lnTo>
                  <a:lnTo>
                    <a:pt x="277" y="517"/>
                  </a:lnTo>
                  <a:lnTo>
                    <a:pt x="395" y="526"/>
                  </a:lnTo>
                  <a:lnTo>
                    <a:pt x="551" y="498"/>
                  </a:lnTo>
                  <a:lnTo>
                    <a:pt x="720" y="432"/>
                  </a:lnTo>
                  <a:lnTo>
                    <a:pt x="336" y="0"/>
                  </a:lnTo>
                  <a:close/>
                </a:path>
              </a:pathLst>
            </a:custGeom>
            <a:gradFill rotWithShape="1">
              <a:gsLst>
                <a:gs pos="0">
                  <a:srgbClr val="00FF00"/>
                </a:gs>
                <a:gs pos="100000">
                  <a:srgbClr val="007600"/>
                </a:gs>
              </a:gsLst>
              <a:path path="rect">
                <a:fillToRect l="50000" t="50000" r="50000" b="50000"/>
              </a:path>
            </a:gra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617" name="Oval 33"/>
          <p:cNvSpPr>
            <a:spLocks noChangeArrowheads="1"/>
          </p:cNvSpPr>
          <p:nvPr/>
        </p:nvSpPr>
        <p:spPr bwMode="auto">
          <a:xfrm>
            <a:off x="457200" y="1676400"/>
            <a:ext cx="1981200" cy="1981200"/>
          </a:xfrm>
          <a:prstGeom prst="ellipse">
            <a:avLst/>
          </a:prstGeom>
          <a:gradFill rotWithShape="1">
            <a:gsLst>
              <a:gs pos="0">
                <a:srgbClr val="0000FF"/>
              </a:gs>
              <a:gs pos="100000">
                <a:srgbClr val="000076"/>
              </a:gs>
            </a:gsLst>
            <a:path path="shape">
              <a:fillToRect l="50000" t="50000" r="50000" b="50000"/>
            </a:path>
          </a:gradFill>
          <a:ln w="3810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7696200" y="3886200"/>
            <a:ext cx="609600" cy="1447800"/>
            <a:chOff x="1008" y="1344"/>
            <a:chExt cx="576" cy="912"/>
          </a:xfrm>
        </p:grpSpPr>
        <p:sp>
          <p:nvSpPr>
            <p:cNvPr id="21531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7600"/>
                      </a:gs>
                      <a:gs pos="100000">
                        <a:srgbClr val="00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21532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7600"/>
                      </a:gs>
                      <a:gs pos="100000">
                        <a:srgbClr val="00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1533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FF00"/>
                      </a:gs>
                      <a:gs pos="50000">
                        <a:srgbClr val="007600"/>
                      </a:gs>
                      <a:gs pos="100000">
                        <a:srgbClr val="00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7" name="Group 38"/>
          <p:cNvGrpSpPr>
            <a:grpSpLocks/>
          </p:cNvGrpSpPr>
          <p:nvPr/>
        </p:nvGrpSpPr>
        <p:grpSpPr bwMode="auto">
          <a:xfrm>
            <a:off x="5410200" y="3962400"/>
            <a:ext cx="609600" cy="1447800"/>
            <a:chOff x="1008" y="1344"/>
            <a:chExt cx="576" cy="912"/>
          </a:xfrm>
        </p:grpSpPr>
        <p:sp>
          <p:nvSpPr>
            <p:cNvPr id="21528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767600"/>
                      </a:gs>
                      <a:gs pos="50000">
                        <a:srgbClr val="FFFF00"/>
                      </a:gs>
                      <a:gs pos="100000">
                        <a:srgbClr val="7676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21529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767600"/>
                      </a:gs>
                      <a:gs pos="50000">
                        <a:srgbClr val="FFFF00"/>
                      </a:gs>
                      <a:gs pos="100000">
                        <a:srgbClr val="7676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1530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767600"/>
                      </a:gs>
                      <a:gs pos="50000">
                        <a:srgbClr val="FFFF00"/>
                      </a:gs>
                      <a:gs pos="100000">
                        <a:srgbClr val="7676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</a:t>
              </a:r>
            </a:p>
          </p:txBody>
        </p:sp>
      </p:grpSp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3200400" y="3962400"/>
            <a:ext cx="609600" cy="1447800"/>
            <a:chOff x="1008" y="1344"/>
            <a:chExt cx="576" cy="912"/>
          </a:xfrm>
        </p:grpSpPr>
        <p:sp>
          <p:nvSpPr>
            <p:cNvPr id="21525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760076"/>
                      </a:gs>
                      <a:gs pos="50000">
                        <a:srgbClr val="FF00FF"/>
                      </a:gs>
                      <a:gs pos="100000">
                        <a:srgbClr val="76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21526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760076"/>
                      </a:gs>
                      <a:gs pos="50000">
                        <a:srgbClr val="FF00FF"/>
                      </a:gs>
                      <a:gs pos="100000">
                        <a:srgbClr val="76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1527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760076"/>
                      </a:gs>
                      <a:gs pos="50000">
                        <a:srgbClr val="FF00FF"/>
                      </a:gs>
                      <a:gs pos="100000">
                        <a:srgbClr val="76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</p:grpSp>
      <p:grpSp>
        <p:nvGrpSpPr>
          <p:cNvPr id="9" name="Group 46"/>
          <p:cNvGrpSpPr>
            <a:grpSpLocks/>
          </p:cNvGrpSpPr>
          <p:nvPr/>
        </p:nvGrpSpPr>
        <p:grpSpPr bwMode="auto">
          <a:xfrm>
            <a:off x="1066800" y="3886200"/>
            <a:ext cx="609600" cy="1447800"/>
            <a:chOff x="1008" y="1344"/>
            <a:chExt cx="576" cy="912"/>
          </a:xfrm>
        </p:grpSpPr>
        <p:sp>
          <p:nvSpPr>
            <p:cNvPr id="21522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21523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1524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</p:grpSp>
      <p:sp>
        <p:nvSpPr>
          <p:cNvPr id="21516" name="Rectangle 52"/>
          <p:cNvSpPr>
            <a:spLocks noChangeArrowheads="1"/>
          </p:cNvSpPr>
          <p:nvPr/>
        </p:nvSpPr>
        <p:spPr bwMode="auto">
          <a:xfrm>
            <a:off x="4648200" y="1295400"/>
            <a:ext cx="2209800" cy="28956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7639" name="Freeform 55"/>
          <p:cNvSpPr>
            <a:spLocks/>
          </p:cNvSpPr>
          <p:nvPr/>
        </p:nvSpPr>
        <p:spPr bwMode="auto">
          <a:xfrm>
            <a:off x="2209800" y="4191000"/>
            <a:ext cx="685800" cy="762000"/>
          </a:xfrm>
          <a:custGeom>
            <a:avLst/>
            <a:gdLst>
              <a:gd name="T0" fmla="*/ 0 w 432"/>
              <a:gd name="T1" fmla="*/ 0 h 480"/>
              <a:gd name="T2" fmla="*/ 1088707589 w 432"/>
              <a:gd name="T3" fmla="*/ 725805014 h 480"/>
              <a:gd name="T4" fmla="*/ 0 w 432"/>
              <a:gd name="T5" fmla="*/ 1209675089 h 480"/>
              <a:gd name="T6" fmla="*/ 0 60000 65536"/>
              <a:gd name="T7" fmla="*/ 0 60000 65536"/>
              <a:gd name="T8" fmla="*/ 0 60000 65536"/>
              <a:gd name="T9" fmla="*/ 0 w 432"/>
              <a:gd name="T10" fmla="*/ 0 h 480"/>
              <a:gd name="T11" fmla="*/ 432 w 432"/>
              <a:gd name="T12" fmla="*/ 480 h 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" h="480">
                <a:moveTo>
                  <a:pt x="0" y="0"/>
                </a:moveTo>
                <a:lnTo>
                  <a:pt x="432" y="288"/>
                </a:lnTo>
                <a:lnTo>
                  <a:pt x="0" y="48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67640" name="Freeform 56"/>
          <p:cNvSpPr>
            <a:spLocks/>
          </p:cNvSpPr>
          <p:nvPr/>
        </p:nvSpPr>
        <p:spPr bwMode="auto">
          <a:xfrm>
            <a:off x="6553200" y="4191000"/>
            <a:ext cx="685800" cy="762000"/>
          </a:xfrm>
          <a:custGeom>
            <a:avLst/>
            <a:gdLst>
              <a:gd name="T0" fmla="*/ 0 w 432"/>
              <a:gd name="T1" fmla="*/ 0 h 480"/>
              <a:gd name="T2" fmla="*/ 1088707589 w 432"/>
              <a:gd name="T3" fmla="*/ 725805014 h 480"/>
              <a:gd name="T4" fmla="*/ 0 w 432"/>
              <a:gd name="T5" fmla="*/ 1209675089 h 480"/>
              <a:gd name="T6" fmla="*/ 0 60000 65536"/>
              <a:gd name="T7" fmla="*/ 0 60000 65536"/>
              <a:gd name="T8" fmla="*/ 0 60000 65536"/>
              <a:gd name="T9" fmla="*/ 0 w 432"/>
              <a:gd name="T10" fmla="*/ 0 h 480"/>
              <a:gd name="T11" fmla="*/ 432 w 432"/>
              <a:gd name="T12" fmla="*/ 480 h 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" h="480">
                <a:moveTo>
                  <a:pt x="0" y="0"/>
                </a:moveTo>
                <a:lnTo>
                  <a:pt x="432" y="288"/>
                </a:lnTo>
                <a:lnTo>
                  <a:pt x="0" y="48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67641" name="Freeform 57"/>
          <p:cNvSpPr>
            <a:spLocks/>
          </p:cNvSpPr>
          <p:nvPr/>
        </p:nvSpPr>
        <p:spPr bwMode="auto">
          <a:xfrm>
            <a:off x="4267200" y="4267200"/>
            <a:ext cx="685800" cy="762000"/>
          </a:xfrm>
          <a:custGeom>
            <a:avLst/>
            <a:gdLst>
              <a:gd name="T0" fmla="*/ 0 w 432"/>
              <a:gd name="T1" fmla="*/ 0 h 480"/>
              <a:gd name="T2" fmla="*/ 1088707589 w 432"/>
              <a:gd name="T3" fmla="*/ 725805014 h 480"/>
              <a:gd name="T4" fmla="*/ 0 w 432"/>
              <a:gd name="T5" fmla="*/ 1209675089 h 480"/>
              <a:gd name="T6" fmla="*/ 0 60000 65536"/>
              <a:gd name="T7" fmla="*/ 0 60000 65536"/>
              <a:gd name="T8" fmla="*/ 0 60000 65536"/>
              <a:gd name="T9" fmla="*/ 0 w 432"/>
              <a:gd name="T10" fmla="*/ 0 h 480"/>
              <a:gd name="T11" fmla="*/ 432 w 432"/>
              <a:gd name="T12" fmla="*/ 480 h 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" h="480">
                <a:moveTo>
                  <a:pt x="0" y="0"/>
                </a:moveTo>
                <a:lnTo>
                  <a:pt x="432" y="288"/>
                </a:lnTo>
                <a:lnTo>
                  <a:pt x="0" y="48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67643" name="Text Box 59"/>
          <p:cNvSpPr txBox="1">
            <a:spLocks noChangeArrowheads="1"/>
          </p:cNvSpPr>
          <p:nvPr/>
        </p:nvSpPr>
        <p:spPr bwMode="auto">
          <a:xfrm>
            <a:off x="762000" y="1066800"/>
            <a:ext cx="7772400" cy="5032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Определите, какая дробь больше?</a:t>
            </a:r>
          </a:p>
        </p:txBody>
      </p:sp>
      <p:sp>
        <p:nvSpPr>
          <p:cNvPr id="67644" name="Text Box 60"/>
          <p:cNvSpPr txBox="1">
            <a:spLocks noChangeArrowheads="1"/>
          </p:cNvSpPr>
          <p:nvPr/>
        </p:nvSpPr>
        <p:spPr bwMode="auto">
          <a:xfrm>
            <a:off x="1524000" y="5867400"/>
            <a:ext cx="6858000" cy="5032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Какой можно сделать вывод?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93642E-7 L 0.46667 6.93642E-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93642E-7 L 0.70834 6.93642E-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554 L 0.23334 -0.0055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67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7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7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7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7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7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7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7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7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7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17" grpId="0" animBg="1"/>
      <p:bldP spid="67639" grpId="0" animBg="1"/>
      <p:bldP spid="67640" grpId="0" animBg="1"/>
      <p:bldP spid="67641" grpId="0" animBg="1"/>
      <p:bldP spid="67643" grpId="0"/>
      <p:bldP spid="67643" grpId="1"/>
      <p:bldP spid="67644" grpId="0"/>
      <p:bldP spid="6764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PubPieSlice"/>
          <p:cNvSpPr>
            <a:spLocks noEditPoints="1" noChangeArrowheads="1"/>
          </p:cNvSpPr>
          <p:nvPr/>
        </p:nvSpPr>
        <p:spPr bwMode="auto">
          <a:xfrm>
            <a:off x="585788" y="1600200"/>
            <a:ext cx="1852612" cy="1724025"/>
          </a:xfrm>
          <a:custGeom>
            <a:avLst/>
            <a:gdLst>
              <a:gd name="T0" fmla="*/ 984909594 w 21600"/>
              <a:gd name="T1" fmla="*/ 609155439 h 21600"/>
              <a:gd name="T2" fmla="*/ 529994192 w 21600"/>
              <a:gd name="T3" fmla="*/ 402710225 h 21600"/>
              <a:gd name="T4" fmla="*/ 983011696 w 21600"/>
              <a:gd name="T5" fmla="*/ 193729497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20074" y="16333"/>
                </a:moveTo>
                <a:cubicBezTo>
                  <a:pt x="21072" y="14660"/>
                  <a:pt x="21600" y="12748"/>
                  <a:pt x="21600" y="10800"/>
                </a:cubicBezTo>
                <a:cubicBezTo>
                  <a:pt x="21600" y="8821"/>
                  <a:pt x="21056" y="6880"/>
                  <a:pt x="20028" y="5189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31" name="PubPieSlice"/>
          <p:cNvSpPr>
            <a:spLocks noEditPoints="1" noChangeArrowheads="1"/>
          </p:cNvSpPr>
          <p:nvPr/>
        </p:nvSpPr>
        <p:spPr bwMode="auto">
          <a:xfrm>
            <a:off x="585788" y="1547813"/>
            <a:ext cx="1852612" cy="1724025"/>
          </a:xfrm>
          <a:custGeom>
            <a:avLst/>
            <a:gdLst>
              <a:gd name="T0" fmla="*/ 972286449 w 21600"/>
              <a:gd name="T1" fmla="*/ 181013860 h 21600"/>
              <a:gd name="T2" fmla="*/ 529994192 w 21600"/>
              <a:gd name="T3" fmla="*/ 402710225 h 21600"/>
              <a:gd name="T4" fmla="*/ 532517517 w 21600"/>
              <a:gd name="T5" fmla="*/ 0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9817" y="4857"/>
                </a:moveTo>
                <a:cubicBezTo>
                  <a:pt x="17829" y="1839"/>
                  <a:pt x="14462" y="16"/>
                  <a:pt x="10848" y="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254" name="PubPieSlice"/>
          <p:cNvSpPr>
            <a:spLocks noEditPoints="1" noChangeArrowheads="1"/>
          </p:cNvSpPr>
          <p:nvPr/>
        </p:nvSpPr>
        <p:spPr bwMode="auto">
          <a:xfrm>
            <a:off x="533400" y="1624013"/>
            <a:ext cx="1852613" cy="1724025"/>
          </a:xfrm>
          <a:custGeom>
            <a:avLst/>
            <a:gdLst>
              <a:gd name="T0" fmla="*/ 95272004 w 21600"/>
              <a:gd name="T1" fmla="*/ 633051694 h 21600"/>
              <a:gd name="T2" fmla="*/ 529994821 w 21600"/>
              <a:gd name="T3" fmla="*/ 402710225 h 21600"/>
              <a:gd name="T4" fmla="*/ 533150780 w 21600"/>
              <a:gd name="T5" fmla="*/ 805420450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943" y="16981"/>
                </a:moveTo>
                <a:cubicBezTo>
                  <a:pt x="3963" y="19875"/>
                  <a:pt x="7270" y="21600"/>
                  <a:pt x="10800" y="21600"/>
                </a:cubicBezTo>
                <a:cubicBezTo>
                  <a:pt x="10822" y="21599"/>
                  <a:pt x="10844" y="21599"/>
                  <a:pt x="10867" y="21599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33" name="PubPieSlice"/>
          <p:cNvSpPr>
            <a:spLocks noEditPoints="1" noChangeArrowheads="1"/>
          </p:cNvSpPr>
          <p:nvPr/>
        </p:nvSpPr>
        <p:spPr bwMode="auto">
          <a:xfrm>
            <a:off x="533400" y="1600200"/>
            <a:ext cx="1852613" cy="1724025"/>
          </a:xfrm>
          <a:custGeom>
            <a:avLst/>
            <a:gdLst>
              <a:gd name="T0" fmla="*/ 77609383 w 21600"/>
              <a:gd name="T1" fmla="*/ 192710248 h 21600"/>
              <a:gd name="T2" fmla="*/ 529994821 w 21600"/>
              <a:gd name="T3" fmla="*/ 402710225 h 21600"/>
              <a:gd name="T4" fmla="*/ 87069627 w 21600"/>
              <a:gd name="T5" fmla="*/ 623387580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585" y="5167"/>
                </a:moveTo>
                <a:cubicBezTo>
                  <a:pt x="548" y="6863"/>
                  <a:pt x="0" y="8812"/>
                  <a:pt x="0" y="10799"/>
                </a:cubicBezTo>
                <a:cubicBezTo>
                  <a:pt x="-1" y="12904"/>
                  <a:pt x="614" y="14962"/>
                  <a:pt x="1768" y="16721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34" name="PubPieSlice"/>
          <p:cNvSpPr>
            <a:spLocks noEditPoints="1" noChangeArrowheads="1"/>
          </p:cNvSpPr>
          <p:nvPr/>
        </p:nvSpPr>
        <p:spPr bwMode="auto">
          <a:xfrm>
            <a:off x="533400" y="1547813"/>
            <a:ext cx="1852613" cy="1724025"/>
          </a:xfrm>
          <a:custGeom>
            <a:avLst/>
            <a:gdLst>
              <a:gd name="T0" fmla="*/ 527471837 w 21600"/>
              <a:gd name="T1" fmla="*/ 0 h 21600"/>
              <a:gd name="T2" fmla="*/ 529994821 w 21600"/>
              <a:gd name="T3" fmla="*/ 402710225 h 21600"/>
              <a:gd name="T4" fmla="*/ 85179105 w 21600"/>
              <a:gd name="T5" fmla="*/ 183562063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751" y="0"/>
                </a:moveTo>
                <a:cubicBezTo>
                  <a:pt x="7106" y="16"/>
                  <a:pt x="3715" y="1870"/>
                  <a:pt x="1734" y="4929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35" name="PubPieSlice"/>
          <p:cNvSpPr>
            <a:spLocks noEditPoints="1" noChangeArrowheads="1"/>
          </p:cNvSpPr>
          <p:nvPr/>
        </p:nvSpPr>
        <p:spPr bwMode="auto">
          <a:xfrm>
            <a:off x="585788" y="1652588"/>
            <a:ext cx="1852612" cy="1724025"/>
          </a:xfrm>
          <a:custGeom>
            <a:avLst/>
            <a:gdLst>
              <a:gd name="T0" fmla="*/ 536306107 w 21600"/>
              <a:gd name="T1" fmla="*/ 805420450 h 21600"/>
              <a:gd name="T2" fmla="*/ 529994192 w 21600"/>
              <a:gd name="T3" fmla="*/ 402710225 h 21600"/>
              <a:gd name="T4" fmla="*/ 977965732 w 21600"/>
              <a:gd name="T5" fmla="*/ 617290919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926" y="21599"/>
                </a:moveTo>
                <a:cubicBezTo>
                  <a:pt x="14588" y="21556"/>
                  <a:pt x="17980" y="19659"/>
                  <a:pt x="19934" y="16561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36" name="PubPieSlice"/>
          <p:cNvSpPr>
            <a:spLocks noEditPoints="1" noChangeArrowheads="1"/>
          </p:cNvSpPr>
          <p:nvPr/>
        </p:nvSpPr>
        <p:spPr bwMode="auto">
          <a:xfrm>
            <a:off x="2643188" y="1600200"/>
            <a:ext cx="1852612" cy="1724025"/>
          </a:xfrm>
          <a:custGeom>
            <a:avLst/>
            <a:gdLst>
              <a:gd name="T0" fmla="*/ 984909594 w 21600"/>
              <a:gd name="T1" fmla="*/ 609155439 h 21600"/>
              <a:gd name="T2" fmla="*/ 529994192 w 21600"/>
              <a:gd name="T3" fmla="*/ 402710225 h 21600"/>
              <a:gd name="T4" fmla="*/ 983011696 w 21600"/>
              <a:gd name="T5" fmla="*/ 193729497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20074" y="16333"/>
                </a:moveTo>
                <a:cubicBezTo>
                  <a:pt x="21072" y="14660"/>
                  <a:pt x="21600" y="12748"/>
                  <a:pt x="21600" y="10800"/>
                </a:cubicBezTo>
                <a:cubicBezTo>
                  <a:pt x="21600" y="8821"/>
                  <a:pt x="21056" y="6880"/>
                  <a:pt x="20028" y="5189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37" name="PubPieSlice"/>
          <p:cNvSpPr>
            <a:spLocks noEditPoints="1" noChangeArrowheads="1"/>
          </p:cNvSpPr>
          <p:nvPr/>
        </p:nvSpPr>
        <p:spPr bwMode="auto">
          <a:xfrm>
            <a:off x="2643188" y="1547813"/>
            <a:ext cx="1852612" cy="1724025"/>
          </a:xfrm>
          <a:custGeom>
            <a:avLst/>
            <a:gdLst>
              <a:gd name="T0" fmla="*/ 972286449 w 21600"/>
              <a:gd name="T1" fmla="*/ 181013860 h 21600"/>
              <a:gd name="T2" fmla="*/ 529994192 w 21600"/>
              <a:gd name="T3" fmla="*/ 402710225 h 21600"/>
              <a:gd name="T4" fmla="*/ 532517517 w 21600"/>
              <a:gd name="T5" fmla="*/ 0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9817" y="4857"/>
                </a:moveTo>
                <a:cubicBezTo>
                  <a:pt x="17829" y="1839"/>
                  <a:pt x="14462" y="16"/>
                  <a:pt x="10848" y="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38" name="PubPieSlice"/>
          <p:cNvSpPr>
            <a:spLocks noEditPoints="1" noChangeArrowheads="1"/>
          </p:cNvSpPr>
          <p:nvPr/>
        </p:nvSpPr>
        <p:spPr bwMode="auto">
          <a:xfrm>
            <a:off x="2590800" y="1600200"/>
            <a:ext cx="1852613" cy="1724025"/>
          </a:xfrm>
          <a:custGeom>
            <a:avLst/>
            <a:gdLst>
              <a:gd name="T0" fmla="*/ 77609383 w 21600"/>
              <a:gd name="T1" fmla="*/ 192710248 h 21600"/>
              <a:gd name="T2" fmla="*/ 529994821 w 21600"/>
              <a:gd name="T3" fmla="*/ 402710225 h 21600"/>
              <a:gd name="T4" fmla="*/ 87069627 w 21600"/>
              <a:gd name="T5" fmla="*/ 623387580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585" y="5167"/>
                </a:moveTo>
                <a:cubicBezTo>
                  <a:pt x="548" y="6863"/>
                  <a:pt x="0" y="8812"/>
                  <a:pt x="0" y="10799"/>
                </a:cubicBezTo>
                <a:cubicBezTo>
                  <a:pt x="-1" y="12904"/>
                  <a:pt x="614" y="14962"/>
                  <a:pt x="1768" y="16721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39" name="PubPieSlice"/>
          <p:cNvSpPr>
            <a:spLocks noEditPoints="1" noChangeArrowheads="1"/>
          </p:cNvSpPr>
          <p:nvPr/>
        </p:nvSpPr>
        <p:spPr bwMode="auto">
          <a:xfrm>
            <a:off x="2590800" y="1547813"/>
            <a:ext cx="1852613" cy="1724025"/>
          </a:xfrm>
          <a:custGeom>
            <a:avLst/>
            <a:gdLst>
              <a:gd name="T0" fmla="*/ 527471837 w 21600"/>
              <a:gd name="T1" fmla="*/ 0 h 21600"/>
              <a:gd name="T2" fmla="*/ 529994821 w 21600"/>
              <a:gd name="T3" fmla="*/ 402710225 h 21600"/>
              <a:gd name="T4" fmla="*/ 85179105 w 21600"/>
              <a:gd name="T5" fmla="*/ 183562063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751" y="0"/>
                </a:moveTo>
                <a:cubicBezTo>
                  <a:pt x="7106" y="16"/>
                  <a:pt x="3715" y="1870"/>
                  <a:pt x="1734" y="4929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grpSp>
        <p:nvGrpSpPr>
          <p:cNvPr id="2" name="Group 99"/>
          <p:cNvGrpSpPr>
            <a:grpSpLocks/>
          </p:cNvGrpSpPr>
          <p:nvPr/>
        </p:nvGrpSpPr>
        <p:grpSpPr bwMode="auto">
          <a:xfrm>
            <a:off x="2590800" y="1652588"/>
            <a:ext cx="1905000" cy="1724025"/>
            <a:chOff x="1632" y="354"/>
            <a:chExt cx="1200" cy="1086"/>
          </a:xfrm>
        </p:grpSpPr>
        <p:sp>
          <p:nvSpPr>
            <p:cNvPr id="22577" name="PubPieSlice"/>
            <p:cNvSpPr>
              <a:spLocks noEditPoints="1" noChangeArrowheads="1"/>
            </p:cNvSpPr>
            <p:nvPr/>
          </p:nvSpPr>
          <p:spPr bwMode="auto">
            <a:xfrm>
              <a:off x="1632" y="354"/>
              <a:ext cx="1167" cy="10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2 h 21600"/>
                <a:gd name="T11" fmla="*/ 18435 w 21600"/>
                <a:gd name="T12" fmla="*/ 1843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943" y="16981"/>
                  </a:moveTo>
                  <a:cubicBezTo>
                    <a:pt x="3963" y="19875"/>
                    <a:pt x="7270" y="21600"/>
                    <a:pt x="10800" y="21600"/>
                  </a:cubicBezTo>
                  <a:cubicBezTo>
                    <a:pt x="10822" y="21599"/>
                    <a:pt x="10844" y="21599"/>
                    <a:pt x="10867" y="21599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33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578" name="PubPieSlice"/>
            <p:cNvSpPr>
              <a:spLocks noEditPoints="1" noChangeArrowheads="1"/>
            </p:cNvSpPr>
            <p:nvPr/>
          </p:nvSpPr>
          <p:spPr bwMode="auto">
            <a:xfrm>
              <a:off x="1665" y="354"/>
              <a:ext cx="1167" cy="10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2 h 21600"/>
                <a:gd name="T11" fmla="*/ 18435 w 21600"/>
                <a:gd name="T12" fmla="*/ 1843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926" y="21599"/>
                  </a:moveTo>
                  <a:cubicBezTo>
                    <a:pt x="14588" y="21556"/>
                    <a:pt x="17980" y="19659"/>
                    <a:pt x="19934" y="16561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33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22541" name="PubPieSlice"/>
          <p:cNvSpPr>
            <a:spLocks noEditPoints="1" noChangeArrowheads="1"/>
          </p:cNvSpPr>
          <p:nvPr/>
        </p:nvSpPr>
        <p:spPr bwMode="auto">
          <a:xfrm>
            <a:off x="4776788" y="1547813"/>
            <a:ext cx="1852612" cy="1724025"/>
          </a:xfrm>
          <a:custGeom>
            <a:avLst/>
            <a:gdLst>
              <a:gd name="T0" fmla="*/ 972286449 w 21600"/>
              <a:gd name="T1" fmla="*/ 181013860 h 21600"/>
              <a:gd name="T2" fmla="*/ 529994192 w 21600"/>
              <a:gd name="T3" fmla="*/ 402710225 h 21600"/>
              <a:gd name="T4" fmla="*/ 532517517 w 21600"/>
              <a:gd name="T5" fmla="*/ 0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9817" y="4857"/>
                </a:moveTo>
                <a:cubicBezTo>
                  <a:pt x="17829" y="1839"/>
                  <a:pt x="14462" y="16"/>
                  <a:pt x="10848" y="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42" name="PubPieSlice"/>
          <p:cNvSpPr>
            <a:spLocks noEditPoints="1" noChangeArrowheads="1"/>
          </p:cNvSpPr>
          <p:nvPr/>
        </p:nvSpPr>
        <p:spPr bwMode="auto">
          <a:xfrm>
            <a:off x="4724400" y="1600200"/>
            <a:ext cx="1852613" cy="1724025"/>
          </a:xfrm>
          <a:custGeom>
            <a:avLst/>
            <a:gdLst>
              <a:gd name="T0" fmla="*/ 77609383 w 21600"/>
              <a:gd name="T1" fmla="*/ 192710248 h 21600"/>
              <a:gd name="T2" fmla="*/ 529994821 w 21600"/>
              <a:gd name="T3" fmla="*/ 402710225 h 21600"/>
              <a:gd name="T4" fmla="*/ 87069627 w 21600"/>
              <a:gd name="T5" fmla="*/ 623387580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585" y="5167"/>
                </a:moveTo>
                <a:cubicBezTo>
                  <a:pt x="548" y="6863"/>
                  <a:pt x="0" y="8812"/>
                  <a:pt x="0" y="10799"/>
                </a:cubicBezTo>
                <a:cubicBezTo>
                  <a:pt x="-1" y="12904"/>
                  <a:pt x="614" y="14962"/>
                  <a:pt x="1768" y="16721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43" name="PubPieSlice"/>
          <p:cNvSpPr>
            <a:spLocks noEditPoints="1" noChangeArrowheads="1"/>
          </p:cNvSpPr>
          <p:nvPr/>
        </p:nvSpPr>
        <p:spPr bwMode="auto">
          <a:xfrm>
            <a:off x="4724400" y="1547813"/>
            <a:ext cx="1852613" cy="1724025"/>
          </a:xfrm>
          <a:custGeom>
            <a:avLst/>
            <a:gdLst>
              <a:gd name="T0" fmla="*/ 527471837 w 21600"/>
              <a:gd name="T1" fmla="*/ 0 h 21600"/>
              <a:gd name="T2" fmla="*/ 529994821 w 21600"/>
              <a:gd name="T3" fmla="*/ 402710225 h 21600"/>
              <a:gd name="T4" fmla="*/ 85179105 w 21600"/>
              <a:gd name="T5" fmla="*/ 183562063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751" y="0"/>
                </a:moveTo>
                <a:cubicBezTo>
                  <a:pt x="7106" y="16"/>
                  <a:pt x="3715" y="1870"/>
                  <a:pt x="1734" y="4929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grpSp>
        <p:nvGrpSpPr>
          <p:cNvPr id="3" name="Group 100"/>
          <p:cNvGrpSpPr>
            <a:grpSpLocks/>
          </p:cNvGrpSpPr>
          <p:nvPr/>
        </p:nvGrpSpPr>
        <p:grpSpPr bwMode="auto">
          <a:xfrm>
            <a:off x="4724400" y="1600200"/>
            <a:ext cx="1905000" cy="1776413"/>
            <a:chOff x="2976" y="321"/>
            <a:chExt cx="1200" cy="1119"/>
          </a:xfrm>
        </p:grpSpPr>
        <p:sp>
          <p:nvSpPr>
            <p:cNvPr id="22574" name="PubPieSlice"/>
            <p:cNvSpPr>
              <a:spLocks noEditPoints="1" noChangeArrowheads="1"/>
            </p:cNvSpPr>
            <p:nvPr/>
          </p:nvSpPr>
          <p:spPr bwMode="auto">
            <a:xfrm>
              <a:off x="3009" y="321"/>
              <a:ext cx="1167" cy="10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2 h 21600"/>
                <a:gd name="T11" fmla="*/ 18435 w 21600"/>
                <a:gd name="T12" fmla="*/ 1843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0074" y="16333"/>
                  </a:moveTo>
                  <a:cubicBezTo>
                    <a:pt x="21072" y="14660"/>
                    <a:pt x="21600" y="12748"/>
                    <a:pt x="21600" y="10800"/>
                  </a:cubicBezTo>
                  <a:cubicBezTo>
                    <a:pt x="21600" y="8821"/>
                    <a:pt x="21056" y="6880"/>
                    <a:pt x="20028" y="5189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33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575" name="PubPieSlice"/>
            <p:cNvSpPr>
              <a:spLocks noEditPoints="1" noChangeArrowheads="1"/>
            </p:cNvSpPr>
            <p:nvPr/>
          </p:nvSpPr>
          <p:spPr bwMode="auto">
            <a:xfrm>
              <a:off x="2976" y="336"/>
              <a:ext cx="1167" cy="10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2 h 21600"/>
                <a:gd name="T11" fmla="*/ 18435 w 21600"/>
                <a:gd name="T12" fmla="*/ 1843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943" y="16981"/>
                  </a:moveTo>
                  <a:cubicBezTo>
                    <a:pt x="3963" y="19875"/>
                    <a:pt x="7270" y="21600"/>
                    <a:pt x="10800" y="21600"/>
                  </a:cubicBezTo>
                  <a:cubicBezTo>
                    <a:pt x="10822" y="21599"/>
                    <a:pt x="10844" y="21599"/>
                    <a:pt x="10867" y="21599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33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576" name="PubPieSlice"/>
            <p:cNvSpPr>
              <a:spLocks noEditPoints="1" noChangeArrowheads="1"/>
            </p:cNvSpPr>
            <p:nvPr/>
          </p:nvSpPr>
          <p:spPr bwMode="auto">
            <a:xfrm>
              <a:off x="3009" y="354"/>
              <a:ext cx="1167" cy="10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2 h 21600"/>
                <a:gd name="T11" fmla="*/ 18435 w 21600"/>
                <a:gd name="T12" fmla="*/ 1843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926" y="21599"/>
                  </a:moveTo>
                  <a:cubicBezTo>
                    <a:pt x="14588" y="21556"/>
                    <a:pt x="17980" y="19659"/>
                    <a:pt x="19934" y="16561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33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22545" name="PubPieSlice"/>
          <p:cNvSpPr>
            <a:spLocks noEditPoints="1" noChangeArrowheads="1"/>
          </p:cNvSpPr>
          <p:nvPr/>
        </p:nvSpPr>
        <p:spPr bwMode="auto">
          <a:xfrm>
            <a:off x="6910388" y="1547813"/>
            <a:ext cx="1852612" cy="1724025"/>
          </a:xfrm>
          <a:custGeom>
            <a:avLst/>
            <a:gdLst>
              <a:gd name="T0" fmla="*/ 972286449 w 21600"/>
              <a:gd name="T1" fmla="*/ 181013860 h 21600"/>
              <a:gd name="T2" fmla="*/ 529994192 w 21600"/>
              <a:gd name="T3" fmla="*/ 402710225 h 21600"/>
              <a:gd name="T4" fmla="*/ 532517517 w 21600"/>
              <a:gd name="T5" fmla="*/ 0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9817" y="4857"/>
                </a:moveTo>
                <a:cubicBezTo>
                  <a:pt x="17829" y="1839"/>
                  <a:pt x="14462" y="16"/>
                  <a:pt x="10848" y="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46" name="PubPieSlice"/>
          <p:cNvSpPr>
            <a:spLocks noEditPoints="1" noChangeArrowheads="1"/>
          </p:cNvSpPr>
          <p:nvPr/>
        </p:nvSpPr>
        <p:spPr bwMode="auto">
          <a:xfrm>
            <a:off x="6858000" y="1547813"/>
            <a:ext cx="1852613" cy="1724025"/>
          </a:xfrm>
          <a:custGeom>
            <a:avLst/>
            <a:gdLst>
              <a:gd name="T0" fmla="*/ 527471837 w 21600"/>
              <a:gd name="T1" fmla="*/ 0 h 21600"/>
              <a:gd name="T2" fmla="*/ 529994821 w 21600"/>
              <a:gd name="T3" fmla="*/ 402710225 h 21600"/>
              <a:gd name="T4" fmla="*/ 85179105 w 21600"/>
              <a:gd name="T5" fmla="*/ 183562063 h 21600"/>
              <a:gd name="T6" fmla="*/ 0 60000 65536"/>
              <a:gd name="T7" fmla="*/ 0 60000 65536"/>
              <a:gd name="T8" fmla="*/ 0 60000 65536"/>
              <a:gd name="T9" fmla="*/ 3163 w 21600"/>
              <a:gd name="T10" fmla="*/ 3164 h 21600"/>
              <a:gd name="T11" fmla="*/ 18437 w 21600"/>
              <a:gd name="T12" fmla="*/ 18436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751" y="0"/>
                </a:moveTo>
                <a:cubicBezTo>
                  <a:pt x="7106" y="16"/>
                  <a:pt x="3715" y="1870"/>
                  <a:pt x="1734" y="4929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grpSp>
        <p:nvGrpSpPr>
          <p:cNvPr id="4" name="Group 101"/>
          <p:cNvGrpSpPr>
            <a:grpSpLocks/>
          </p:cNvGrpSpPr>
          <p:nvPr/>
        </p:nvGrpSpPr>
        <p:grpSpPr bwMode="auto">
          <a:xfrm>
            <a:off x="6858000" y="1600200"/>
            <a:ext cx="1905000" cy="1776413"/>
            <a:chOff x="4320" y="321"/>
            <a:chExt cx="1200" cy="1119"/>
          </a:xfrm>
        </p:grpSpPr>
        <p:sp>
          <p:nvSpPr>
            <p:cNvPr id="22570" name="PubPieSlice"/>
            <p:cNvSpPr>
              <a:spLocks noEditPoints="1" noChangeArrowheads="1"/>
            </p:cNvSpPr>
            <p:nvPr/>
          </p:nvSpPr>
          <p:spPr bwMode="auto">
            <a:xfrm>
              <a:off x="4353" y="321"/>
              <a:ext cx="1167" cy="10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2 h 21600"/>
                <a:gd name="T11" fmla="*/ 18435 w 21600"/>
                <a:gd name="T12" fmla="*/ 1843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0074" y="16333"/>
                  </a:moveTo>
                  <a:cubicBezTo>
                    <a:pt x="21072" y="14660"/>
                    <a:pt x="21600" y="12748"/>
                    <a:pt x="21600" y="10800"/>
                  </a:cubicBezTo>
                  <a:cubicBezTo>
                    <a:pt x="21600" y="8821"/>
                    <a:pt x="21056" y="6880"/>
                    <a:pt x="20028" y="5189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33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571" name="PubPieSlice"/>
            <p:cNvSpPr>
              <a:spLocks noEditPoints="1" noChangeArrowheads="1"/>
            </p:cNvSpPr>
            <p:nvPr/>
          </p:nvSpPr>
          <p:spPr bwMode="auto">
            <a:xfrm>
              <a:off x="4320" y="354"/>
              <a:ext cx="1167" cy="10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2 h 21600"/>
                <a:gd name="T11" fmla="*/ 18435 w 21600"/>
                <a:gd name="T12" fmla="*/ 1843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943" y="16981"/>
                  </a:moveTo>
                  <a:cubicBezTo>
                    <a:pt x="3963" y="19875"/>
                    <a:pt x="7270" y="21600"/>
                    <a:pt x="10800" y="21600"/>
                  </a:cubicBezTo>
                  <a:cubicBezTo>
                    <a:pt x="10822" y="21599"/>
                    <a:pt x="10844" y="21599"/>
                    <a:pt x="10867" y="21599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33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572" name="PubPieSlice"/>
            <p:cNvSpPr>
              <a:spLocks noEditPoints="1" noChangeArrowheads="1"/>
            </p:cNvSpPr>
            <p:nvPr/>
          </p:nvSpPr>
          <p:spPr bwMode="auto">
            <a:xfrm>
              <a:off x="4320" y="321"/>
              <a:ext cx="1167" cy="10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2 h 21600"/>
                <a:gd name="T11" fmla="*/ 18435 w 21600"/>
                <a:gd name="T12" fmla="*/ 1843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585" y="5167"/>
                  </a:moveTo>
                  <a:cubicBezTo>
                    <a:pt x="548" y="6863"/>
                    <a:pt x="0" y="8812"/>
                    <a:pt x="0" y="10799"/>
                  </a:cubicBezTo>
                  <a:cubicBezTo>
                    <a:pt x="-1" y="12904"/>
                    <a:pt x="614" y="14962"/>
                    <a:pt x="1768" y="16721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33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573" name="PubPieSlice"/>
            <p:cNvSpPr>
              <a:spLocks noEditPoints="1" noChangeArrowheads="1"/>
            </p:cNvSpPr>
            <p:nvPr/>
          </p:nvSpPr>
          <p:spPr bwMode="auto">
            <a:xfrm>
              <a:off x="4353" y="354"/>
              <a:ext cx="1167" cy="10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5 w 21600"/>
                <a:gd name="T10" fmla="*/ 3162 h 21600"/>
                <a:gd name="T11" fmla="*/ 18435 w 21600"/>
                <a:gd name="T12" fmla="*/ 1843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926" y="21599"/>
                  </a:moveTo>
                  <a:cubicBezTo>
                    <a:pt x="14588" y="21556"/>
                    <a:pt x="17980" y="19659"/>
                    <a:pt x="19934" y="16561"/>
                  </a:cubicBezTo>
                  <a:lnTo>
                    <a:pt x="10800" y="1080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33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22548" name="WordArt 102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85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Сравнение дробей</a:t>
            </a:r>
          </a:p>
        </p:txBody>
      </p:sp>
      <p:sp>
        <p:nvSpPr>
          <p:cNvPr id="10343" name="Text Box 103"/>
          <p:cNvSpPr txBox="1">
            <a:spLocks noChangeArrowheads="1"/>
          </p:cNvSpPr>
          <p:nvPr/>
        </p:nvSpPr>
        <p:spPr bwMode="auto">
          <a:xfrm>
            <a:off x="838200" y="1066800"/>
            <a:ext cx="7772400" cy="5032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Определите, какая дробь больше?</a:t>
            </a:r>
          </a:p>
        </p:txBody>
      </p:sp>
      <p:sp>
        <p:nvSpPr>
          <p:cNvPr id="10344" name="Text Box 104"/>
          <p:cNvSpPr txBox="1">
            <a:spLocks noChangeArrowheads="1"/>
          </p:cNvSpPr>
          <p:nvPr/>
        </p:nvSpPr>
        <p:spPr bwMode="auto">
          <a:xfrm>
            <a:off x="1600200" y="6096000"/>
            <a:ext cx="6858000" cy="5032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Какой можно сделать вывод?</a:t>
            </a:r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914400" y="4267200"/>
            <a:ext cx="609600" cy="1447800"/>
            <a:chOff x="1008" y="1344"/>
            <a:chExt cx="576" cy="912"/>
          </a:xfrm>
        </p:grpSpPr>
        <p:sp>
          <p:nvSpPr>
            <p:cNvPr id="22567" name="WordArt 106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22568" name="WordArt 107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2569" name="WordArt 108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6" name="Group 109"/>
          <p:cNvGrpSpPr>
            <a:grpSpLocks/>
          </p:cNvGrpSpPr>
          <p:nvPr/>
        </p:nvGrpSpPr>
        <p:grpSpPr bwMode="auto">
          <a:xfrm>
            <a:off x="3200400" y="4267200"/>
            <a:ext cx="609600" cy="1447800"/>
            <a:chOff x="1008" y="1344"/>
            <a:chExt cx="576" cy="912"/>
          </a:xfrm>
        </p:grpSpPr>
        <p:sp>
          <p:nvSpPr>
            <p:cNvPr id="22564" name="WordArt 110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22565" name="WordArt 111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2566" name="WordArt 112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7" name="Group 113"/>
          <p:cNvGrpSpPr>
            <a:grpSpLocks/>
          </p:cNvGrpSpPr>
          <p:nvPr/>
        </p:nvGrpSpPr>
        <p:grpSpPr bwMode="auto">
          <a:xfrm>
            <a:off x="5410200" y="4267200"/>
            <a:ext cx="609600" cy="1447800"/>
            <a:chOff x="1008" y="1344"/>
            <a:chExt cx="576" cy="912"/>
          </a:xfrm>
        </p:grpSpPr>
        <p:sp>
          <p:nvSpPr>
            <p:cNvPr id="22561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22562" name="WordArt 115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2563" name="WordArt 116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8" name="Group 117"/>
          <p:cNvGrpSpPr>
            <a:grpSpLocks/>
          </p:cNvGrpSpPr>
          <p:nvPr/>
        </p:nvGrpSpPr>
        <p:grpSpPr bwMode="auto">
          <a:xfrm>
            <a:off x="7543800" y="4267200"/>
            <a:ext cx="609600" cy="1447800"/>
            <a:chOff x="1008" y="1344"/>
            <a:chExt cx="576" cy="912"/>
          </a:xfrm>
        </p:grpSpPr>
        <p:sp>
          <p:nvSpPr>
            <p:cNvPr id="22558" name="WordArt 118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22559" name="WordArt 119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2560" name="WordArt 120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sp>
        <p:nvSpPr>
          <p:cNvPr id="10361" name="Freeform 121"/>
          <p:cNvSpPr>
            <a:spLocks/>
          </p:cNvSpPr>
          <p:nvPr/>
        </p:nvSpPr>
        <p:spPr bwMode="auto">
          <a:xfrm rot="10641889">
            <a:off x="6400800" y="4572000"/>
            <a:ext cx="685800" cy="762000"/>
          </a:xfrm>
          <a:custGeom>
            <a:avLst/>
            <a:gdLst>
              <a:gd name="T0" fmla="*/ 0 w 432"/>
              <a:gd name="T1" fmla="*/ 0 h 480"/>
              <a:gd name="T2" fmla="*/ 1088707589 w 432"/>
              <a:gd name="T3" fmla="*/ 725805014 h 480"/>
              <a:gd name="T4" fmla="*/ 0 w 432"/>
              <a:gd name="T5" fmla="*/ 1209675089 h 480"/>
              <a:gd name="T6" fmla="*/ 0 60000 65536"/>
              <a:gd name="T7" fmla="*/ 0 60000 65536"/>
              <a:gd name="T8" fmla="*/ 0 60000 65536"/>
              <a:gd name="T9" fmla="*/ 0 w 432"/>
              <a:gd name="T10" fmla="*/ 0 h 480"/>
              <a:gd name="T11" fmla="*/ 432 w 432"/>
              <a:gd name="T12" fmla="*/ 480 h 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" h="480">
                <a:moveTo>
                  <a:pt x="0" y="0"/>
                </a:moveTo>
                <a:lnTo>
                  <a:pt x="432" y="288"/>
                </a:lnTo>
                <a:lnTo>
                  <a:pt x="0" y="480"/>
                </a:lnTo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0362" name="Freeform 122"/>
          <p:cNvSpPr>
            <a:spLocks/>
          </p:cNvSpPr>
          <p:nvPr/>
        </p:nvSpPr>
        <p:spPr bwMode="auto">
          <a:xfrm rot="10570201">
            <a:off x="4267200" y="4648200"/>
            <a:ext cx="685800" cy="762000"/>
          </a:xfrm>
          <a:custGeom>
            <a:avLst/>
            <a:gdLst>
              <a:gd name="T0" fmla="*/ 0 w 432"/>
              <a:gd name="T1" fmla="*/ 0 h 480"/>
              <a:gd name="T2" fmla="*/ 1088707589 w 432"/>
              <a:gd name="T3" fmla="*/ 725805014 h 480"/>
              <a:gd name="T4" fmla="*/ 0 w 432"/>
              <a:gd name="T5" fmla="*/ 1209675089 h 480"/>
              <a:gd name="T6" fmla="*/ 0 60000 65536"/>
              <a:gd name="T7" fmla="*/ 0 60000 65536"/>
              <a:gd name="T8" fmla="*/ 0 60000 65536"/>
              <a:gd name="T9" fmla="*/ 0 w 432"/>
              <a:gd name="T10" fmla="*/ 0 h 480"/>
              <a:gd name="T11" fmla="*/ 432 w 432"/>
              <a:gd name="T12" fmla="*/ 480 h 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" h="480">
                <a:moveTo>
                  <a:pt x="0" y="0"/>
                </a:moveTo>
                <a:lnTo>
                  <a:pt x="432" y="288"/>
                </a:lnTo>
                <a:lnTo>
                  <a:pt x="0" y="480"/>
                </a:lnTo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0363" name="Freeform 123"/>
          <p:cNvSpPr>
            <a:spLocks/>
          </p:cNvSpPr>
          <p:nvPr/>
        </p:nvSpPr>
        <p:spPr bwMode="auto">
          <a:xfrm rot="10383170">
            <a:off x="1981200" y="4572000"/>
            <a:ext cx="685800" cy="762000"/>
          </a:xfrm>
          <a:custGeom>
            <a:avLst/>
            <a:gdLst>
              <a:gd name="T0" fmla="*/ 0 w 432"/>
              <a:gd name="T1" fmla="*/ 0 h 480"/>
              <a:gd name="T2" fmla="*/ 1088707589 w 432"/>
              <a:gd name="T3" fmla="*/ 725805014 h 480"/>
              <a:gd name="T4" fmla="*/ 0 w 432"/>
              <a:gd name="T5" fmla="*/ 1209675089 h 480"/>
              <a:gd name="T6" fmla="*/ 0 60000 65536"/>
              <a:gd name="T7" fmla="*/ 0 60000 65536"/>
              <a:gd name="T8" fmla="*/ 0 60000 65536"/>
              <a:gd name="T9" fmla="*/ 0 w 432"/>
              <a:gd name="T10" fmla="*/ 0 h 480"/>
              <a:gd name="T11" fmla="*/ 432 w 432"/>
              <a:gd name="T12" fmla="*/ 480 h 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" h="480">
                <a:moveTo>
                  <a:pt x="0" y="0"/>
                </a:moveTo>
                <a:lnTo>
                  <a:pt x="432" y="288"/>
                </a:lnTo>
                <a:lnTo>
                  <a:pt x="0" y="480"/>
                </a:lnTo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9.24855E-7 L -0.00122 0.0929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2.77457E-6 L -0.00417 0.0998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13873E-6 L -0.00416 0.1038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13873E-6 L -0.00417 0.1149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 animBg="1"/>
      <p:bldP spid="10343" grpId="0"/>
      <p:bldP spid="10343" grpId="1"/>
      <p:bldP spid="10344" grpId="0"/>
      <p:bldP spid="10361" grpId="0" animBg="1"/>
      <p:bldP spid="10362" grpId="0" animBg="1"/>
      <p:bldP spid="1036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4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85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Сравнение дробей</a:t>
            </a:r>
          </a:p>
        </p:txBody>
      </p:sp>
      <p:sp>
        <p:nvSpPr>
          <p:cNvPr id="23557" name="AutoShape 10"/>
          <p:cNvSpPr>
            <a:spLocks noChangeArrowheads="1"/>
          </p:cNvSpPr>
          <p:nvPr/>
        </p:nvSpPr>
        <p:spPr bwMode="auto">
          <a:xfrm>
            <a:off x="1143000" y="1524000"/>
            <a:ext cx="6858000" cy="3733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66FF"/>
              </a:gs>
              <a:gs pos="50000">
                <a:srgbClr val="66FF66"/>
              </a:gs>
              <a:gs pos="100000">
                <a:srgbClr val="CC66FF"/>
              </a:gs>
            </a:gsLst>
            <a:lin ang="2700000" scaled="1"/>
          </a:gradFill>
          <a:ln w="38100" algn="ctr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 i="1" dirty="0"/>
              <a:t>Правило 1:</a:t>
            </a:r>
          </a:p>
          <a:p>
            <a:r>
              <a:rPr lang="ru-RU" sz="2400" b="1" i="1" dirty="0"/>
              <a:t>Из двух дробей с одинаковыми </a:t>
            </a:r>
          </a:p>
          <a:p>
            <a:r>
              <a:rPr lang="ru-RU" sz="2400" b="1" i="1" dirty="0"/>
              <a:t>числителями больше та, </a:t>
            </a:r>
          </a:p>
          <a:p>
            <a:r>
              <a:rPr lang="ru-RU" sz="2400" b="1" i="1" dirty="0"/>
              <a:t>знаменатель которой меньше.</a:t>
            </a:r>
          </a:p>
          <a:p>
            <a:endParaRPr lang="ru-RU" sz="2400" b="1" i="1" dirty="0"/>
          </a:p>
          <a:p>
            <a:r>
              <a:rPr lang="ru-RU" sz="2400" b="1" i="1" dirty="0"/>
              <a:t>Правило 2:</a:t>
            </a:r>
          </a:p>
          <a:p>
            <a:r>
              <a:rPr lang="ru-RU" sz="2400" b="1" i="1" dirty="0"/>
              <a:t>Из двух дробей с одинаковыми </a:t>
            </a:r>
          </a:p>
          <a:p>
            <a:r>
              <a:rPr lang="ru-RU" sz="2400" b="1" i="1" dirty="0"/>
              <a:t>знаменателями больше та, </a:t>
            </a:r>
          </a:p>
          <a:p>
            <a:r>
              <a:rPr lang="ru-RU" sz="2400" b="1" i="1" dirty="0"/>
              <a:t>числитель которой больше.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4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85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Сравнение дробей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304800" y="914400"/>
            <a:ext cx="9144000" cy="701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Расположите числа в порядке</a:t>
            </a:r>
            <a:r>
              <a:rPr lang="ru-RU" sz="4000" b="1" i="1" dirty="0"/>
              <a:t> </a:t>
            </a:r>
            <a:r>
              <a:rPr lang="ru-RU" sz="4000" b="1" i="1" baseline="16000" dirty="0"/>
              <a:t>возрастания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990600" y="1828800"/>
            <a:ext cx="609600" cy="1447800"/>
            <a:chOff x="1008" y="1344"/>
            <a:chExt cx="576" cy="912"/>
          </a:xfrm>
        </p:grpSpPr>
        <p:sp>
          <p:nvSpPr>
            <p:cNvPr id="246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24609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4610" name="WordArt 9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2133600" y="1828800"/>
            <a:ext cx="609600" cy="1447800"/>
            <a:chOff x="1008" y="1344"/>
            <a:chExt cx="576" cy="912"/>
          </a:xfrm>
        </p:grpSpPr>
        <p:sp>
          <p:nvSpPr>
            <p:cNvPr id="24605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24606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4607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3276600" y="1828800"/>
            <a:ext cx="609600" cy="1447800"/>
            <a:chOff x="1008" y="1344"/>
            <a:chExt cx="576" cy="912"/>
          </a:xfrm>
        </p:grpSpPr>
        <p:sp>
          <p:nvSpPr>
            <p:cNvPr id="24602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24603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4604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11</a:t>
              </a: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4419600" y="1828800"/>
            <a:ext cx="609600" cy="1447800"/>
            <a:chOff x="1008" y="1344"/>
            <a:chExt cx="576" cy="912"/>
          </a:xfrm>
        </p:grpSpPr>
        <p:sp>
          <p:nvSpPr>
            <p:cNvPr id="24599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24600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4601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7</a:t>
              </a:r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5638800" y="1828800"/>
            <a:ext cx="609600" cy="1447800"/>
            <a:chOff x="1008" y="1344"/>
            <a:chExt cx="576" cy="912"/>
          </a:xfrm>
        </p:grpSpPr>
        <p:sp>
          <p:nvSpPr>
            <p:cNvPr id="24596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24597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4598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21</a:t>
              </a:r>
            </a:p>
          </p:txBody>
        </p:sp>
      </p:grp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6781800" y="1828800"/>
            <a:ext cx="609600" cy="1447800"/>
            <a:chOff x="1008" y="1344"/>
            <a:chExt cx="576" cy="912"/>
          </a:xfrm>
        </p:grpSpPr>
        <p:sp>
          <p:nvSpPr>
            <p:cNvPr id="24593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24594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4595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8" name="Group 30"/>
          <p:cNvGrpSpPr>
            <a:grpSpLocks/>
          </p:cNvGrpSpPr>
          <p:nvPr/>
        </p:nvGrpSpPr>
        <p:grpSpPr bwMode="auto">
          <a:xfrm>
            <a:off x="7772400" y="1828800"/>
            <a:ext cx="609600" cy="1447800"/>
            <a:chOff x="1008" y="1344"/>
            <a:chExt cx="576" cy="912"/>
          </a:xfrm>
        </p:grpSpPr>
        <p:sp>
          <p:nvSpPr>
            <p:cNvPr id="24590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24591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4592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sp>
        <p:nvSpPr>
          <p:cNvPr id="69673" name="AutoShape 41"/>
          <p:cNvSpPr>
            <a:spLocks noChangeArrowheads="1"/>
          </p:cNvSpPr>
          <p:nvPr/>
        </p:nvSpPr>
        <p:spPr bwMode="auto">
          <a:xfrm>
            <a:off x="2209800" y="5029200"/>
            <a:ext cx="45720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00"/>
              </a:gs>
              <a:gs pos="50000">
                <a:schemeClr val="bg1"/>
              </a:gs>
              <a:gs pos="100000">
                <a:srgbClr val="00FF00"/>
              </a:gs>
            </a:gsLst>
            <a:lin ang="2700000" scaled="1"/>
          </a:gradFill>
          <a:ln w="38100" algn="ctr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800" b="1" i="1" dirty="0">
                <a:latin typeface="Arial" pitchFamily="34" charset="0"/>
                <a:cs typeface="Arial" pitchFamily="34" charset="0"/>
              </a:rPr>
              <a:t>Проверка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96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10405E-6 L -0.525 0.2330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" y="11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711E-6 L -0.15 0.2275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1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711E-6 L 0.24166 0.2275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11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10405E-6 L 0.14167 0.2275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11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0751E-6 L -0.26667 0.2275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11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9.13295E-6 L -0.11666 0.23307 " pathEditMode="relative" ptsTypes="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555 L 0.63333 0.2330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" y="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73"/>
                  </p:tgtEl>
                </p:cond>
              </p:nextCondLst>
            </p:seq>
          </p:childTnLst>
        </p:cTn>
      </p:par>
    </p:tnLst>
    <p:bldLst>
      <p:bldP spid="69637" grpId="0"/>
      <p:bldP spid="6963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85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Сравнение дробей</a:t>
            </a: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304800" y="914400"/>
            <a:ext cx="9144000" cy="701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Расположите числа в порядке</a:t>
            </a:r>
            <a:r>
              <a:rPr lang="ru-RU" sz="4000" b="1" i="1" dirty="0"/>
              <a:t> </a:t>
            </a:r>
            <a:r>
              <a:rPr lang="ru-RU" sz="4000" b="1" i="1" baseline="16000" dirty="0"/>
              <a:t>убывания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90600" y="1828800"/>
            <a:ext cx="609600" cy="1447800"/>
            <a:chOff x="1008" y="1344"/>
            <a:chExt cx="576" cy="912"/>
          </a:xfrm>
        </p:grpSpPr>
        <p:sp>
          <p:nvSpPr>
            <p:cNvPr id="25632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25633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5634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133600" y="1828800"/>
            <a:ext cx="609600" cy="1447800"/>
            <a:chOff x="1008" y="1344"/>
            <a:chExt cx="576" cy="912"/>
          </a:xfrm>
        </p:grpSpPr>
        <p:sp>
          <p:nvSpPr>
            <p:cNvPr id="25629" name="WordArt 9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2563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5631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3276600" y="1828800"/>
            <a:ext cx="609600" cy="1447800"/>
            <a:chOff x="1008" y="1344"/>
            <a:chExt cx="576" cy="912"/>
          </a:xfrm>
        </p:grpSpPr>
        <p:sp>
          <p:nvSpPr>
            <p:cNvPr id="25626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11</a:t>
              </a:r>
            </a:p>
          </p:txBody>
        </p:sp>
        <p:sp>
          <p:nvSpPr>
            <p:cNvPr id="25627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5628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419600" y="1828800"/>
            <a:ext cx="609600" cy="1447800"/>
            <a:chOff x="1008" y="1344"/>
            <a:chExt cx="576" cy="912"/>
          </a:xfrm>
        </p:grpSpPr>
        <p:sp>
          <p:nvSpPr>
            <p:cNvPr id="25623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2562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5625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5638800" y="1828800"/>
            <a:ext cx="609600" cy="1447800"/>
            <a:chOff x="1008" y="1344"/>
            <a:chExt cx="576" cy="912"/>
          </a:xfrm>
        </p:grpSpPr>
        <p:sp>
          <p:nvSpPr>
            <p:cNvPr id="25620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13</a:t>
              </a:r>
            </a:p>
          </p:txBody>
        </p:sp>
        <p:sp>
          <p:nvSpPr>
            <p:cNvPr id="25621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5622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</p:grp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6781800" y="1828800"/>
            <a:ext cx="609600" cy="1447800"/>
            <a:chOff x="1008" y="1344"/>
            <a:chExt cx="576" cy="912"/>
          </a:xfrm>
        </p:grpSpPr>
        <p:sp>
          <p:nvSpPr>
            <p:cNvPr id="25617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25618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5619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</p:grpSp>
      <p:grpSp>
        <p:nvGrpSpPr>
          <p:cNvPr id="8" name="Group 28"/>
          <p:cNvGrpSpPr>
            <a:grpSpLocks/>
          </p:cNvGrpSpPr>
          <p:nvPr/>
        </p:nvGrpSpPr>
        <p:grpSpPr bwMode="auto">
          <a:xfrm>
            <a:off x="7772400" y="1828800"/>
            <a:ext cx="609600" cy="1447800"/>
            <a:chOff x="1008" y="1344"/>
            <a:chExt cx="576" cy="912"/>
          </a:xfrm>
        </p:grpSpPr>
        <p:sp>
          <p:nvSpPr>
            <p:cNvPr id="25614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25615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5616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50000">
                        <a:srgbClr val="FF00FF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9</a:t>
              </a:r>
            </a:p>
          </p:txBody>
        </p:sp>
      </p:grpSp>
      <p:sp>
        <p:nvSpPr>
          <p:cNvPr id="71714" name="AutoShape 34"/>
          <p:cNvSpPr>
            <a:spLocks noChangeArrowheads="1"/>
          </p:cNvSpPr>
          <p:nvPr/>
        </p:nvSpPr>
        <p:spPr bwMode="auto">
          <a:xfrm>
            <a:off x="2209800" y="5029200"/>
            <a:ext cx="45720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FF99CC"/>
              </a:gs>
              <a:gs pos="100000">
                <a:schemeClr val="bg1"/>
              </a:gs>
            </a:gsLst>
            <a:lin ang="2700000" scaled="1"/>
          </a:gradFill>
          <a:ln w="38100" algn="ctr">
            <a:solidFill>
              <a:srgbClr val="FF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800" b="1" i="1" dirty="0">
                <a:latin typeface="Arial" pitchFamily="34" charset="0"/>
                <a:cs typeface="Arial" pitchFamily="34" charset="0"/>
              </a:rPr>
              <a:t>Проверка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17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10405E-6 L -0.525 0.2330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" y="11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711E-6 L -0.15 0.2275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1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711E-6 L 0.24166 0.2275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11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90751E-6 L 0.13333 0.2275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11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555 L -0.26667 0.23307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11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9.13295E-6 L -0.11666 0.23307 " pathEditMode="relative" ptsTypes="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90751E-6 L 0.63333 0.2275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" y="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4"/>
                  </p:tgtEl>
                </p:cond>
              </p:nextCondLst>
            </p:seq>
          </p:childTnLst>
        </p:cTn>
      </p:par>
    </p:tnLst>
    <p:bldLst>
      <p:bldP spid="71683" grpId="0"/>
      <p:bldP spid="7168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85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Сравнение дробей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914400" y="1066800"/>
            <a:ext cx="7772400" cy="701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Определите, какое число</a:t>
            </a:r>
            <a:r>
              <a:rPr lang="ru-RU" sz="4000" b="1" i="1" dirty="0"/>
              <a:t> </a:t>
            </a:r>
            <a:r>
              <a:rPr lang="ru-RU" sz="4000" b="1" i="1" baseline="16000" dirty="0"/>
              <a:t>больше?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289300" y="1828800"/>
            <a:ext cx="381000" cy="990600"/>
            <a:chOff x="1008" y="1344"/>
            <a:chExt cx="576" cy="912"/>
          </a:xfrm>
        </p:grpSpPr>
        <p:sp>
          <p:nvSpPr>
            <p:cNvPr id="26666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26667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6668" name="WordArt 9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575300" y="1828800"/>
            <a:ext cx="381000" cy="990600"/>
            <a:chOff x="1008" y="1344"/>
            <a:chExt cx="576" cy="912"/>
          </a:xfrm>
        </p:grpSpPr>
        <p:sp>
          <p:nvSpPr>
            <p:cNvPr id="26663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26664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6665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</a:t>
              </a:r>
            </a:p>
          </p:txBody>
        </p:sp>
      </p:grpSp>
      <p:sp>
        <p:nvSpPr>
          <p:cNvPr id="70670" name="WordArt 14"/>
          <p:cNvSpPr>
            <a:spLocks noChangeArrowheads="1" noChangeShapeType="1" noTextEdit="1"/>
          </p:cNvSpPr>
          <p:nvPr/>
        </p:nvSpPr>
        <p:spPr bwMode="auto">
          <a:xfrm>
            <a:off x="4114800" y="2057400"/>
            <a:ext cx="990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или</a:t>
            </a: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457200" y="2590800"/>
            <a:ext cx="609600" cy="1447800"/>
            <a:chOff x="1008" y="1344"/>
            <a:chExt cx="576" cy="912"/>
          </a:xfrm>
        </p:grpSpPr>
        <p:sp>
          <p:nvSpPr>
            <p:cNvPr id="26660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26661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6662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3352800" y="4724400"/>
            <a:ext cx="914400" cy="1447800"/>
            <a:chOff x="1008" y="1344"/>
            <a:chExt cx="576" cy="912"/>
          </a:xfrm>
        </p:grpSpPr>
        <p:sp>
          <p:nvSpPr>
            <p:cNvPr id="26657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15</a:t>
              </a:r>
            </a:p>
          </p:txBody>
        </p:sp>
        <p:sp>
          <p:nvSpPr>
            <p:cNvPr id="26658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6659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20</a:t>
              </a:r>
            </a:p>
          </p:txBody>
        </p:sp>
      </p:grp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7848600" y="2438400"/>
            <a:ext cx="990600" cy="1447800"/>
            <a:chOff x="1008" y="1344"/>
            <a:chExt cx="576" cy="912"/>
          </a:xfrm>
        </p:grpSpPr>
        <p:sp>
          <p:nvSpPr>
            <p:cNvPr id="26654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16</a:t>
              </a:r>
            </a:p>
          </p:txBody>
        </p:sp>
        <p:sp>
          <p:nvSpPr>
            <p:cNvPr id="26655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6656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20</a:t>
              </a:r>
            </a:p>
          </p:txBody>
        </p:sp>
      </p:grpSp>
      <p:grpSp>
        <p:nvGrpSpPr>
          <p:cNvPr id="7" name="Group 35"/>
          <p:cNvGrpSpPr>
            <a:grpSpLocks/>
          </p:cNvGrpSpPr>
          <p:nvPr/>
        </p:nvGrpSpPr>
        <p:grpSpPr bwMode="auto">
          <a:xfrm>
            <a:off x="6477000" y="2438400"/>
            <a:ext cx="609600" cy="1447800"/>
            <a:chOff x="1008" y="1344"/>
            <a:chExt cx="576" cy="912"/>
          </a:xfrm>
        </p:grpSpPr>
        <p:sp>
          <p:nvSpPr>
            <p:cNvPr id="26651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26652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6653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5</a:t>
              </a:r>
            </a:p>
          </p:txBody>
        </p:sp>
      </p:grpSp>
      <p:sp>
        <p:nvSpPr>
          <p:cNvPr id="70695" name="WordArt 39"/>
          <p:cNvSpPr>
            <a:spLocks noChangeArrowheads="1" noChangeShapeType="1" noTextEdit="1"/>
          </p:cNvSpPr>
          <p:nvPr/>
        </p:nvSpPr>
        <p:spPr bwMode="auto">
          <a:xfrm>
            <a:off x="1143000" y="3124200"/>
            <a:ext cx="5334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097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=</a:t>
            </a:r>
          </a:p>
        </p:txBody>
      </p:sp>
      <p:sp>
        <p:nvSpPr>
          <p:cNvPr id="70696" name="WordArt 40"/>
          <p:cNvSpPr>
            <a:spLocks noChangeArrowheads="1" noChangeShapeType="1" noTextEdit="1"/>
          </p:cNvSpPr>
          <p:nvPr/>
        </p:nvSpPr>
        <p:spPr bwMode="auto">
          <a:xfrm>
            <a:off x="7239000" y="2971800"/>
            <a:ext cx="5334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097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=</a:t>
            </a:r>
          </a:p>
        </p:txBody>
      </p:sp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1905000" y="2590800"/>
            <a:ext cx="914400" cy="1447800"/>
            <a:chOff x="1008" y="1344"/>
            <a:chExt cx="576" cy="912"/>
          </a:xfrm>
        </p:grpSpPr>
        <p:sp>
          <p:nvSpPr>
            <p:cNvPr id="26648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15</a:t>
              </a:r>
            </a:p>
          </p:txBody>
        </p:sp>
        <p:sp>
          <p:nvSpPr>
            <p:cNvPr id="26649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6650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20</a:t>
              </a:r>
            </a:p>
          </p:txBody>
        </p:sp>
      </p:grpSp>
      <p:grpSp>
        <p:nvGrpSpPr>
          <p:cNvPr id="9" name="Group 46"/>
          <p:cNvGrpSpPr>
            <a:grpSpLocks/>
          </p:cNvGrpSpPr>
          <p:nvPr/>
        </p:nvGrpSpPr>
        <p:grpSpPr bwMode="auto">
          <a:xfrm>
            <a:off x="4953000" y="4724400"/>
            <a:ext cx="990600" cy="1447800"/>
            <a:chOff x="1008" y="1344"/>
            <a:chExt cx="576" cy="912"/>
          </a:xfrm>
        </p:grpSpPr>
        <p:sp>
          <p:nvSpPr>
            <p:cNvPr id="26645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16</a:t>
              </a:r>
            </a:p>
          </p:txBody>
        </p:sp>
        <p:sp>
          <p:nvSpPr>
            <p:cNvPr id="26646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6647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noFill/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76"/>
                      </a:gs>
                      <a:gs pos="50000">
                        <a:srgbClr val="0000FF"/>
                      </a:gs>
                      <a:gs pos="100000">
                        <a:srgbClr val="000076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20</a:t>
              </a:r>
            </a:p>
          </p:txBody>
        </p:sp>
      </p:grpSp>
      <p:sp>
        <p:nvSpPr>
          <p:cNvPr id="70706" name="Freeform 50"/>
          <p:cNvSpPr>
            <a:spLocks/>
          </p:cNvSpPr>
          <p:nvPr/>
        </p:nvSpPr>
        <p:spPr bwMode="auto">
          <a:xfrm>
            <a:off x="4343400" y="5181600"/>
            <a:ext cx="381000" cy="381000"/>
          </a:xfrm>
          <a:custGeom>
            <a:avLst/>
            <a:gdLst>
              <a:gd name="T0" fmla="*/ 604837545 w 240"/>
              <a:gd name="T1" fmla="*/ 0 h 240"/>
              <a:gd name="T2" fmla="*/ 0 w 240"/>
              <a:gd name="T3" fmla="*/ 362902507 h 240"/>
              <a:gd name="T4" fmla="*/ 604837545 w 240"/>
              <a:gd name="T5" fmla="*/ 604837545 h 240"/>
              <a:gd name="T6" fmla="*/ 0 60000 65536"/>
              <a:gd name="T7" fmla="*/ 0 60000 65536"/>
              <a:gd name="T8" fmla="*/ 0 60000 65536"/>
              <a:gd name="T9" fmla="*/ 0 w 240"/>
              <a:gd name="T10" fmla="*/ 0 h 240"/>
              <a:gd name="T11" fmla="*/ 240 w 240"/>
              <a:gd name="T12" fmla="*/ 240 h 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240">
                <a:moveTo>
                  <a:pt x="240" y="0"/>
                </a:moveTo>
                <a:lnTo>
                  <a:pt x="0" y="144"/>
                </a:lnTo>
                <a:lnTo>
                  <a:pt x="240" y="24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70707" name="Freeform 51"/>
          <p:cNvSpPr>
            <a:spLocks/>
          </p:cNvSpPr>
          <p:nvPr/>
        </p:nvSpPr>
        <p:spPr bwMode="auto">
          <a:xfrm>
            <a:off x="4267200" y="1981200"/>
            <a:ext cx="685800" cy="609600"/>
          </a:xfrm>
          <a:custGeom>
            <a:avLst/>
            <a:gdLst>
              <a:gd name="T0" fmla="*/ 1959673716 w 240"/>
              <a:gd name="T1" fmla="*/ 0 h 240"/>
              <a:gd name="T2" fmla="*/ 0 w 240"/>
              <a:gd name="T3" fmla="*/ 929030481 h 240"/>
              <a:gd name="T4" fmla="*/ 1959673716 w 240"/>
              <a:gd name="T5" fmla="*/ 1548384241 h 240"/>
              <a:gd name="T6" fmla="*/ 0 60000 65536"/>
              <a:gd name="T7" fmla="*/ 0 60000 65536"/>
              <a:gd name="T8" fmla="*/ 0 60000 65536"/>
              <a:gd name="T9" fmla="*/ 0 w 240"/>
              <a:gd name="T10" fmla="*/ 0 h 240"/>
              <a:gd name="T11" fmla="*/ 240 w 240"/>
              <a:gd name="T12" fmla="*/ 240 h 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240">
                <a:moveTo>
                  <a:pt x="240" y="0"/>
                </a:moveTo>
                <a:lnTo>
                  <a:pt x="0" y="144"/>
                </a:lnTo>
                <a:lnTo>
                  <a:pt x="240" y="24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70708" name="WordArt 52"/>
          <p:cNvSpPr>
            <a:spLocks noChangeArrowheads="1" noChangeShapeType="1" noTextEdit="1"/>
          </p:cNvSpPr>
          <p:nvPr/>
        </p:nvSpPr>
        <p:spPr bwMode="auto">
          <a:xfrm>
            <a:off x="3352800" y="2941638"/>
            <a:ext cx="2671763" cy="1020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НОК(4 и 5)=20</a:t>
            </a:r>
          </a:p>
        </p:txBody>
      </p:sp>
      <p:sp>
        <p:nvSpPr>
          <p:cNvPr id="70709" name="AutoShape 53"/>
          <p:cNvSpPr>
            <a:spLocks noChangeArrowheads="1"/>
          </p:cNvSpPr>
          <p:nvPr/>
        </p:nvSpPr>
        <p:spPr bwMode="auto">
          <a:xfrm>
            <a:off x="838200" y="3048000"/>
            <a:ext cx="7924800" cy="2438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99FF"/>
              </a:gs>
              <a:gs pos="50000">
                <a:srgbClr val="66FF66"/>
              </a:gs>
              <a:gs pos="100000">
                <a:srgbClr val="CC99FF"/>
              </a:gs>
            </a:gsLst>
            <a:lin ang="2700000" scaled="1"/>
          </a:gradFill>
          <a:ln w="38100" algn="ctr">
            <a:solidFill>
              <a:srgbClr val="CC66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 i="1" dirty="0"/>
              <a:t>Правило 3:</a:t>
            </a:r>
          </a:p>
          <a:p>
            <a:r>
              <a:rPr lang="ru-RU" sz="2400" b="1" i="1" dirty="0"/>
              <a:t>Для сравнения дробей с разными числителями</a:t>
            </a:r>
          </a:p>
          <a:p>
            <a:r>
              <a:rPr lang="ru-RU" sz="2400" b="1" i="1" dirty="0"/>
              <a:t> и знаменателями, надо привести дробь либо к</a:t>
            </a:r>
          </a:p>
          <a:p>
            <a:r>
              <a:rPr lang="ru-RU" sz="2400" b="1" i="1" dirty="0"/>
              <a:t> одинаковым числителям, либо к одинаковым</a:t>
            </a:r>
          </a:p>
          <a:p>
            <a:r>
              <a:rPr lang="ru-RU" sz="2400" b="1" i="1" dirty="0"/>
              <a:t> знаменателям, а затем их сравнить </a:t>
            </a:r>
          </a:p>
          <a:p>
            <a:r>
              <a:rPr lang="ru-RU" sz="2400" b="1" i="1" dirty="0"/>
              <a:t>по правилам 1 и 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0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0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0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0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0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0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0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70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706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70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0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0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0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661" grpId="1"/>
      <p:bldP spid="70670" grpId="0" animBg="1"/>
      <p:bldP spid="70670" grpId="1" animBg="1"/>
      <p:bldP spid="70695" grpId="0" animBg="1"/>
      <p:bldP spid="70695" grpId="1" animBg="1"/>
      <p:bldP spid="70696" grpId="0" animBg="1"/>
      <p:bldP spid="70696" grpId="1" animBg="1"/>
      <p:bldP spid="70706" grpId="0" animBg="1"/>
      <p:bldP spid="70706" grpId="1" animBg="1"/>
      <p:bldP spid="70707" grpId="0" animBg="1"/>
      <p:bldP spid="70708" grpId="0" animBg="1"/>
      <p:bldP spid="70708" grpId="1" animBg="1"/>
      <p:bldP spid="7070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4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85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Сравнение дробей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914400" y="1066800"/>
            <a:ext cx="7772400" cy="7016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Определите, какое число</a:t>
            </a:r>
            <a:r>
              <a:rPr lang="ru-RU" sz="4000" b="1" i="1" dirty="0"/>
              <a:t> </a:t>
            </a:r>
            <a:r>
              <a:rPr lang="ru-RU" sz="4000" b="1" i="1" baseline="16000" dirty="0"/>
              <a:t>больше?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762000" y="1828800"/>
            <a:ext cx="7772400" cy="4267200"/>
            <a:chOff x="480" y="1152"/>
            <a:chExt cx="4896" cy="2688"/>
          </a:xfrm>
        </p:grpSpPr>
        <p:sp>
          <p:nvSpPr>
            <p:cNvPr id="27654" name="AutoShape 26" descr="Точечная сетка"/>
            <p:cNvSpPr>
              <a:spLocks noChangeArrowheads="1"/>
            </p:cNvSpPr>
            <p:nvPr/>
          </p:nvSpPr>
          <p:spPr bwMode="auto">
            <a:xfrm>
              <a:off x="3168" y="2544"/>
              <a:ext cx="2208" cy="1296"/>
            </a:xfrm>
            <a:prstGeom prst="roundRect">
              <a:avLst>
                <a:gd name="adj" fmla="val 16667"/>
              </a:avLst>
            </a:prstGeom>
            <a:pattFill prst="dotGrid">
              <a:fgClr>
                <a:srgbClr val="CCFF33"/>
              </a:fgClr>
              <a:bgClr>
                <a:schemeClr val="bg1"/>
              </a:bgClr>
            </a:pattFill>
            <a:ln w="38100" algn="ctr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7655" name="AutoShape 15" descr="Точечная сетка"/>
            <p:cNvSpPr>
              <a:spLocks noChangeArrowheads="1"/>
            </p:cNvSpPr>
            <p:nvPr/>
          </p:nvSpPr>
          <p:spPr bwMode="auto">
            <a:xfrm>
              <a:off x="480" y="1152"/>
              <a:ext cx="2208" cy="1296"/>
            </a:xfrm>
            <a:prstGeom prst="roundRect">
              <a:avLst>
                <a:gd name="adj" fmla="val 16667"/>
              </a:avLst>
            </a:prstGeom>
            <a:pattFill prst="dotGrid">
              <a:fgClr>
                <a:srgbClr val="CCFF33"/>
              </a:fgClr>
              <a:bgClr>
                <a:schemeClr val="bg1"/>
              </a:bgClr>
            </a:pattFill>
            <a:ln w="38100" algn="ctr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27656" name="Group 6"/>
            <p:cNvGrpSpPr>
              <a:grpSpLocks/>
            </p:cNvGrpSpPr>
            <p:nvPr/>
          </p:nvGrpSpPr>
          <p:grpSpPr bwMode="auto">
            <a:xfrm>
              <a:off x="768" y="1296"/>
              <a:ext cx="384" cy="912"/>
              <a:chOff x="1008" y="1344"/>
              <a:chExt cx="576" cy="912"/>
            </a:xfrm>
          </p:grpSpPr>
          <p:sp>
            <p:nvSpPr>
              <p:cNvPr id="27691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4</a:t>
                </a:r>
              </a:p>
            </p:txBody>
          </p:sp>
          <p:sp>
            <p:nvSpPr>
              <p:cNvPr id="27692" name="WordArt 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7693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7</a:t>
                </a:r>
              </a:p>
            </p:txBody>
          </p:sp>
        </p:grpSp>
        <p:grpSp>
          <p:nvGrpSpPr>
            <p:cNvPr id="27657" name="Group 10"/>
            <p:cNvGrpSpPr>
              <a:grpSpLocks/>
            </p:cNvGrpSpPr>
            <p:nvPr/>
          </p:nvGrpSpPr>
          <p:grpSpPr bwMode="auto">
            <a:xfrm>
              <a:off x="2064" y="1344"/>
              <a:ext cx="384" cy="912"/>
              <a:chOff x="1008" y="1344"/>
              <a:chExt cx="576" cy="912"/>
            </a:xfrm>
          </p:grpSpPr>
          <p:sp>
            <p:nvSpPr>
              <p:cNvPr id="27688" name="WordArt 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2</a:t>
                </a:r>
              </a:p>
            </p:txBody>
          </p:sp>
          <p:sp>
            <p:nvSpPr>
              <p:cNvPr id="27689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7690" name="WordArt 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9</a:t>
                </a:r>
              </a:p>
            </p:txBody>
          </p:sp>
        </p:grpSp>
        <p:sp>
          <p:nvSpPr>
            <p:cNvPr id="27658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296" y="1584"/>
              <a:ext cx="582" cy="3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079"/>
                </a:avLst>
              </a:prstTxWarp>
            </a:bodyPr>
            <a:lstStyle/>
            <a:p>
              <a:r>
                <a:rPr lang="ru-RU" sz="3600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solidFill>
                    <a:srgbClr val="FF00FF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или</a:t>
              </a:r>
            </a:p>
          </p:txBody>
        </p:sp>
        <p:sp>
          <p:nvSpPr>
            <p:cNvPr id="27659" name="AutoShape 16" descr="Точечная сетка"/>
            <p:cNvSpPr>
              <a:spLocks noChangeArrowheads="1"/>
            </p:cNvSpPr>
            <p:nvPr/>
          </p:nvSpPr>
          <p:spPr bwMode="auto">
            <a:xfrm>
              <a:off x="480" y="2544"/>
              <a:ext cx="2208" cy="1296"/>
            </a:xfrm>
            <a:prstGeom prst="roundRect">
              <a:avLst>
                <a:gd name="adj" fmla="val 16667"/>
              </a:avLst>
            </a:prstGeom>
            <a:pattFill prst="dotGrid">
              <a:fgClr>
                <a:srgbClr val="CCFF33"/>
              </a:fgClr>
              <a:bgClr>
                <a:schemeClr val="bg1"/>
              </a:bgClr>
            </a:pattFill>
            <a:ln w="38100" algn="ctr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27660" name="Group 17"/>
            <p:cNvGrpSpPr>
              <a:grpSpLocks/>
            </p:cNvGrpSpPr>
            <p:nvPr/>
          </p:nvGrpSpPr>
          <p:grpSpPr bwMode="auto">
            <a:xfrm>
              <a:off x="3456" y="2736"/>
              <a:ext cx="384" cy="912"/>
              <a:chOff x="1008" y="1344"/>
              <a:chExt cx="576" cy="912"/>
            </a:xfrm>
          </p:grpSpPr>
          <p:sp>
            <p:nvSpPr>
              <p:cNvPr id="27685" name="WordArt 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9</a:t>
                </a:r>
              </a:p>
            </p:txBody>
          </p:sp>
          <p:sp>
            <p:nvSpPr>
              <p:cNvPr id="27686" name="WordArt 1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7687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10</a:t>
                </a:r>
              </a:p>
            </p:txBody>
          </p:sp>
        </p:grpSp>
        <p:grpSp>
          <p:nvGrpSpPr>
            <p:cNvPr id="27661" name="Group 21"/>
            <p:cNvGrpSpPr>
              <a:grpSpLocks/>
            </p:cNvGrpSpPr>
            <p:nvPr/>
          </p:nvGrpSpPr>
          <p:grpSpPr bwMode="auto">
            <a:xfrm>
              <a:off x="4752" y="2688"/>
              <a:ext cx="384" cy="912"/>
              <a:chOff x="1008" y="1344"/>
              <a:chExt cx="576" cy="912"/>
            </a:xfrm>
          </p:grpSpPr>
          <p:sp>
            <p:nvSpPr>
              <p:cNvPr id="27682" name="WordArt 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13</a:t>
                </a:r>
              </a:p>
            </p:txBody>
          </p:sp>
          <p:sp>
            <p:nvSpPr>
              <p:cNvPr id="27683" name="WordArt 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7684" name="WordArt 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15</a:t>
                </a:r>
              </a:p>
            </p:txBody>
          </p:sp>
        </p:grpSp>
        <p:sp>
          <p:nvSpPr>
            <p:cNvPr id="27662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3984" y="3024"/>
              <a:ext cx="582" cy="3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079"/>
                </a:avLst>
              </a:prstTxWarp>
            </a:bodyPr>
            <a:lstStyle/>
            <a:p>
              <a:r>
                <a:rPr lang="ru-RU" sz="3600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solidFill>
                    <a:srgbClr val="FF00FF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или</a:t>
              </a:r>
            </a:p>
          </p:txBody>
        </p:sp>
        <p:grpSp>
          <p:nvGrpSpPr>
            <p:cNvPr id="27663" name="Group 27"/>
            <p:cNvGrpSpPr>
              <a:grpSpLocks/>
            </p:cNvGrpSpPr>
            <p:nvPr/>
          </p:nvGrpSpPr>
          <p:grpSpPr bwMode="auto">
            <a:xfrm>
              <a:off x="768" y="2688"/>
              <a:ext cx="384" cy="912"/>
              <a:chOff x="1008" y="1344"/>
              <a:chExt cx="576" cy="912"/>
            </a:xfrm>
          </p:grpSpPr>
          <p:sp>
            <p:nvSpPr>
              <p:cNvPr id="27679" name="WordArt 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3</a:t>
                </a:r>
              </a:p>
            </p:txBody>
          </p:sp>
          <p:sp>
            <p:nvSpPr>
              <p:cNvPr id="27680" name="WordArt 2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7681" name="WordArt 3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14</a:t>
                </a:r>
              </a:p>
            </p:txBody>
          </p:sp>
        </p:grpSp>
        <p:grpSp>
          <p:nvGrpSpPr>
            <p:cNvPr id="27664" name="Group 31"/>
            <p:cNvGrpSpPr>
              <a:grpSpLocks/>
            </p:cNvGrpSpPr>
            <p:nvPr/>
          </p:nvGrpSpPr>
          <p:grpSpPr bwMode="auto">
            <a:xfrm>
              <a:off x="2112" y="2688"/>
              <a:ext cx="384" cy="912"/>
              <a:chOff x="1008" y="1344"/>
              <a:chExt cx="576" cy="912"/>
            </a:xfrm>
          </p:grpSpPr>
          <p:sp>
            <p:nvSpPr>
              <p:cNvPr id="27676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9</a:t>
                </a:r>
              </a:p>
            </p:txBody>
          </p:sp>
          <p:sp>
            <p:nvSpPr>
              <p:cNvPr id="27677" name="WordArt 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7678" name="WordArt 3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31</a:t>
                </a:r>
              </a:p>
            </p:txBody>
          </p:sp>
        </p:grpSp>
        <p:sp>
          <p:nvSpPr>
            <p:cNvPr id="27665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1344" y="2976"/>
              <a:ext cx="582" cy="3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079"/>
                </a:avLst>
              </a:prstTxWarp>
            </a:bodyPr>
            <a:lstStyle/>
            <a:p>
              <a:r>
                <a:rPr lang="ru-RU" sz="3600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solidFill>
                    <a:srgbClr val="FF00FF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или</a:t>
              </a:r>
            </a:p>
          </p:txBody>
        </p:sp>
        <p:sp>
          <p:nvSpPr>
            <p:cNvPr id="27666" name="AutoShape 36" descr="Точечная сетка"/>
            <p:cNvSpPr>
              <a:spLocks noChangeArrowheads="1"/>
            </p:cNvSpPr>
            <p:nvPr/>
          </p:nvSpPr>
          <p:spPr bwMode="auto">
            <a:xfrm>
              <a:off x="3120" y="1152"/>
              <a:ext cx="2208" cy="1296"/>
            </a:xfrm>
            <a:prstGeom prst="roundRect">
              <a:avLst>
                <a:gd name="adj" fmla="val 16667"/>
              </a:avLst>
            </a:prstGeom>
            <a:pattFill prst="dotGrid">
              <a:fgClr>
                <a:srgbClr val="CCFF33"/>
              </a:fgClr>
              <a:bgClr>
                <a:schemeClr val="bg1"/>
              </a:bgClr>
            </a:pattFill>
            <a:ln w="38100" algn="ctr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27667" name="Group 37"/>
            <p:cNvGrpSpPr>
              <a:grpSpLocks/>
            </p:cNvGrpSpPr>
            <p:nvPr/>
          </p:nvGrpSpPr>
          <p:grpSpPr bwMode="auto">
            <a:xfrm>
              <a:off x="3408" y="1296"/>
              <a:ext cx="384" cy="912"/>
              <a:chOff x="1008" y="1344"/>
              <a:chExt cx="576" cy="912"/>
            </a:xfrm>
          </p:grpSpPr>
          <p:sp>
            <p:nvSpPr>
              <p:cNvPr id="27673" name="WordArt 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5</a:t>
                </a:r>
              </a:p>
            </p:txBody>
          </p:sp>
          <p:sp>
            <p:nvSpPr>
              <p:cNvPr id="27674" name="WordArt 3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7675" name="WordArt 4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27668" name="Group 41"/>
            <p:cNvGrpSpPr>
              <a:grpSpLocks/>
            </p:cNvGrpSpPr>
            <p:nvPr/>
          </p:nvGrpSpPr>
          <p:grpSpPr bwMode="auto">
            <a:xfrm>
              <a:off x="4704" y="1296"/>
              <a:ext cx="384" cy="912"/>
              <a:chOff x="1008" y="1344"/>
              <a:chExt cx="576" cy="912"/>
            </a:xfrm>
          </p:grpSpPr>
          <p:sp>
            <p:nvSpPr>
              <p:cNvPr id="27670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56" y="1344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7</a:t>
                </a:r>
              </a:p>
            </p:txBody>
          </p:sp>
          <p:sp>
            <p:nvSpPr>
              <p:cNvPr id="27671" name="WordArt 4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776"/>
                <a:ext cx="576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_</a:t>
                </a:r>
              </a:p>
            </p:txBody>
          </p:sp>
          <p:sp>
            <p:nvSpPr>
              <p:cNvPr id="27672" name="WordArt 4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8" y="1872"/>
                <a:ext cx="432" cy="3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i="1" kern="10" dirty="0">
                    <a:ln w="12700">
                      <a:solidFill>
                        <a:srgbClr val="FF00FF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00"/>
                        </a:gs>
                        <a:gs pos="50000">
                          <a:srgbClr val="FF00FF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  <a:effectLst>
                      <a:outerShdw dist="45791" dir="2021404" algn="ctr" rotWithShape="0">
                        <a:srgbClr val="9999FF"/>
                      </a:outerShdw>
                    </a:effectLst>
                    <a:latin typeface="Arial"/>
                    <a:cs typeface="Arial"/>
                  </a:rPr>
                  <a:t>8</a:t>
                </a:r>
              </a:p>
            </p:txBody>
          </p:sp>
        </p:grpSp>
        <p:sp>
          <p:nvSpPr>
            <p:cNvPr id="27669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936" y="1584"/>
              <a:ext cx="582" cy="3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079"/>
                </a:avLst>
              </a:prstTxWarp>
            </a:bodyPr>
            <a:lstStyle/>
            <a:p>
              <a:r>
                <a:rPr lang="ru-RU" sz="3600" kern="10" dirty="0">
                  <a:ln w="12700">
                    <a:solidFill>
                      <a:srgbClr val="FF00FF"/>
                    </a:solidFill>
                    <a:round/>
                    <a:headEnd/>
                    <a:tailEnd/>
                  </a:ln>
                  <a:solidFill>
                    <a:srgbClr val="FF00FF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или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  <p:bldP spid="7373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smile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773238"/>
            <a:ext cx="11398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 descr="unsur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5157788"/>
            <a:ext cx="1319212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umnik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3500438"/>
            <a:ext cx="1577975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WordArt 8"/>
          <p:cNvSpPr>
            <a:spLocks noChangeArrowheads="1" noChangeShapeType="1" noTextEdit="1"/>
          </p:cNvSpPr>
          <p:nvPr/>
        </p:nvSpPr>
        <p:spPr bwMode="auto">
          <a:xfrm>
            <a:off x="2700338" y="260350"/>
            <a:ext cx="38877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Самооценка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2268538" y="2060575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3300"/>
                </a:solidFill>
              </a:rPr>
              <a:t>Хорошо понял тему и хорошо</a:t>
            </a:r>
          </a:p>
          <a:p>
            <a:r>
              <a:rPr lang="ru-RU" b="1" i="1">
                <a:solidFill>
                  <a:srgbClr val="FF3300"/>
                </a:solidFill>
              </a:rPr>
              <a:t>поработал на уроке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2339975" y="3573463"/>
            <a:ext cx="54006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66FF"/>
                </a:solidFill>
              </a:rPr>
              <a:t>Недостаточно хорошо</a:t>
            </a:r>
          </a:p>
          <a:p>
            <a:r>
              <a:rPr lang="ru-RU" b="1" i="1">
                <a:solidFill>
                  <a:srgbClr val="0066FF"/>
                </a:solidFill>
              </a:rPr>
              <a:t>понял тему, недостаточно хорошо</a:t>
            </a:r>
            <a:r>
              <a:rPr lang="ru-RU"/>
              <a:t> </a:t>
            </a:r>
            <a:r>
              <a:rPr lang="ru-RU" b="1" i="1">
                <a:solidFill>
                  <a:srgbClr val="0066FF"/>
                </a:solidFill>
              </a:rPr>
              <a:t>поработал на уроке</a:t>
            </a:r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2411413" y="5516563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6600"/>
                </a:solidFill>
              </a:rPr>
              <a:t>Много нужно работать</a:t>
            </a:r>
          </a:p>
          <a:p>
            <a:r>
              <a:rPr lang="ru-RU" b="1" i="1">
                <a:solidFill>
                  <a:srgbClr val="006600"/>
                </a:solidFill>
              </a:rPr>
              <a:t>над данной темой</a:t>
            </a:r>
          </a:p>
        </p:txBody>
      </p:sp>
      <p:pic>
        <p:nvPicPr>
          <p:cNvPr id="19468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745" fill="hold"/>
                                        <p:tgtEl>
                                          <p:spTgt spid="194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8"/>
                </p:tgtEl>
              </p:cMediaNode>
            </p:audio>
          </p:childTnLst>
        </p:cTn>
      </p:par>
    </p:tnLst>
    <p:bldLst>
      <p:bldP spid="19464" grpId="0" animBg="1"/>
      <p:bldP spid="19465" grpId="0"/>
      <p:bldP spid="19466" grpId="0"/>
      <p:bldP spid="194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77200" y="5672138"/>
            <a:ext cx="635000" cy="654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3" name="Группа 60"/>
          <p:cNvGrpSpPr>
            <a:grpSpLocks/>
          </p:cNvGrpSpPr>
          <p:nvPr/>
        </p:nvGrpSpPr>
        <p:grpSpPr bwMode="auto">
          <a:xfrm>
            <a:off x="2597150" y="1570038"/>
            <a:ext cx="4083050" cy="3509962"/>
            <a:chOff x="2597751" y="2755900"/>
            <a:chExt cx="4082453" cy="3509338"/>
          </a:xfrm>
        </p:grpSpPr>
        <p:grpSp>
          <p:nvGrpSpPr>
            <p:cNvPr id="4" name="Группа 55"/>
            <p:cNvGrpSpPr>
              <a:grpSpLocks/>
            </p:cNvGrpSpPr>
            <p:nvPr/>
          </p:nvGrpSpPr>
          <p:grpSpPr bwMode="auto">
            <a:xfrm flipH="1">
              <a:off x="2597751" y="2755900"/>
              <a:ext cx="2084316" cy="3509338"/>
              <a:chOff x="4595888" y="2755900"/>
              <a:chExt cx="2084316" cy="3509338"/>
            </a:xfrm>
          </p:grpSpPr>
          <p:pic>
            <p:nvPicPr>
              <p:cNvPr id="18444" name="Picture 6" descr="&amp;Fcy;&amp;rcy;&amp;ucy;&amp;kcy;&amp;tcy;&amp;ycy; &amp;icy; &amp;yacy;&amp;gcy;&amp;ocy;&amp;dcy;&amp;ycy; &amp;vcy; &amp;vcy;&amp;iecy;&amp;kcy;&amp;tcy;&amp;ocy;&amp;rcy;&amp;iecy; | Vector fruits and berries 6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9FFFF"/>
                  </a:clrFrom>
                  <a:clrTo>
                    <a:srgbClr val="F9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 rot="-2976048">
                <a:off x="4639288" y="2933700"/>
                <a:ext cx="1261534" cy="9059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5" name="Picture 6" descr="&amp;Fcy;&amp;rcy;&amp;ucy;&amp;kcy;&amp;tcy;&amp;ycy; &amp;icy; &amp;yacy;&amp;gcy;&amp;ocy;&amp;dcy;&amp;ycy; &amp;vcy; &amp;vcy;&amp;iecy;&amp;kcy;&amp;tcy;&amp;ocy;&amp;rcy;&amp;iecy; | Vector fruits and berries 6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9FFFF"/>
                  </a:clrFrom>
                  <a:clrTo>
                    <a:srgbClr val="F9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 rot="-1656327">
                <a:off x="5418670" y="3730148"/>
                <a:ext cx="1261534" cy="9059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6" name="Picture 6" descr="&amp;Fcy;&amp;rcy;&amp;ucy;&amp;kcy;&amp;tcy;&amp;ycy; &amp;icy; &amp;yacy;&amp;gcy;&amp;ocy;&amp;dcy;&amp;ycy; &amp;vcy; &amp;vcy;&amp;iecy;&amp;kcy;&amp;tcy;&amp;ocy;&amp;rcy;&amp;iecy; | Vector fruits and berries 6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9FFFF"/>
                  </a:clrFrom>
                  <a:clrTo>
                    <a:srgbClr val="F9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325533" y="4711699"/>
                <a:ext cx="1261534" cy="9059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7" name="Picture 6" descr="&amp;Fcy;&amp;rcy;&amp;ucy;&amp;kcy;&amp;tcy;&amp;ycy; &amp;icy; &amp;yacy;&amp;gcy;&amp;ocy;&amp;dcy;&amp;ycy; &amp;vcy; &amp;vcy;&amp;iecy;&amp;kcy;&amp;tcy;&amp;ocy;&amp;rcy;&amp;iecy; | Vector fruits and berries 6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9FFFF"/>
                  </a:clrFrom>
                  <a:clrTo>
                    <a:srgbClr val="F9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 rot="1539920">
                <a:off x="4595888" y="5359305"/>
                <a:ext cx="1261534" cy="9059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" name="Группа 54"/>
            <p:cNvGrpSpPr>
              <a:grpSpLocks/>
            </p:cNvGrpSpPr>
            <p:nvPr/>
          </p:nvGrpSpPr>
          <p:grpSpPr bwMode="auto">
            <a:xfrm>
              <a:off x="4705954" y="2916769"/>
              <a:ext cx="1974250" cy="3340003"/>
              <a:chOff x="4705954" y="2916769"/>
              <a:chExt cx="1974250" cy="3340003"/>
            </a:xfrm>
          </p:grpSpPr>
          <p:pic>
            <p:nvPicPr>
              <p:cNvPr id="18440" name="Picture 6" descr="&amp;Fcy;&amp;rcy;&amp;ucy;&amp;kcy;&amp;tcy;&amp;ycy; &amp;icy; &amp;yacy;&amp;gcy;&amp;ocy;&amp;dcy;&amp;ycy; &amp;vcy; &amp;vcy;&amp;iecy;&amp;kcy;&amp;tcy;&amp;ocy;&amp;rcy;&amp;iecy; | Vector fruits and berries 6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9FFFF"/>
                  </a:clrFrom>
                  <a:clrTo>
                    <a:srgbClr val="F9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 rot="-2644887">
                <a:off x="4709465" y="2916769"/>
                <a:ext cx="1261534" cy="9059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1" name="Picture 6" descr="&amp;Fcy;&amp;rcy;&amp;ucy;&amp;kcy;&amp;tcy;&amp;ycy; &amp;icy; &amp;yacy;&amp;gcy;&amp;ocy;&amp;dcy;&amp;ycy; &amp;vcy; &amp;vcy;&amp;iecy;&amp;kcy;&amp;tcy;&amp;ocy;&amp;rcy;&amp;iecy; | Vector fruits and berries 6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9FFFF"/>
                  </a:clrFrom>
                  <a:clrTo>
                    <a:srgbClr val="F9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 rot="-1656327">
                <a:off x="5418670" y="3730148"/>
                <a:ext cx="1261534" cy="9059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2" name="Picture 6" descr="&amp;Fcy;&amp;rcy;&amp;ucy;&amp;kcy;&amp;tcy;&amp;ycy; &amp;icy; &amp;yacy;&amp;gcy;&amp;ocy;&amp;dcy;&amp;ycy; &amp;vcy; &amp;vcy;&amp;iecy;&amp;kcy;&amp;tcy;&amp;ocy;&amp;rcy;&amp;iecy; | Vector fruits and berries 6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9FFFF"/>
                  </a:clrFrom>
                  <a:clrTo>
                    <a:srgbClr val="F9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325533" y="4711699"/>
                <a:ext cx="1261534" cy="9059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3" name="Picture 6" descr="&amp;Fcy;&amp;rcy;&amp;ucy;&amp;kcy;&amp;tcy;&amp;ycy; &amp;icy; &amp;yacy;&amp;gcy;&amp;ocy;&amp;dcy;&amp;ycy; &amp;vcy; &amp;vcy;&amp;iecy;&amp;kcy;&amp;tcy;&amp;ocy;&amp;rcy;&amp;iecy; | Vector fruits and berries 6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9FFFF"/>
                  </a:clrFrom>
                  <a:clrTo>
                    <a:srgbClr val="F9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 rot="1539920">
                <a:off x="4705954" y="5350839"/>
                <a:ext cx="1261534" cy="9059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54" name="Рисунок 53" descr="1359389661_collection-of-realistic-fruit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01"/>
          <a:stretch>
            <a:fillRect/>
          </a:stretch>
        </p:blipFill>
        <p:spPr bwMode="auto">
          <a:xfrm>
            <a:off x="3705225" y="2166938"/>
            <a:ext cx="1733550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E2C565-6FB5-41E4-9247-5305E1090A8B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58"/>
          <p:cNvSpPr/>
          <p:nvPr/>
        </p:nvSpPr>
        <p:spPr>
          <a:xfrm>
            <a:off x="8077200" y="5672138"/>
            <a:ext cx="635000" cy="654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9459" name="Рисунок 2" descr="апельсин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312ACF-6B85-4D73-B17F-92A52AA3331F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8" name="AutoShape 78" descr="Точечная сетка"/>
          <p:cNvSpPr>
            <a:spLocks noChangeArrowheads="1"/>
          </p:cNvSpPr>
          <p:nvPr/>
        </p:nvSpPr>
        <p:spPr bwMode="auto">
          <a:xfrm>
            <a:off x="3962400" y="1828800"/>
            <a:ext cx="4876800" cy="2590800"/>
          </a:xfrm>
          <a:prstGeom prst="roundRect">
            <a:avLst>
              <a:gd name="adj" fmla="val 16667"/>
            </a:avLst>
          </a:prstGeom>
          <a:pattFill prst="dotGrid">
            <a:fgClr>
              <a:srgbClr val="CCFF33">
                <a:alpha val="61176"/>
              </a:srgbClr>
            </a:fgClr>
            <a:bgClr>
              <a:schemeClr val="bg1">
                <a:alpha val="61176"/>
              </a:schemeClr>
            </a:bgClr>
          </a:pattFill>
          <a:ln w="50800" cap="rnd" algn="ctr">
            <a:solidFill>
              <a:srgbClr val="FF99CC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 rot="-2288041">
            <a:off x="3124200" y="2819400"/>
            <a:ext cx="1981200" cy="1108075"/>
            <a:chOff x="1481" y="1472"/>
            <a:chExt cx="2805" cy="1577"/>
          </a:xfrm>
        </p:grpSpPr>
        <p:pic>
          <p:nvPicPr>
            <p:cNvPr id="1055" name="Picture 35"/>
            <p:cNvPicPr>
              <a:picLocks noChangeAspect="1" noChangeArrowheads="1"/>
            </p:cNvPicPr>
            <p:nvPr/>
          </p:nvPicPr>
          <p:blipFill>
            <a:blip r:embed="rId3" cstate="print"/>
            <a:srcRect l="50000" t="47826" b="8696"/>
            <a:stretch>
              <a:fillRect/>
            </a:stretch>
          </p:blipFill>
          <p:spPr bwMode="auto">
            <a:xfrm>
              <a:off x="1584" y="1584"/>
              <a:ext cx="2592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6" name="Freeform 36" descr="Точечная сетка"/>
            <p:cNvSpPr>
              <a:spLocks/>
            </p:cNvSpPr>
            <p:nvPr/>
          </p:nvSpPr>
          <p:spPr bwMode="auto">
            <a:xfrm>
              <a:off x="1488" y="1488"/>
              <a:ext cx="2798" cy="1561"/>
            </a:xfrm>
            <a:custGeom>
              <a:avLst/>
              <a:gdLst>
                <a:gd name="T0" fmla="*/ 0 w 2798"/>
                <a:gd name="T1" fmla="*/ 16 h 1561"/>
                <a:gd name="T2" fmla="*/ 147 w 2798"/>
                <a:gd name="T3" fmla="*/ 16 h 1561"/>
                <a:gd name="T4" fmla="*/ 110 w 2798"/>
                <a:gd name="T5" fmla="*/ 361 h 1561"/>
                <a:gd name="T6" fmla="*/ 110 w 2798"/>
                <a:gd name="T7" fmla="*/ 473 h 1561"/>
                <a:gd name="T8" fmla="*/ 119 w 2798"/>
                <a:gd name="T9" fmla="*/ 610 h 1561"/>
                <a:gd name="T10" fmla="*/ 137 w 2798"/>
                <a:gd name="T11" fmla="*/ 738 h 1561"/>
                <a:gd name="T12" fmla="*/ 192 w 2798"/>
                <a:gd name="T13" fmla="*/ 866 h 1561"/>
                <a:gd name="T14" fmla="*/ 256 w 2798"/>
                <a:gd name="T15" fmla="*/ 985 h 1561"/>
                <a:gd name="T16" fmla="*/ 350 w 2798"/>
                <a:gd name="T17" fmla="*/ 1081 h 1561"/>
                <a:gd name="T18" fmla="*/ 467 w 2798"/>
                <a:gd name="T19" fmla="*/ 1186 h 1561"/>
                <a:gd name="T20" fmla="*/ 590 w 2798"/>
                <a:gd name="T21" fmla="*/ 1273 h 1561"/>
                <a:gd name="T22" fmla="*/ 713 w 2798"/>
                <a:gd name="T23" fmla="*/ 1351 h 1561"/>
                <a:gd name="T24" fmla="*/ 832 w 2798"/>
                <a:gd name="T25" fmla="*/ 1406 h 1561"/>
                <a:gd name="T26" fmla="*/ 979 w 2798"/>
                <a:gd name="T27" fmla="*/ 1451 h 1561"/>
                <a:gd name="T28" fmla="*/ 1161 w 2798"/>
                <a:gd name="T29" fmla="*/ 1497 h 1561"/>
                <a:gd name="T30" fmla="*/ 1358 w 2798"/>
                <a:gd name="T31" fmla="*/ 1513 h 1561"/>
                <a:gd name="T32" fmla="*/ 1550 w 2798"/>
                <a:gd name="T33" fmla="*/ 1513 h 1561"/>
                <a:gd name="T34" fmla="*/ 1701 w 2798"/>
                <a:gd name="T35" fmla="*/ 1497 h 1561"/>
                <a:gd name="T36" fmla="*/ 1838 w 2798"/>
                <a:gd name="T37" fmla="*/ 1465 h 1561"/>
                <a:gd name="T38" fmla="*/ 2030 w 2798"/>
                <a:gd name="T39" fmla="*/ 1406 h 1561"/>
                <a:gd name="T40" fmla="*/ 2185 w 2798"/>
                <a:gd name="T41" fmla="*/ 1342 h 1561"/>
                <a:gd name="T42" fmla="*/ 2323 w 2798"/>
                <a:gd name="T43" fmla="*/ 1259 h 1561"/>
                <a:gd name="T44" fmla="*/ 2441 w 2798"/>
                <a:gd name="T45" fmla="*/ 1168 h 1561"/>
                <a:gd name="T46" fmla="*/ 2558 w 2798"/>
                <a:gd name="T47" fmla="*/ 1081 h 1561"/>
                <a:gd name="T48" fmla="*/ 2617 w 2798"/>
                <a:gd name="T49" fmla="*/ 953 h 1561"/>
                <a:gd name="T50" fmla="*/ 2663 w 2798"/>
                <a:gd name="T51" fmla="*/ 798 h 1561"/>
                <a:gd name="T52" fmla="*/ 2672 w 2798"/>
                <a:gd name="T53" fmla="*/ 651 h 1561"/>
                <a:gd name="T54" fmla="*/ 2654 w 2798"/>
                <a:gd name="T55" fmla="*/ 469 h 1561"/>
                <a:gd name="T56" fmla="*/ 2654 w 2798"/>
                <a:gd name="T57" fmla="*/ 560 h 1561"/>
                <a:gd name="T58" fmla="*/ 2643 w 2798"/>
                <a:gd name="T59" fmla="*/ 382 h 1561"/>
                <a:gd name="T60" fmla="*/ 2560 w 2798"/>
                <a:gd name="T61" fmla="*/ 272 h 1561"/>
                <a:gd name="T62" fmla="*/ 2798 w 2798"/>
                <a:gd name="T63" fmla="*/ 265 h 1561"/>
                <a:gd name="T64" fmla="*/ 2750 w 2798"/>
                <a:gd name="T65" fmla="*/ 1561 h 1561"/>
                <a:gd name="T66" fmla="*/ 14 w 2798"/>
                <a:gd name="T67" fmla="*/ 1561 h 1561"/>
                <a:gd name="T68" fmla="*/ 0 w 2798"/>
                <a:gd name="T69" fmla="*/ 16 h 156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798"/>
                <a:gd name="T106" fmla="*/ 0 h 1561"/>
                <a:gd name="T107" fmla="*/ 2798 w 2798"/>
                <a:gd name="T108" fmla="*/ 1561 h 156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798" h="1561">
                  <a:moveTo>
                    <a:pt x="0" y="16"/>
                  </a:moveTo>
                  <a:cubicBezTo>
                    <a:pt x="50" y="0"/>
                    <a:pt x="94" y="16"/>
                    <a:pt x="147" y="16"/>
                  </a:cubicBezTo>
                  <a:lnTo>
                    <a:pt x="110" y="361"/>
                  </a:lnTo>
                  <a:lnTo>
                    <a:pt x="110" y="473"/>
                  </a:lnTo>
                  <a:lnTo>
                    <a:pt x="119" y="610"/>
                  </a:lnTo>
                  <a:lnTo>
                    <a:pt x="137" y="738"/>
                  </a:lnTo>
                  <a:lnTo>
                    <a:pt x="192" y="866"/>
                  </a:lnTo>
                  <a:lnTo>
                    <a:pt x="256" y="985"/>
                  </a:lnTo>
                  <a:lnTo>
                    <a:pt x="350" y="1081"/>
                  </a:lnTo>
                  <a:lnTo>
                    <a:pt x="467" y="1186"/>
                  </a:lnTo>
                  <a:lnTo>
                    <a:pt x="590" y="1273"/>
                  </a:lnTo>
                  <a:lnTo>
                    <a:pt x="713" y="1351"/>
                  </a:lnTo>
                  <a:lnTo>
                    <a:pt x="832" y="1406"/>
                  </a:lnTo>
                  <a:lnTo>
                    <a:pt x="979" y="1451"/>
                  </a:lnTo>
                  <a:lnTo>
                    <a:pt x="1161" y="1497"/>
                  </a:lnTo>
                  <a:lnTo>
                    <a:pt x="1358" y="1513"/>
                  </a:lnTo>
                  <a:lnTo>
                    <a:pt x="1550" y="1513"/>
                  </a:lnTo>
                  <a:lnTo>
                    <a:pt x="1701" y="1497"/>
                  </a:lnTo>
                  <a:lnTo>
                    <a:pt x="1838" y="1465"/>
                  </a:lnTo>
                  <a:lnTo>
                    <a:pt x="2030" y="1406"/>
                  </a:lnTo>
                  <a:lnTo>
                    <a:pt x="2185" y="1342"/>
                  </a:lnTo>
                  <a:lnTo>
                    <a:pt x="2323" y="1259"/>
                  </a:lnTo>
                  <a:lnTo>
                    <a:pt x="2441" y="1168"/>
                  </a:lnTo>
                  <a:lnTo>
                    <a:pt x="2558" y="1081"/>
                  </a:lnTo>
                  <a:lnTo>
                    <a:pt x="2617" y="953"/>
                  </a:lnTo>
                  <a:lnTo>
                    <a:pt x="2663" y="798"/>
                  </a:lnTo>
                  <a:lnTo>
                    <a:pt x="2672" y="651"/>
                  </a:lnTo>
                  <a:lnTo>
                    <a:pt x="2654" y="469"/>
                  </a:lnTo>
                  <a:lnTo>
                    <a:pt x="2654" y="560"/>
                  </a:lnTo>
                  <a:lnTo>
                    <a:pt x="2643" y="382"/>
                  </a:lnTo>
                  <a:lnTo>
                    <a:pt x="2560" y="272"/>
                  </a:lnTo>
                  <a:lnTo>
                    <a:pt x="2798" y="265"/>
                  </a:lnTo>
                  <a:lnTo>
                    <a:pt x="2750" y="1561"/>
                  </a:lnTo>
                  <a:lnTo>
                    <a:pt x="14" y="1561"/>
                  </a:lnTo>
                  <a:lnTo>
                    <a:pt x="0" y="16"/>
                  </a:lnTo>
                  <a:close/>
                </a:path>
              </a:pathLst>
            </a:custGeom>
            <a:pattFill prst="dotGrid">
              <a:fgClr>
                <a:srgbClr val="CCFF33"/>
              </a:fgClr>
              <a:bgClr>
                <a:srgbClr val="FFFFFF"/>
              </a:bgClr>
            </a:patt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7" name="Freeform 37" descr="Точечная сетка"/>
            <p:cNvSpPr>
              <a:spLocks/>
            </p:cNvSpPr>
            <p:nvPr/>
          </p:nvSpPr>
          <p:spPr bwMode="auto">
            <a:xfrm>
              <a:off x="1481" y="1472"/>
              <a:ext cx="2804" cy="420"/>
            </a:xfrm>
            <a:custGeom>
              <a:avLst/>
              <a:gdLst>
                <a:gd name="T0" fmla="*/ 98 w 2804"/>
                <a:gd name="T1" fmla="*/ 139 h 420"/>
                <a:gd name="T2" fmla="*/ 226 w 2804"/>
                <a:gd name="T3" fmla="*/ 155 h 420"/>
                <a:gd name="T4" fmla="*/ 372 w 2804"/>
                <a:gd name="T5" fmla="*/ 192 h 420"/>
                <a:gd name="T6" fmla="*/ 500 w 2804"/>
                <a:gd name="T7" fmla="*/ 210 h 420"/>
                <a:gd name="T8" fmla="*/ 647 w 2804"/>
                <a:gd name="T9" fmla="*/ 237 h 420"/>
                <a:gd name="T10" fmla="*/ 805 w 2804"/>
                <a:gd name="T11" fmla="*/ 229 h 420"/>
                <a:gd name="T12" fmla="*/ 924 w 2804"/>
                <a:gd name="T13" fmla="*/ 256 h 420"/>
                <a:gd name="T14" fmla="*/ 1015 w 2804"/>
                <a:gd name="T15" fmla="*/ 256 h 420"/>
                <a:gd name="T16" fmla="*/ 1125 w 2804"/>
                <a:gd name="T17" fmla="*/ 265 h 420"/>
                <a:gd name="T18" fmla="*/ 1244 w 2804"/>
                <a:gd name="T19" fmla="*/ 302 h 420"/>
                <a:gd name="T20" fmla="*/ 1390 w 2804"/>
                <a:gd name="T21" fmla="*/ 329 h 420"/>
                <a:gd name="T22" fmla="*/ 1509 w 2804"/>
                <a:gd name="T23" fmla="*/ 302 h 420"/>
                <a:gd name="T24" fmla="*/ 1701 w 2804"/>
                <a:gd name="T25" fmla="*/ 347 h 420"/>
                <a:gd name="T26" fmla="*/ 1911 w 2804"/>
                <a:gd name="T27" fmla="*/ 402 h 420"/>
                <a:gd name="T28" fmla="*/ 2064 w 2804"/>
                <a:gd name="T29" fmla="*/ 420 h 420"/>
                <a:gd name="T30" fmla="*/ 2219 w 2804"/>
                <a:gd name="T31" fmla="*/ 411 h 420"/>
                <a:gd name="T32" fmla="*/ 2439 w 2804"/>
                <a:gd name="T33" fmla="*/ 420 h 420"/>
                <a:gd name="T34" fmla="*/ 2804 w 2804"/>
                <a:gd name="T35" fmla="*/ 365 h 420"/>
                <a:gd name="T36" fmla="*/ 2798 w 2804"/>
                <a:gd name="T37" fmla="*/ 73 h 420"/>
                <a:gd name="T38" fmla="*/ 2469 w 2804"/>
                <a:gd name="T39" fmla="*/ 73 h 420"/>
                <a:gd name="T40" fmla="*/ 1396 w 2804"/>
                <a:gd name="T41" fmla="*/ 82 h 420"/>
                <a:gd name="T42" fmla="*/ 829 w 2804"/>
                <a:gd name="T43" fmla="*/ 64 h 420"/>
                <a:gd name="T44" fmla="*/ 0 w 2804"/>
                <a:gd name="T45" fmla="*/ 0 h 420"/>
                <a:gd name="T46" fmla="*/ 7 w 2804"/>
                <a:gd name="T47" fmla="*/ 100 h 420"/>
                <a:gd name="T48" fmla="*/ 98 w 2804"/>
                <a:gd name="T49" fmla="*/ 139 h 4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04"/>
                <a:gd name="T76" fmla="*/ 0 h 420"/>
                <a:gd name="T77" fmla="*/ 2804 w 2804"/>
                <a:gd name="T78" fmla="*/ 420 h 4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04" h="420">
                  <a:moveTo>
                    <a:pt x="98" y="139"/>
                  </a:moveTo>
                  <a:lnTo>
                    <a:pt x="226" y="155"/>
                  </a:lnTo>
                  <a:lnTo>
                    <a:pt x="372" y="192"/>
                  </a:lnTo>
                  <a:lnTo>
                    <a:pt x="500" y="210"/>
                  </a:lnTo>
                  <a:lnTo>
                    <a:pt x="647" y="237"/>
                  </a:lnTo>
                  <a:lnTo>
                    <a:pt x="805" y="229"/>
                  </a:lnTo>
                  <a:lnTo>
                    <a:pt x="924" y="256"/>
                  </a:lnTo>
                  <a:lnTo>
                    <a:pt x="1015" y="256"/>
                  </a:lnTo>
                  <a:lnTo>
                    <a:pt x="1125" y="265"/>
                  </a:lnTo>
                  <a:lnTo>
                    <a:pt x="1244" y="302"/>
                  </a:lnTo>
                  <a:lnTo>
                    <a:pt x="1390" y="329"/>
                  </a:lnTo>
                  <a:lnTo>
                    <a:pt x="1509" y="302"/>
                  </a:lnTo>
                  <a:lnTo>
                    <a:pt x="1701" y="347"/>
                  </a:lnTo>
                  <a:lnTo>
                    <a:pt x="1911" y="402"/>
                  </a:lnTo>
                  <a:lnTo>
                    <a:pt x="2064" y="420"/>
                  </a:lnTo>
                  <a:lnTo>
                    <a:pt x="2219" y="411"/>
                  </a:lnTo>
                  <a:lnTo>
                    <a:pt x="2439" y="420"/>
                  </a:lnTo>
                  <a:lnTo>
                    <a:pt x="2804" y="365"/>
                  </a:lnTo>
                  <a:lnTo>
                    <a:pt x="2798" y="73"/>
                  </a:lnTo>
                  <a:lnTo>
                    <a:pt x="2469" y="73"/>
                  </a:lnTo>
                  <a:lnTo>
                    <a:pt x="1396" y="82"/>
                  </a:lnTo>
                  <a:lnTo>
                    <a:pt x="829" y="64"/>
                  </a:lnTo>
                  <a:lnTo>
                    <a:pt x="0" y="0"/>
                  </a:lnTo>
                  <a:lnTo>
                    <a:pt x="7" y="100"/>
                  </a:lnTo>
                  <a:lnTo>
                    <a:pt x="98" y="139"/>
                  </a:lnTo>
                  <a:close/>
                </a:path>
              </a:pathLst>
            </a:custGeom>
            <a:pattFill prst="dotGrid">
              <a:fgClr>
                <a:srgbClr val="CCFF33"/>
              </a:fgClr>
              <a:bgClr>
                <a:srgbClr val="FFFFFF"/>
              </a:bgClr>
            </a:patt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1029" name="WordArt 4"/>
          <p:cNvSpPr>
            <a:spLocks noChangeArrowheads="1" noChangeShapeType="1" noTextEdit="1"/>
          </p:cNvSpPr>
          <p:nvPr/>
        </p:nvSpPr>
        <p:spPr bwMode="auto">
          <a:xfrm>
            <a:off x="2819400" y="304800"/>
            <a:ext cx="3276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Доли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609600" y="1143000"/>
            <a:ext cx="7324725" cy="9144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На сколько равных долек разделили апельсин?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 rot="6061047">
            <a:off x="1640681" y="2397919"/>
            <a:ext cx="1976438" cy="1295400"/>
            <a:chOff x="1481" y="1472"/>
            <a:chExt cx="2805" cy="1577"/>
          </a:xfrm>
        </p:grpSpPr>
        <p:pic>
          <p:nvPicPr>
            <p:cNvPr id="1052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 l="50000" t="47826" b="8696"/>
            <a:stretch>
              <a:fillRect/>
            </a:stretch>
          </p:blipFill>
          <p:spPr bwMode="auto">
            <a:xfrm>
              <a:off x="1584" y="1584"/>
              <a:ext cx="2592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3" name="Freeform 24" descr="Точечная сетка"/>
            <p:cNvSpPr>
              <a:spLocks/>
            </p:cNvSpPr>
            <p:nvPr/>
          </p:nvSpPr>
          <p:spPr bwMode="auto">
            <a:xfrm>
              <a:off x="1488" y="1488"/>
              <a:ext cx="2798" cy="1561"/>
            </a:xfrm>
            <a:custGeom>
              <a:avLst/>
              <a:gdLst>
                <a:gd name="T0" fmla="*/ 0 w 2798"/>
                <a:gd name="T1" fmla="*/ 16 h 1561"/>
                <a:gd name="T2" fmla="*/ 147 w 2798"/>
                <a:gd name="T3" fmla="*/ 16 h 1561"/>
                <a:gd name="T4" fmla="*/ 110 w 2798"/>
                <a:gd name="T5" fmla="*/ 361 h 1561"/>
                <a:gd name="T6" fmla="*/ 110 w 2798"/>
                <a:gd name="T7" fmla="*/ 473 h 1561"/>
                <a:gd name="T8" fmla="*/ 119 w 2798"/>
                <a:gd name="T9" fmla="*/ 610 h 1561"/>
                <a:gd name="T10" fmla="*/ 137 w 2798"/>
                <a:gd name="T11" fmla="*/ 738 h 1561"/>
                <a:gd name="T12" fmla="*/ 192 w 2798"/>
                <a:gd name="T13" fmla="*/ 866 h 1561"/>
                <a:gd name="T14" fmla="*/ 256 w 2798"/>
                <a:gd name="T15" fmla="*/ 985 h 1561"/>
                <a:gd name="T16" fmla="*/ 350 w 2798"/>
                <a:gd name="T17" fmla="*/ 1081 h 1561"/>
                <a:gd name="T18" fmla="*/ 467 w 2798"/>
                <a:gd name="T19" fmla="*/ 1186 h 1561"/>
                <a:gd name="T20" fmla="*/ 590 w 2798"/>
                <a:gd name="T21" fmla="*/ 1273 h 1561"/>
                <a:gd name="T22" fmla="*/ 713 w 2798"/>
                <a:gd name="T23" fmla="*/ 1351 h 1561"/>
                <a:gd name="T24" fmla="*/ 832 w 2798"/>
                <a:gd name="T25" fmla="*/ 1406 h 1561"/>
                <a:gd name="T26" fmla="*/ 979 w 2798"/>
                <a:gd name="T27" fmla="*/ 1451 h 1561"/>
                <a:gd name="T28" fmla="*/ 1161 w 2798"/>
                <a:gd name="T29" fmla="*/ 1497 h 1561"/>
                <a:gd name="T30" fmla="*/ 1358 w 2798"/>
                <a:gd name="T31" fmla="*/ 1513 h 1561"/>
                <a:gd name="T32" fmla="*/ 1550 w 2798"/>
                <a:gd name="T33" fmla="*/ 1513 h 1561"/>
                <a:gd name="T34" fmla="*/ 1701 w 2798"/>
                <a:gd name="T35" fmla="*/ 1497 h 1561"/>
                <a:gd name="T36" fmla="*/ 1838 w 2798"/>
                <a:gd name="T37" fmla="*/ 1465 h 1561"/>
                <a:gd name="T38" fmla="*/ 2030 w 2798"/>
                <a:gd name="T39" fmla="*/ 1406 h 1561"/>
                <a:gd name="T40" fmla="*/ 2185 w 2798"/>
                <a:gd name="T41" fmla="*/ 1342 h 1561"/>
                <a:gd name="T42" fmla="*/ 2323 w 2798"/>
                <a:gd name="T43" fmla="*/ 1259 h 1561"/>
                <a:gd name="T44" fmla="*/ 2441 w 2798"/>
                <a:gd name="T45" fmla="*/ 1168 h 1561"/>
                <a:gd name="T46" fmla="*/ 2558 w 2798"/>
                <a:gd name="T47" fmla="*/ 1081 h 1561"/>
                <a:gd name="T48" fmla="*/ 2617 w 2798"/>
                <a:gd name="T49" fmla="*/ 953 h 1561"/>
                <a:gd name="T50" fmla="*/ 2663 w 2798"/>
                <a:gd name="T51" fmla="*/ 798 h 1561"/>
                <a:gd name="T52" fmla="*/ 2672 w 2798"/>
                <a:gd name="T53" fmla="*/ 651 h 1561"/>
                <a:gd name="T54" fmla="*/ 2654 w 2798"/>
                <a:gd name="T55" fmla="*/ 469 h 1561"/>
                <a:gd name="T56" fmla="*/ 2654 w 2798"/>
                <a:gd name="T57" fmla="*/ 560 h 1561"/>
                <a:gd name="T58" fmla="*/ 2643 w 2798"/>
                <a:gd name="T59" fmla="*/ 382 h 1561"/>
                <a:gd name="T60" fmla="*/ 2560 w 2798"/>
                <a:gd name="T61" fmla="*/ 272 h 1561"/>
                <a:gd name="T62" fmla="*/ 2798 w 2798"/>
                <a:gd name="T63" fmla="*/ 265 h 1561"/>
                <a:gd name="T64" fmla="*/ 2750 w 2798"/>
                <a:gd name="T65" fmla="*/ 1561 h 1561"/>
                <a:gd name="T66" fmla="*/ 14 w 2798"/>
                <a:gd name="T67" fmla="*/ 1561 h 1561"/>
                <a:gd name="T68" fmla="*/ 0 w 2798"/>
                <a:gd name="T69" fmla="*/ 16 h 156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798"/>
                <a:gd name="T106" fmla="*/ 0 h 1561"/>
                <a:gd name="T107" fmla="*/ 2798 w 2798"/>
                <a:gd name="T108" fmla="*/ 1561 h 156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798" h="1561">
                  <a:moveTo>
                    <a:pt x="0" y="16"/>
                  </a:moveTo>
                  <a:cubicBezTo>
                    <a:pt x="50" y="0"/>
                    <a:pt x="94" y="16"/>
                    <a:pt x="147" y="16"/>
                  </a:cubicBezTo>
                  <a:lnTo>
                    <a:pt x="110" y="361"/>
                  </a:lnTo>
                  <a:lnTo>
                    <a:pt x="110" y="473"/>
                  </a:lnTo>
                  <a:lnTo>
                    <a:pt x="119" y="610"/>
                  </a:lnTo>
                  <a:lnTo>
                    <a:pt x="137" y="738"/>
                  </a:lnTo>
                  <a:lnTo>
                    <a:pt x="192" y="866"/>
                  </a:lnTo>
                  <a:lnTo>
                    <a:pt x="256" y="985"/>
                  </a:lnTo>
                  <a:lnTo>
                    <a:pt x="350" y="1081"/>
                  </a:lnTo>
                  <a:lnTo>
                    <a:pt x="467" y="1186"/>
                  </a:lnTo>
                  <a:lnTo>
                    <a:pt x="590" y="1273"/>
                  </a:lnTo>
                  <a:lnTo>
                    <a:pt x="713" y="1351"/>
                  </a:lnTo>
                  <a:lnTo>
                    <a:pt x="832" y="1406"/>
                  </a:lnTo>
                  <a:lnTo>
                    <a:pt x="979" y="1451"/>
                  </a:lnTo>
                  <a:lnTo>
                    <a:pt x="1161" y="1497"/>
                  </a:lnTo>
                  <a:lnTo>
                    <a:pt x="1358" y="1513"/>
                  </a:lnTo>
                  <a:lnTo>
                    <a:pt x="1550" y="1513"/>
                  </a:lnTo>
                  <a:lnTo>
                    <a:pt x="1701" y="1497"/>
                  </a:lnTo>
                  <a:lnTo>
                    <a:pt x="1838" y="1465"/>
                  </a:lnTo>
                  <a:lnTo>
                    <a:pt x="2030" y="1406"/>
                  </a:lnTo>
                  <a:lnTo>
                    <a:pt x="2185" y="1342"/>
                  </a:lnTo>
                  <a:lnTo>
                    <a:pt x="2323" y="1259"/>
                  </a:lnTo>
                  <a:lnTo>
                    <a:pt x="2441" y="1168"/>
                  </a:lnTo>
                  <a:lnTo>
                    <a:pt x="2558" y="1081"/>
                  </a:lnTo>
                  <a:lnTo>
                    <a:pt x="2617" y="953"/>
                  </a:lnTo>
                  <a:lnTo>
                    <a:pt x="2663" y="798"/>
                  </a:lnTo>
                  <a:lnTo>
                    <a:pt x="2672" y="651"/>
                  </a:lnTo>
                  <a:lnTo>
                    <a:pt x="2654" y="469"/>
                  </a:lnTo>
                  <a:lnTo>
                    <a:pt x="2654" y="560"/>
                  </a:lnTo>
                  <a:lnTo>
                    <a:pt x="2643" y="382"/>
                  </a:lnTo>
                  <a:lnTo>
                    <a:pt x="2560" y="272"/>
                  </a:lnTo>
                  <a:lnTo>
                    <a:pt x="2798" y="265"/>
                  </a:lnTo>
                  <a:lnTo>
                    <a:pt x="2750" y="1561"/>
                  </a:lnTo>
                  <a:lnTo>
                    <a:pt x="14" y="1561"/>
                  </a:lnTo>
                  <a:lnTo>
                    <a:pt x="0" y="16"/>
                  </a:lnTo>
                  <a:close/>
                </a:path>
              </a:pathLst>
            </a:custGeom>
            <a:pattFill prst="dotGrid">
              <a:fgClr>
                <a:srgbClr val="CCFF33"/>
              </a:fgClr>
              <a:bgClr>
                <a:srgbClr val="FFFFFF"/>
              </a:bgClr>
            </a:patt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4" name="Freeform 25" descr="Точечная сетка"/>
            <p:cNvSpPr>
              <a:spLocks/>
            </p:cNvSpPr>
            <p:nvPr/>
          </p:nvSpPr>
          <p:spPr bwMode="auto">
            <a:xfrm>
              <a:off x="1481" y="1472"/>
              <a:ext cx="2804" cy="420"/>
            </a:xfrm>
            <a:custGeom>
              <a:avLst/>
              <a:gdLst>
                <a:gd name="T0" fmla="*/ 98 w 2804"/>
                <a:gd name="T1" fmla="*/ 139 h 420"/>
                <a:gd name="T2" fmla="*/ 226 w 2804"/>
                <a:gd name="T3" fmla="*/ 155 h 420"/>
                <a:gd name="T4" fmla="*/ 372 w 2804"/>
                <a:gd name="T5" fmla="*/ 192 h 420"/>
                <a:gd name="T6" fmla="*/ 500 w 2804"/>
                <a:gd name="T7" fmla="*/ 210 h 420"/>
                <a:gd name="T8" fmla="*/ 647 w 2804"/>
                <a:gd name="T9" fmla="*/ 237 h 420"/>
                <a:gd name="T10" fmla="*/ 805 w 2804"/>
                <a:gd name="T11" fmla="*/ 229 h 420"/>
                <a:gd name="T12" fmla="*/ 924 w 2804"/>
                <a:gd name="T13" fmla="*/ 256 h 420"/>
                <a:gd name="T14" fmla="*/ 1015 w 2804"/>
                <a:gd name="T15" fmla="*/ 256 h 420"/>
                <a:gd name="T16" fmla="*/ 1125 w 2804"/>
                <a:gd name="T17" fmla="*/ 265 h 420"/>
                <a:gd name="T18" fmla="*/ 1244 w 2804"/>
                <a:gd name="T19" fmla="*/ 302 h 420"/>
                <a:gd name="T20" fmla="*/ 1390 w 2804"/>
                <a:gd name="T21" fmla="*/ 329 h 420"/>
                <a:gd name="T22" fmla="*/ 1509 w 2804"/>
                <a:gd name="T23" fmla="*/ 302 h 420"/>
                <a:gd name="T24" fmla="*/ 1701 w 2804"/>
                <a:gd name="T25" fmla="*/ 347 h 420"/>
                <a:gd name="T26" fmla="*/ 1911 w 2804"/>
                <a:gd name="T27" fmla="*/ 402 h 420"/>
                <a:gd name="T28" fmla="*/ 2064 w 2804"/>
                <a:gd name="T29" fmla="*/ 420 h 420"/>
                <a:gd name="T30" fmla="*/ 2219 w 2804"/>
                <a:gd name="T31" fmla="*/ 411 h 420"/>
                <a:gd name="T32" fmla="*/ 2439 w 2804"/>
                <a:gd name="T33" fmla="*/ 420 h 420"/>
                <a:gd name="T34" fmla="*/ 2804 w 2804"/>
                <a:gd name="T35" fmla="*/ 365 h 420"/>
                <a:gd name="T36" fmla="*/ 2798 w 2804"/>
                <a:gd name="T37" fmla="*/ 73 h 420"/>
                <a:gd name="T38" fmla="*/ 2469 w 2804"/>
                <a:gd name="T39" fmla="*/ 73 h 420"/>
                <a:gd name="T40" fmla="*/ 1396 w 2804"/>
                <a:gd name="T41" fmla="*/ 82 h 420"/>
                <a:gd name="T42" fmla="*/ 829 w 2804"/>
                <a:gd name="T43" fmla="*/ 64 h 420"/>
                <a:gd name="T44" fmla="*/ 0 w 2804"/>
                <a:gd name="T45" fmla="*/ 0 h 420"/>
                <a:gd name="T46" fmla="*/ 7 w 2804"/>
                <a:gd name="T47" fmla="*/ 100 h 420"/>
                <a:gd name="T48" fmla="*/ 98 w 2804"/>
                <a:gd name="T49" fmla="*/ 139 h 4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04"/>
                <a:gd name="T76" fmla="*/ 0 h 420"/>
                <a:gd name="T77" fmla="*/ 2804 w 2804"/>
                <a:gd name="T78" fmla="*/ 420 h 4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04" h="420">
                  <a:moveTo>
                    <a:pt x="98" y="139"/>
                  </a:moveTo>
                  <a:lnTo>
                    <a:pt x="226" y="155"/>
                  </a:lnTo>
                  <a:lnTo>
                    <a:pt x="372" y="192"/>
                  </a:lnTo>
                  <a:lnTo>
                    <a:pt x="500" y="210"/>
                  </a:lnTo>
                  <a:lnTo>
                    <a:pt x="647" y="237"/>
                  </a:lnTo>
                  <a:lnTo>
                    <a:pt x="805" y="229"/>
                  </a:lnTo>
                  <a:lnTo>
                    <a:pt x="924" y="256"/>
                  </a:lnTo>
                  <a:lnTo>
                    <a:pt x="1015" y="256"/>
                  </a:lnTo>
                  <a:lnTo>
                    <a:pt x="1125" y="265"/>
                  </a:lnTo>
                  <a:lnTo>
                    <a:pt x="1244" y="302"/>
                  </a:lnTo>
                  <a:lnTo>
                    <a:pt x="1390" y="329"/>
                  </a:lnTo>
                  <a:lnTo>
                    <a:pt x="1509" y="302"/>
                  </a:lnTo>
                  <a:lnTo>
                    <a:pt x="1701" y="347"/>
                  </a:lnTo>
                  <a:lnTo>
                    <a:pt x="1911" y="402"/>
                  </a:lnTo>
                  <a:lnTo>
                    <a:pt x="2064" y="420"/>
                  </a:lnTo>
                  <a:lnTo>
                    <a:pt x="2219" y="411"/>
                  </a:lnTo>
                  <a:lnTo>
                    <a:pt x="2439" y="420"/>
                  </a:lnTo>
                  <a:lnTo>
                    <a:pt x="2804" y="365"/>
                  </a:lnTo>
                  <a:lnTo>
                    <a:pt x="2798" y="73"/>
                  </a:lnTo>
                  <a:lnTo>
                    <a:pt x="2469" y="73"/>
                  </a:lnTo>
                  <a:lnTo>
                    <a:pt x="1396" y="82"/>
                  </a:lnTo>
                  <a:lnTo>
                    <a:pt x="829" y="64"/>
                  </a:lnTo>
                  <a:lnTo>
                    <a:pt x="0" y="0"/>
                  </a:lnTo>
                  <a:lnTo>
                    <a:pt x="7" y="100"/>
                  </a:lnTo>
                  <a:lnTo>
                    <a:pt x="98" y="139"/>
                  </a:lnTo>
                  <a:close/>
                </a:path>
              </a:pathLst>
            </a:custGeom>
            <a:pattFill prst="dotGrid">
              <a:fgClr>
                <a:srgbClr val="CCFF33"/>
              </a:fgClr>
              <a:bgClr>
                <a:srgbClr val="FFFFFF"/>
              </a:bgClr>
            </a:patt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4" name="Group 26"/>
          <p:cNvGrpSpPr>
            <a:grpSpLocks/>
          </p:cNvGrpSpPr>
          <p:nvPr/>
        </p:nvGrpSpPr>
        <p:grpSpPr bwMode="auto">
          <a:xfrm rot="-598022">
            <a:off x="1981200" y="4495800"/>
            <a:ext cx="2133600" cy="1143000"/>
            <a:chOff x="1481" y="1472"/>
            <a:chExt cx="2805" cy="1577"/>
          </a:xfrm>
        </p:grpSpPr>
        <p:pic>
          <p:nvPicPr>
            <p:cNvPr id="1049" name="Picture 27"/>
            <p:cNvPicPr>
              <a:picLocks noChangeAspect="1" noChangeArrowheads="1"/>
            </p:cNvPicPr>
            <p:nvPr/>
          </p:nvPicPr>
          <p:blipFill>
            <a:blip r:embed="rId3" cstate="print"/>
            <a:srcRect l="50000" t="47826" b="8696"/>
            <a:stretch>
              <a:fillRect/>
            </a:stretch>
          </p:blipFill>
          <p:spPr bwMode="auto">
            <a:xfrm>
              <a:off x="1584" y="1584"/>
              <a:ext cx="2592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0" name="Freeform 28" descr="Точечная сетка"/>
            <p:cNvSpPr>
              <a:spLocks/>
            </p:cNvSpPr>
            <p:nvPr/>
          </p:nvSpPr>
          <p:spPr bwMode="auto">
            <a:xfrm>
              <a:off x="1488" y="1488"/>
              <a:ext cx="2798" cy="1561"/>
            </a:xfrm>
            <a:custGeom>
              <a:avLst/>
              <a:gdLst>
                <a:gd name="T0" fmla="*/ 0 w 2798"/>
                <a:gd name="T1" fmla="*/ 16 h 1561"/>
                <a:gd name="T2" fmla="*/ 147 w 2798"/>
                <a:gd name="T3" fmla="*/ 16 h 1561"/>
                <a:gd name="T4" fmla="*/ 110 w 2798"/>
                <a:gd name="T5" fmla="*/ 361 h 1561"/>
                <a:gd name="T6" fmla="*/ 110 w 2798"/>
                <a:gd name="T7" fmla="*/ 473 h 1561"/>
                <a:gd name="T8" fmla="*/ 119 w 2798"/>
                <a:gd name="T9" fmla="*/ 610 h 1561"/>
                <a:gd name="T10" fmla="*/ 137 w 2798"/>
                <a:gd name="T11" fmla="*/ 738 h 1561"/>
                <a:gd name="T12" fmla="*/ 192 w 2798"/>
                <a:gd name="T13" fmla="*/ 866 h 1561"/>
                <a:gd name="T14" fmla="*/ 256 w 2798"/>
                <a:gd name="T15" fmla="*/ 985 h 1561"/>
                <a:gd name="T16" fmla="*/ 350 w 2798"/>
                <a:gd name="T17" fmla="*/ 1081 h 1561"/>
                <a:gd name="T18" fmla="*/ 467 w 2798"/>
                <a:gd name="T19" fmla="*/ 1186 h 1561"/>
                <a:gd name="T20" fmla="*/ 590 w 2798"/>
                <a:gd name="T21" fmla="*/ 1273 h 1561"/>
                <a:gd name="T22" fmla="*/ 713 w 2798"/>
                <a:gd name="T23" fmla="*/ 1351 h 1561"/>
                <a:gd name="T24" fmla="*/ 832 w 2798"/>
                <a:gd name="T25" fmla="*/ 1406 h 1561"/>
                <a:gd name="T26" fmla="*/ 979 w 2798"/>
                <a:gd name="T27" fmla="*/ 1451 h 1561"/>
                <a:gd name="T28" fmla="*/ 1161 w 2798"/>
                <a:gd name="T29" fmla="*/ 1497 h 1561"/>
                <a:gd name="T30" fmla="*/ 1358 w 2798"/>
                <a:gd name="T31" fmla="*/ 1513 h 1561"/>
                <a:gd name="T32" fmla="*/ 1550 w 2798"/>
                <a:gd name="T33" fmla="*/ 1513 h 1561"/>
                <a:gd name="T34" fmla="*/ 1701 w 2798"/>
                <a:gd name="T35" fmla="*/ 1497 h 1561"/>
                <a:gd name="T36" fmla="*/ 1838 w 2798"/>
                <a:gd name="T37" fmla="*/ 1465 h 1561"/>
                <a:gd name="T38" fmla="*/ 2030 w 2798"/>
                <a:gd name="T39" fmla="*/ 1406 h 1561"/>
                <a:gd name="T40" fmla="*/ 2185 w 2798"/>
                <a:gd name="T41" fmla="*/ 1342 h 1561"/>
                <a:gd name="T42" fmla="*/ 2323 w 2798"/>
                <a:gd name="T43" fmla="*/ 1259 h 1561"/>
                <a:gd name="T44" fmla="*/ 2441 w 2798"/>
                <a:gd name="T45" fmla="*/ 1168 h 1561"/>
                <a:gd name="T46" fmla="*/ 2558 w 2798"/>
                <a:gd name="T47" fmla="*/ 1081 h 1561"/>
                <a:gd name="T48" fmla="*/ 2617 w 2798"/>
                <a:gd name="T49" fmla="*/ 953 h 1561"/>
                <a:gd name="T50" fmla="*/ 2663 w 2798"/>
                <a:gd name="T51" fmla="*/ 798 h 1561"/>
                <a:gd name="T52" fmla="*/ 2672 w 2798"/>
                <a:gd name="T53" fmla="*/ 651 h 1561"/>
                <a:gd name="T54" fmla="*/ 2654 w 2798"/>
                <a:gd name="T55" fmla="*/ 469 h 1561"/>
                <a:gd name="T56" fmla="*/ 2654 w 2798"/>
                <a:gd name="T57" fmla="*/ 560 h 1561"/>
                <a:gd name="T58" fmla="*/ 2643 w 2798"/>
                <a:gd name="T59" fmla="*/ 382 h 1561"/>
                <a:gd name="T60" fmla="*/ 2560 w 2798"/>
                <a:gd name="T61" fmla="*/ 272 h 1561"/>
                <a:gd name="T62" fmla="*/ 2798 w 2798"/>
                <a:gd name="T63" fmla="*/ 265 h 1561"/>
                <a:gd name="T64" fmla="*/ 2750 w 2798"/>
                <a:gd name="T65" fmla="*/ 1561 h 1561"/>
                <a:gd name="T66" fmla="*/ 14 w 2798"/>
                <a:gd name="T67" fmla="*/ 1561 h 1561"/>
                <a:gd name="T68" fmla="*/ 0 w 2798"/>
                <a:gd name="T69" fmla="*/ 16 h 156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798"/>
                <a:gd name="T106" fmla="*/ 0 h 1561"/>
                <a:gd name="T107" fmla="*/ 2798 w 2798"/>
                <a:gd name="T108" fmla="*/ 1561 h 156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798" h="1561">
                  <a:moveTo>
                    <a:pt x="0" y="16"/>
                  </a:moveTo>
                  <a:cubicBezTo>
                    <a:pt x="50" y="0"/>
                    <a:pt x="94" y="16"/>
                    <a:pt x="147" y="16"/>
                  </a:cubicBezTo>
                  <a:lnTo>
                    <a:pt x="110" y="361"/>
                  </a:lnTo>
                  <a:lnTo>
                    <a:pt x="110" y="473"/>
                  </a:lnTo>
                  <a:lnTo>
                    <a:pt x="119" y="610"/>
                  </a:lnTo>
                  <a:lnTo>
                    <a:pt x="137" y="738"/>
                  </a:lnTo>
                  <a:lnTo>
                    <a:pt x="192" y="866"/>
                  </a:lnTo>
                  <a:lnTo>
                    <a:pt x="256" y="985"/>
                  </a:lnTo>
                  <a:lnTo>
                    <a:pt x="350" y="1081"/>
                  </a:lnTo>
                  <a:lnTo>
                    <a:pt x="467" y="1186"/>
                  </a:lnTo>
                  <a:lnTo>
                    <a:pt x="590" y="1273"/>
                  </a:lnTo>
                  <a:lnTo>
                    <a:pt x="713" y="1351"/>
                  </a:lnTo>
                  <a:lnTo>
                    <a:pt x="832" y="1406"/>
                  </a:lnTo>
                  <a:lnTo>
                    <a:pt x="979" y="1451"/>
                  </a:lnTo>
                  <a:lnTo>
                    <a:pt x="1161" y="1497"/>
                  </a:lnTo>
                  <a:lnTo>
                    <a:pt x="1358" y="1513"/>
                  </a:lnTo>
                  <a:lnTo>
                    <a:pt x="1550" y="1513"/>
                  </a:lnTo>
                  <a:lnTo>
                    <a:pt x="1701" y="1497"/>
                  </a:lnTo>
                  <a:lnTo>
                    <a:pt x="1838" y="1465"/>
                  </a:lnTo>
                  <a:lnTo>
                    <a:pt x="2030" y="1406"/>
                  </a:lnTo>
                  <a:lnTo>
                    <a:pt x="2185" y="1342"/>
                  </a:lnTo>
                  <a:lnTo>
                    <a:pt x="2323" y="1259"/>
                  </a:lnTo>
                  <a:lnTo>
                    <a:pt x="2441" y="1168"/>
                  </a:lnTo>
                  <a:lnTo>
                    <a:pt x="2558" y="1081"/>
                  </a:lnTo>
                  <a:lnTo>
                    <a:pt x="2617" y="953"/>
                  </a:lnTo>
                  <a:lnTo>
                    <a:pt x="2663" y="798"/>
                  </a:lnTo>
                  <a:lnTo>
                    <a:pt x="2672" y="651"/>
                  </a:lnTo>
                  <a:lnTo>
                    <a:pt x="2654" y="469"/>
                  </a:lnTo>
                  <a:lnTo>
                    <a:pt x="2654" y="560"/>
                  </a:lnTo>
                  <a:lnTo>
                    <a:pt x="2643" y="382"/>
                  </a:lnTo>
                  <a:lnTo>
                    <a:pt x="2560" y="272"/>
                  </a:lnTo>
                  <a:lnTo>
                    <a:pt x="2798" y="265"/>
                  </a:lnTo>
                  <a:lnTo>
                    <a:pt x="2750" y="1561"/>
                  </a:lnTo>
                  <a:lnTo>
                    <a:pt x="14" y="1561"/>
                  </a:lnTo>
                  <a:lnTo>
                    <a:pt x="0" y="16"/>
                  </a:lnTo>
                  <a:close/>
                </a:path>
              </a:pathLst>
            </a:custGeom>
            <a:pattFill prst="dotGrid">
              <a:fgClr>
                <a:srgbClr val="CCFF33"/>
              </a:fgClr>
              <a:bgClr>
                <a:srgbClr val="FFFFFF"/>
              </a:bgClr>
            </a:patt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1" name="Freeform 29" descr="Точечная сетка"/>
            <p:cNvSpPr>
              <a:spLocks/>
            </p:cNvSpPr>
            <p:nvPr/>
          </p:nvSpPr>
          <p:spPr bwMode="auto">
            <a:xfrm>
              <a:off x="1481" y="1472"/>
              <a:ext cx="2804" cy="420"/>
            </a:xfrm>
            <a:custGeom>
              <a:avLst/>
              <a:gdLst>
                <a:gd name="T0" fmla="*/ 98 w 2804"/>
                <a:gd name="T1" fmla="*/ 139 h 420"/>
                <a:gd name="T2" fmla="*/ 226 w 2804"/>
                <a:gd name="T3" fmla="*/ 155 h 420"/>
                <a:gd name="T4" fmla="*/ 372 w 2804"/>
                <a:gd name="T5" fmla="*/ 192 h 420"/>
                <a:gd name="T6" fmla="*/ 500 w 2804"/>
                <a:gd name="T7" fmla="*/ 210 h 420"/>
                <a:gd name="T8" fmla="*/ 647 w 2804"/>
                <a:gd name="T9" fmla="*/ 237 h 420"/>
                <a:gd name="T10" fmla="*/ 805 w 2804"/>
                <a:gd name="T11" fmla="*/ 229 h 420"/>
                <a:gd name="T12" fmla="*/ 924 w 2804"/>
                <a:gd name="T13" fmla="*/ 256 h 420"/>
                <a:gd name="T14" fmla="*/ 1015 w 2804"/>
                <a:gd name="T15" fmla="*/ 256 h 420"/>
                <a:gd name="T16" fmla="*/ 1125 w 2804"/>
                <a:gd name="T17" fmla="*/ 265 h 420"/>
                <a:gd name="T18" fmla="*/ 1244 w 2804"/>
                <a:gd name="T19" fmla="*/ 302 h 420"/>
                <a:gd name="T20" fmla="*/ 1390 w 2804"/>
                <a:gd name="T21" fmla="*/ 329 h 420"/>
                <a:gd name="T22" fmla="*/ 1509 w 2804"/>
                <a:gd name="T23" fmla="*/ 302 h 420"/>
                <a:gd name="T24" fmla="*/ 1701 w 2804"/>
                <a:gd name="T25" fmla="*/ 347 h 420"/>
                <a:gd name="T26" fmla="*/ 1911 w 2804"/>
                <a:gd name="T27" fmla="*/ 402 h 420"/>
                <a:gd name="T28" fmla="*/ 2064 w 2804"/>
                <a:gd name="T29" fmla="*/ 420 h 420"/>
                <a:gd name="T30" fmla="*/ 2219 w 2804"/>
                <a:gd name="T31" fmla="*/ 411 h 420"/>
                <a:gd name="T32" fmla="*/ 2439 w 2804"/>
                <a:gd name="T33" fmla="*/ 420 h 420"/>
                <a:gd name="T34" fmla="*/ 2804 w 2804"/>
                <a:gd name="T35" fmla="*/ 365 h 420"/>
                <a:gd name="T36" fmla="*/ 2798 w 2804"/>
                <a:gd name="T37" fmla="*/ 73 h 420"/>
                <a:gd name="T38" fmla="*/ 2469 w 2804"/>
                <a:gd name="T39" fmla="*/ 73 h 420"/>
                <a:gd name="T40" fmla="*/ 1396 w 2804"/>
                <a:gd name="T41" fmla="*/ 82 h 420"/>
                <a:gd name="T42" fmla="*/ 829 w 2804"/>
                <a:gd name="T43" fmla="*/ 64 h 420"/>
                <a:gd name="T44" fmla="*/ 0 w 2804"/>
                <a:gd name="T45" fmla="*/ 0 h 420"/>
                <a:gd name="T46" fmla="*/ 7 w 2804"/>
                <a:gd name="T47" fmla="*/ 100 h 420"/>
                <a:gd name="T48" fmla="*/ 98 w 2804"/>
                <a:gd name="T49" fmla="*/ 139 h 4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04"/>
                <a:gd name="T76" fmla="*/ 0 h 420"/>
                <a:gd name="T77" fmla="*/ 2804 w 2804"/>
                <a:gd name="T78" fmla="*/ 420 h 4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04" h="420">
                  <a:moveTo>
                    <a:pt x="98" y="139"/>
                  </a:moveTo>
                  <a:lnTo>
                    <a:pt x="226" y="155"/>
                  </a:lnTo>
                  <a:lnTo>
                    <a:pt x="372" y="192"/>
                  </a:lnTo>
                  <a:lnTo>
                    <a:pt x="500" y="210"/>
                  </a:lnTo>
                  <a:lnTo>
                    <a:pt x="647" y="237"/>
                  </a:lnTo>
                  <a:lnTo>
                    <a:pt x="805" y="229"/>
                  </a:lnTo>
                  <a:lnTo>
                    <a:pt x="924" y="256"/>
                  </a:lnTo>
                  <a:lnTo>
                    <a:pt x="1015" y="256"/>
                  </a:lnTo>
                  <a:lnTo>
                    <a:pt x="1125" y="265"/>
                  </a:lnTo>
                  <a:lnTo>
                    <a:pt x="1244" y="302"/>
                  </a:lnTo>
                  <a:lnTo>
                    <a:pt x="1390" y="329"/>
                  </a:lnTo>
                  <a:lnTo>
                    <a:pt x="1509" y="302"/>
                  </a:lnTo>
                  <a:lnTo>
                    <a:pt x="1701" y="347"/>
                  </a:lnTo>
                  <a:lnTo>
                    <a:pt x="1911" y="402"/>
                  </a:lnTo>
                  <a:lnTo>
                    <a:pt x="2064" y="420"/>
                  </a:lnTo>
                  <a:lnTo>
                    <a:pt x="2219" y="411"/>
                  </a:lnTo>
                  <a:lnTo>
                    <a:pt x="2439" y="420"/>
                  </a:lnTo>
                  <a:lnTo>
                    <a:pt x="2804" y="365"/>
                  </a:lnTo>
                  <a:lnTo>
                    <a:pt x="2798" y="73"/>
                  </a:lnTo>
                  <a:lnTo>
                    <a:pt x="2469" y="73"/>
                  </a:lnTo>
                  <a:lnTo>
                    <a:pt x="1396" y="82"/>
                  </a:lnTo>
                  <a:lnTo>
                    <a:pt x="829" y="64"/>
                  </a:lnTo>
                  <a:lnTo>
                    <a:pt x="0" y="0"/>
                  </a:lnTo>
                  <a:lnTo>
                    <a:pt x="7" y="100"/>
                  </a:lnTo>
                  <a:lnTo>
                    <a:pt x="98" y="139"/>
                  </a:lnTo>
                  <a:close/>
                </a:path>
              </a:pathLst>
            </a:custGeom>
            <a:pattFill prst="dotGrid">
              <a:fgClr>
                <a:srgbClr val="CCFF33"/>
              </a:fgClr>
              <a:bgClr>
                <a:srgbClr val="FFFFFF"/>
              </a:bgClr>
            </a:patt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5" name="Group 30"/>
          <p:cNvGrpSpPr>
            <a:grpSpLocks/>
          </p:cNvGrpSpPr>
          <p:nvPr/>
        </p:nvGrpSpPr>
        <p:grpSpPr bwMode="auto">
          <a:xfrm rot="19926392" flipH="1">
            <a:off x="304800" y="4038600"/>
            <a:ext cx="2065338" cy="1108075"/>
            <a:chOff x="1481" y="1472"/>
            <a:chExt cx="2805" cy="1577"/>
          </a:xfrm>
        </p:grpSpPr>
        <p:pic>
          <p:nvPicPr>
            <p:cNvPr id="1046" name="Picture 31"/>
            <p:cNvPicPr>
              <a:picLocks noChangeAspect="1" noChangeArrowheads="1"/>
            </p:cNvPicPr>
            <p:nvPr/>
          </p:nvPicPr>
          <p:blipFill>
            <a:blip r:embed="rId3" cstate="print"/>
            <a:srcRect l="50000" t="47826" b="8696"/>
            <a:stretch>
              <a:fillRect/>
            </a:stretch>
          </p:blipFill>
          <p:spPr bwMode="auto">
            <a:xfrm>
              <a:off x="1584" y="1584"/>
              <a:ext cx="2592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7" name="Freeform 32" descr="Точечная сетка"/>
            <p:cNvSpPr>
              <a:spLocks/>
            </p:cNvSpPr>
            <p:nvPr/>
          </p:nvSpPr>
          <p:spPr bwMode="auto">
            <a:xfrm>
              <a:off x="1488" y="1488"/>
              <a:ext cx="2798" cy="1561"/>
            </a:xfrm>
            <a:custGeom>
              <a:avLst/>
              <a:gdLst>
                <a:gd name="T0" fmla="*/ 0 w 2798"/>
                <a:gd name="T1" fmla="*/ 16 h 1561"/>
                <a:gd name="T2" fmla="*/ 147 w 2798"/>
                <a:gd name="T3" fmla="*/ 16 h 1561"/>
                <a:gd name="T4" fmla="*/ 110 w 2798"/>
                <a:gd name="T5" fmla="*/ 361 h 1561"/>
                <a:gd name="T6" fmla="*/ 110 w 2798"/>
                <a:gd name="T7" fmla="*/ 473 h 1561"/>
                <a:gd name="T8" fmla="*/ 119 w 2798"/>
                <a:gd name="T9" fmla="*/ 610 h 1561"/>
                <a:gd name="T10" fmla="*/ 137 w 2798"/>
                <a:gd name="T11" fmla="*/ 738 h 1561"/>
                <a:gd name="T12" fmla="*/ 192 w 2798"/>
                <a:gd name="T13" fmla="*/ 866 h 1561"/>
                <a:gd name="T14" fmla="*/ 256 w 2798"/>
                <a:gd name="T15" fmla="*/ 985 h 1561"/>
                <a:gd name="T16" fmla="*/ 350 w 2798"/>
                <a:gd name="T17" fmla="*/ 1081 h 1561"/>
                <a:gd name="T18" fmla="*/ 467 w 2798"/>
                <a:gd name="T19" fmla="*/ 1186 h 1561"/>
                <a:gd name="T20" fmla="*/ 590 w 2798"/>
                <a:gd name="T21" fmla="*/ 1273 h 1561"/>
                <a:gd name="T22" fmla="*/ 713 w 2798"/>
                <a:gd name="T23" fmla="*/ 1351 h 1561"/>
                <a:gd name="T24" fmla="*/ 832 w 2798"/>
                <a:gd name="T25" fmla="*/ 1406 h 1561"/>
                <a:gd name="T26" fmla="*/ 979 w 2798"/>
                <a:gd name="T27" fmla="*/ 1451 h 1561"/>
                <a:gd name="T28" fmla="*/ 1161 w 2798"/>
                <a:gd name="T29" fmla="*/ 1497 h 1561"/>
                <a:gd name="T30" fmla="*/ 1358 w 2798"/>
                <a:gd name="T31" fmla="*/ 1513 h 1561"/>
                <a:gd name="T32" fmla="*/ 1550 w 2798"/>
                <a:gd name="T33" fmla="*/ 1513 h 1561"/>
                <a:gd name="T34" fmla="*/ 1701 w 2798"/>
                <a:gd name="T35" fmla="*/ 1497 h 1561"/>
                <a:gd name="T36" fmla="*/ 1838 w 2798"/>
                <a:gd name="T37" fmla="*/ 1465 h 1561"/>
                <a:gd name="T38" fmla="*/ 2030 w 2798"/>
                <a:gd name="T39" fmla="*/ 1406 h 1561"/>
                <a:gd name="T40" fmla="*/ 2185 w 2798"/>
                <a:gd name="T41" fmla="*/ 1342 h 1561"/>
                <a:gd name="T42" fmla="*/ 2323 w 2798"/>
                <a:gd name="T43" fmla="*/ 1259 h 1561"/>
                <a:gd name="T44" fmla="*/ 2441 w 2798"/>
                <a:gd name="T45" fmla="*/ 1168 h 1561"/>
                <a:gd name="T46" fmla="*/ 2558 w 2798"/>
                <a:gd name="T47" fmla="*/ 1081 h 1561"/>
                <a:gd name="T48" fmla="*/ 2617 w 2798"/>
                <a:gd name="T49" fmla="*/ 953 h 1561"/>
                <a:gd name="T50" fmla="*/ 2663 w 2798"/>
                <a:gd name="T51" fmla="*/ 798 h 1561"/>
                <a:gd name="T52" fmla="*/ 2672 w 2798"/>
                <a:gd name="T53" fmla="*/ 651 h 1561"/>
                <a:gd name="T54" fmla="*/ 2654 w 2798"/>
                <a:gd name="T55" fmla="*/ 469 h 1561"/>
                <a:gd name="T56" fmla="*/ 2654 w 2798"/>
                <a:gd name="T57" fmla="*/ 560 h 1561"/>
                <a:gd name="T58" fmla="*/ 2643 w 2798"/>
                <a:gd name="T59" fmla="*/ 382 h 1561"/>
                <a:gd name="T60" fmla="*/ 2560 w 2798"/>
                <a:gd name="T61" fmla="*/ 272 h 1561"/>
                <a:gd name="T62" fmla="*/ 2798 w 2798"/>
                <a:gd name="T63" fmla="*/ 265 h 1561"/>
                <a:gd name="T64" fmla="*/ 2750 w 2798"/>
                <a:gd name="T65" fmla="*/ 1561 h 1561"/>
                <a:gd name="T66" fmla="*/ 14 w 2798"/>
                <a:gd name="T67" fmla="*/ 1561 h 1561"/>
                <a:gd name="T68" fmla="*/ 0 w 2798"/>
                <a:gd name="T69" fmla="*/ 16 h 156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798"/>
                <a:gd name="T106" fmla="*/ 0 h 1561"/>
                <a:gd name="T107" fmla="*/ 2798 w 2798"/>
                <a:gd name="T108" fmla="*/ 1561 h 156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798" h="1561">
                  <a:moveTo>
                    <a:pt x="0" y="16"/>
                  </a:moveTo>
                  <a:cubicBezTo>
                    <a:pt x="50" y="0"/>
                    <a:pt x="94" y="16"/>
                    <a:pt x="147" y="16"/>
                  </a:cubicBezTo>
                  <a:lnTo>
                    <a:pt x="110" y="361"/>
                  </a:lnTo>
                  <a:lnTo>
                    <a:pt x="110" y="473"/>
                  </a:lnTo>
                  <a:lnTo>
                    <a:pt x="119" y="610"/>
                  </a:lnTo>
                  <a:lnTo>
                    <a:pt x="137" y="738"/>
                  </a:lnTo>
                  <a:lnTo>
                    <a:pt x="192" y="866"/>
                  </a:lnTo>
                  <a:lnTo>
                    <a:pt x="256" y="985"/>
                  </a:lnTo>
                  <a:lnTo>
                    <a:pt x="350" y="1081"/>
                  </a:lnTo>
                  <a:lnTo>
                    <a:pt x="467" y="1186"/>
                  </a:lnTo>
                  <a:lnTo>
                    <a:pt x="590" y="1273"/>
                  </a:lnTo>
                  <a:lnTo>
                    <a:pt x="713" y="1351"/>
                  </a:lnTo>
                  <a:lnTo>
                    <a:pt x="832" y="1406"/>
                  </a:lnTo>
                  <a:lnTo>
                    <a:pt x="979" y="1451"/>
                  </a:lnTo>
                  <a:lnTo>
                    <a:pt x="1161" y="1497"/>
                  </a:lnTo>
                  <a:lnTo>
                    <a:pt x="1358" y="1513"/>
                  </a:lnTo>
                  <a:lnTo>
                    <a:pt x="1550" y="1513"/>
                  </a:lnTo>
                  <a:lnTo>
                    <a:pt x="1701" y="1497"/>
                  </a:lnTo>
                  <a:lnTo>
                    <a:pt x="1838" y="1465"/>
                  </a:lnTo>
                  <a:lnTo>
                    <a:pt x="2030" y="1406"/>
                  </a:lnTo>
                  <a:lnTo>
                    <a:pt x="2185" y="1342"/>
                  </a:lnTo>
                  <a:lnTo>
                    <a:pt x="2323" y="1259"/>
                  </a:lnTo>
                  <a:lnTo>
                    <a:pt x="2441" y="1168"/>
                  </a:lnTo>
                  <a:lnTo>
                    <a:pt x="2558" y="1081"/>
                  </a:lnTo>
                  <a:lnTo>
                    <a:pt x="2617" y="953"/>
                  </a:lnTo>
                  <a:lnTo>
                    <a:pt x="2663" y="798"/>
                  </a:lnTo>
                  <a:lnTo>
                    <a:pt x="2672" y="651"/>
                  </a:lnTo>
                  <a:lnTo>
                    <a:pt x="2654" y="469"/>
                  </a:lnTo>
                  <a:lnTo>
                    <a:pt x="2654" y="560"/>
                  </a:lnTo>
                  <a:lnTo>
                    <a:pt x="2643" y="382"/>
                  </a:lnTo>
                  <a:lnTo>
                    <a:pt x="2560" y="272"/>
                  </a:lnTo>
                  <a:lnTo>
                    <a:pt x="2798" y="265"/>
                  </a:lnTo>
                  <a:lnTo>
                    <a:pt x="2750" y="1561"/>
                  </a:lnTo>
                  <a:lnTo>
                    <a:pt x="14" y="1561"/>
                  </a:lnTo>
                  <a:lnTo>
                    <a:pt x="0" y="16"/>
                  </a:lnTo>
                  <a:close/>
                </a:path>
              </a:pathLst>
            </a:custGeom>
            <a:pattFill prst="dotGrid">
              <a:fgClr>
                <a:srgbClr val="CCFF33"/>
              </a:fgClr>
              <a:bgClr>
                <a:srgbClr val="FFFFFF"/>
              </a:bgClr>
            </a:patt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8" name="Freeform 33" descr="Точечная сетка"/>
            <p:cNvSpPr>
              <a:spLocks/>
            </p:cNvSpPr>
            <p:nvPr/>
          </p:nvSpPr>
          <p:spPr bwMode="auto">
            <a:xfrm>
              <a:off x="1481" y="1472"/>
              <a:ext cx="2804" cy="420"/>
            </a:xfrm>
            <a:custGeom>
              <a:avLst/>
              <a:gdLst>
                <a:gd name="T0" fmla="*/ 98 w 2804"/>
                <a:gd name="T1" fmla="*/ 139 h 420"/>
                <a:gd name="T2" fmla="*/ 226 w 2804"/>
                <a:gd name="T3" fmla="*/ 155 h 420"/>
                <a:gd name="T4" fmla="*/ 372 w 2804"/>
                <a:gd name="T5" fmla="*/ 192 h 420"/>
                <a:gd name="T6" fmla="*/ 500 w 2804"/>
                <a:gd name="T7" fmla="*/ 210 h 420"/>
                <a:gd name="T8" fmla="*/ 647 w 2804"/>
                <a:gd name="T9" fmla="*/ 237 h 420"/>
                <a:gd name="T10" fmla="*/ 805 w 2804"/>
                <a:gd name="T11" fmla="*/ 229 h 420"/>
                <a:gd name="T12" fmla="*/ 924 w 2804"/>
                <a:gd name="T13" fmla="*/ 256 h 420"/>
                <a:gd name="T14" fmla="*/ 1015 w 2804"/>
                <a:gd name="T15" fmla="*/ 256 h 420"/>
                <a:gd name="T16" fmla="*/ 1125 w 2804"/>
                <a:gd name="T17" fmla="*/ 265 h 420"/>
                <a:gd name="T18" fmla="*/ 1244 w 2804"/>
                <a:gd name="T19" fmla="*/ 302 h 420"/>
                <a:gd name="T20" fmla="*/ 1390 w 2804"/>
                <a:gd name="T21" fmla="*/ 329 h 420"/>
                <a:gd name="T22" fmla="*/ 1509 w 2804"/>
                <a:gd name="T23" fmla="*/ 302 h 420"/>
                <a:gd name="T24" fmla="*/ 1701 w 2804"/>
                <a:gd name="T25" fmla="*/ 347 h 420"/>
                <a:gd name="T26" fmla="*/ 1911 w 2804"/>
                <a:gd name="T27" fmla="*/ 402 h 420"/>
                <a:gd name="T28" fmla="*/ 2064 w 2804"/>
                <a:gd name="T29" fmla="*/ 420 h 420"/>
                <a:gd name="T30" fmla="*/ 2219 w 2804"/>
                <a:gd name="T31" fmla="*/ 411 h 420"/>
                <a:gd name="T32" fmla="*/ 2439 w 2804"/>
                <a:gd name="T33" fmla="*/ 420 h 420"/>
                <a:gd name="T34" fmla="*/ 2804 w 2804"/>
                <a:gd name="T35" fmla="*/ 365 h 420"/>
                <a:gd name="T36" fmla="*/ 2798 w 2804"/>
                <a:gd name="T37" fmla="*/ 73 h 420"/>
                <a:gd name="T38" fmla="*/ 2469 w 2804"/>
                <a:gd name="T39" fmla="*/ 73 h 420"/>
                <a:gd name="T40" fmla="*/ 1396 w 2804"/>
                <a:gd name="T41" fmla="*/ 82 h 420"/>
                <a:gd name="T42" fmla="*/ 829 w 2804"/>
                <a:gd name="T43" fmla="*/ 64 h 420"/>
                <a:gd name="T44" fmla="*/ 0 w 2804"/>
                <a:gd name="T45" fmla="*/ 0 h 420"/>
                <a:gd name="T46" fmla="*/ 7 w 2804"/>
                <a:gd name="T47" fmla="*/ 100 h 420"/>
                <a:gd name="T48" fmla="*/ 98 w 2804"/>
                <a:gd name="T49" fmla="*/ 139 h 4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04"/>
                <a:gd name="T76" fmla="*/ 0 h 420"/>
                <a:gd name="T77" fmla="*/ 2804 w 2804"/>
                <a:gd name="T78" fmla="*/ 420 h 4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04" h="420">
                  <a:moveTo>
                    <a:pt x="98" y="139"/>
                  </a:moveTo>
                  <a:lnTo>
                    <a:pt x="226" y="155"/>
                  </a:lnTo>
                  <a:lnTo>
                    <a:pt x="372" y="192"/>
                  </a:lnTo>
                  <a:lnTo>
                    <a:pt x="500" y="210"/>
                  </a:lnTo>
                  <a:lnTo>
                    <a:pt x="647" y="237"/>
                  </a:lnTo>
                  <a:lnTo>
                    <a:pt x="805" y="229"/>
                  </a:lnTo>
                  <a:lnTo>
                    <a:pt x="924" y="256"/>
                  </a:lnTo>
                  <a:lnTo>
                    <a:pt x="1015" y="256"/>
                  </a:lnTo>
                  <a:lnTo>
                    <a:pt x="1125" y="265"/>
                  </a:lnTo>
                  <a:lnTo>
                    <a:pt x="1244" y="302"/>
                  </a:lnTo>
                  <a:lnTo>
                    <a:pt x="1390" y="329"/>
                  </a:lnTo>
                  <a:lnTo>
                    <a:pt x="1509" y="302"/>
                  </a:lnTo>
                  <a:lnTo>
                    <a:pt x="1701" y="347"/>
                  </a:lnTo>
                  <a:lnTo>
                    <a:pt x="1911" y="402"/>
                  </a:lnTo>
                  <a:lnTo>
                    <a:pt x="2064" y="420"/>
                  </a:lnTo>
                  <a:lnTo>
                    <a:pt x="2219" y="411"/>
                  </a:lnTo>
                  <a:lnTo>
                    <a:pt x="2439" y="420"/>
                  </a:lnTo>
                  <a:lnTo>
                    <a:pt x="2804" y="365"/>
                  </a:lnTo>
                  <a:lnTo>
                    <a:pt x="2798" y="73"/>
                  </a:lnTo>
                  <a:lnTo>
                    <a:pt x="2469" y="73"/>
                  </a:lnTo>
                  <a:lnTo>
                    <a:pt x="1396" y="82"/>
                  </a:lnTo>
                  <a:lnTo>
                    <a:pt x="829" y="64"/>
                  </a:lnTo>
                  <a:lnTo>
                    <a:pt x="0" y="0"/>
                  </a:lnTo>
                  <a:lnTo>
                    <a:pt x="7" y="100"/>
                  </a:lnTo>
                  <a:lnTo>
                    <a:pt x="98" y="139"/>
                  </a:lnTo>
                  <a:close/>
                </a:path>
              </a:pathLst>
            </a:custGeom>
            <a:pattFill prst="dotGrid">
              <a:fgClr>
                <a:srgbClr val="CCFF33"/>
              </a:fgClr>
              <a:bgClr>
                <a:srgbClr val="FFFFFF"/>
              </a:bgClr>
            </a:patt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6" name="Group 38"/>
          <p:cNvGrpSpPr>
            <a:grpSpLocks/>
          </p:cNvGrpSpPr>
          <p:nvPr/>
        </p:nvGrpSpPr>
        <p:grpSpPr bwMode="auto">
          <a:xfrm rot="939417">
            <a:off x="0" y="2514600"/>
            <a:ext cx="1828800" cy="1219200"/>
            <a:chOff x="1481" y="1472"/>
            <a:chExt cx="2805" cy="1577"/>
          </a:xfrm>
        </p:grpSpPr>
        <p:pic>
          <p:nvPicPr>
            <p:cNvPr id="1043" name="Picture 39"/>
            <p:cNvPicPr>
              <a:picLocks noChangeAspect="1" noChangeArrowheads="1"/>
            </p:cNvPicPr>
            <p:nvPr/>
          </p:nvPicPr>
          <p:blipFill>
            <a:blip r:embed="rId3" cstate="print"/>
            <a:srcRect l="50000" t="47826" b="8696"/>
            <a:stretch>
              <a:fillRect/>
            </a:stretch>
          </p:blipFill>
          <p:spPr bwMode="auto">
            <a:xfrm>
              <a:off x="1584" y="1584"/>
              <a:ext cx="2592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4" name="Freeform 40" descr="Точечная сетка"/>
            <p:cNvSpPr>
              <a:spLocks/>
            </p:cNvSpPr>
            <p:nvPr/>
          </p:nvSpPr>
          <p:spPr bwMode="auto">
            <a:xfrm>
              <a:off x="1488" y="1488"/>
              <a:ext cx="2798" cy="1561"/>
            </a:xfrm>
            <a:custGeom>
              <a:avLst/>
              <a:gdLst>
                <a:gd name="T0" fmla="*/ 0 w 2798"/>
                <a:gd name="T1" fmla="*/ 16 h 1561"/>
                <a:gd name="T2" fmla="*/ 147 w 2798"/>
                <a:gd name="T3" fmla="*/ 16 h 1561"/>
                <a:gd name="T4" fmla="*/ 110 w 2798"/>
                <a:gd name="T5" fmla="*/ 361 h 1561"/>
                <a:gd name="T6" fmla="*/ 110 w 2798"/>
                <a:gd name="T7" fmla="*/ 473 h 1561"/>
                <a:gd name="T8" fmla="*/ 119 w 2798"/>
                <a:gd name="T9" fmla="*/ 610 h 1561"/>
                <a:gd name="T10" fmla="*/ 137 w 2798"/>
                <a:gd name="T11" fmla="*/ 738 h 1561"/>
                <a:gd name="T12" fmla="*/ 192 w 2798"/>
                <a:gd name="T13" fmla="*/ 866 h 1561"/>
                <a:gd name="T14" fmla="*/ 256 w 2798"/>
                <a:gd name="T15" fmla="*/ 985 h 1561"/>
                <a:gd name="T16" fmla="*/ 350 w 2798"/>
                <a:gd name="T17" fmla="*/ 1081 h 1561"/>
                <a:gd name="T18" fmla="*/ 467 w 2798"/>
                <a:gd name="T19" fmla="*/ 1186 h 1561"/>
                <a:gd name="T20" fmla="*/ 590 w 2798"/>
                <a:gd name="T21" fmla="*/ 1273 h 1561"/>
                <a:gd name="T22" fmla="*/ 713 w 2798"/>
                <a:gd name="T23" fmla="*/ 1351 h 1561"/>
                <a:gd name="T24" fmla="*/ 832 w 2798"/>
                <a:gd name="T25" fmla="*/ 1406 h 1561"/>
                <a:gd name="T26" fmla="*/ 979 w 2798"/>
                <a:gd name="T27" fmla="*/ 1451 h 1561"/>
                <a:gd name="T28" fmla="*/ 1161 w 2798"/>
                <a:gd name="T29" fmla="*/ 1497 h 1561"/>
                <a:gd name="T30" fmla="*/ 1358 w 2798"/>
                <a:gd name="T31" fmla="*/ 1513 h 1561"/>
                <a:gd name="T32" fmla="*/ 1550 w 2798"/>
                <a:gd name="T33" fmla="*/ 1513 h 1561"/>
                <a:gd name="T34" fmla="*/ 1701 w 2798"/>
                <a:gd name="T35" fmla="*/ 1497 h 1561"/>
                <a:gd name="T36" fmla="*/ 1838 w 2798"/>
                <a:gd name="T37" fmla="*/ 1465 h 1561"/>
                <a:gd name="T38" fmla="*/ 2030 w 2798"/>
                <a:gd name="T39" fmla="*/ 1406 h 1561"/>
                <a:gd name="T40" fmla="*/ 2185 w 2798"/>
                <a:gd name="T41" fmla="*/ 1342 h 1561"/>
                <a:gd name="T42" fmla="*/ 2323 w 2798"/>
                <a:gd name="T43" fmla="*/ 1259 h 1561"/>
                <a:gd name="T44" fmla="*/ 2441 w 2798"/>
                <a:gd name="T45" fmla="*/ 1168 h 1561"/>
                <a:gd name="T46" fmla="*/ 2558 w 2798"/>
                <a:gd name="T47" fmla="*/ 1081 h 1561"/>
                <a:gd name="T48" fmla="*/ 2617 w 2798"/>
                <a:gd name="T49" fmla="*/ 953 h 1561"/>
                <a:gd name="T50" fmla="*/ 2663 w 2798"/>
                <a:gd name="T51" fmla="*/ 798 h 1561"/>
                <a:gd name="T52" fmla="*/ 2672 w 2798"/>
                <a:gd name="T53" fmla="*/ 651 h 1561"/>
                <a:gd name="T54" fmla="*/ 2654 w 2798"/>
                <a:gd name="T55" fmla="*/ 469 h 1561"/>
                <a:gd name="T56" fmla="*/ 2654 w 2798"/>
                <a:gd name="T57" fmla="*/ 560 h 1561"/>
                <a:gd name="T58" fmla="*/ 2643 w 2798"/>
                <a:gd name="T59" fmla="*/ 382 h 1561"/>
                <a:gd name="T60" fmla="*/ 2560 w 2798"/>
                <a:gd name="T61" fmla="*/ 272 h 1561"/>
                <a:gd name="T62" fmla="*/ 2798 w 2798"/>
                <a:gd name="T63" fmla="*/ 265 h 1561"/>
                <a:gd name="T64" fmla="*/ 2750 w 2798"/>
                <a:gd name="T65" fmla="*/ 1561 h 1561"/>
                <a:gd name="T66" fmla="*/ 14 w 2798"/>
                <a:gd name="T67" fmla="*/ 1561 h 1561"/>
                <a:gd name="T68" fmla="*/ 0 w 2798"/>
                <a:gd name="T69" fmla="*/ 16 h 156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798"/>
                <a:gd name="T106" fmla="*/ 0 h 1561"/>
                <a:gd name="T107" fmla="*/ 2798 w 2798"/>
                <a:gd name="T108" fmla="*/ 1561 h 156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798" h="1561">
                  <a:moveTo>
                    <a:pt x="0" y="16"/>
                  </a:moveTo>
                  <a:cubicBezTo>
                    <a:pt x="50" y="0"/>
                    <a:pt x="94" y="16"/>
                    <a:pt x="147" y="16"/>
                  </a:cubicBezTo>
                  <a:lnTo>
                    <a:pt x="110" y="361"/>
                  </a:lnTo>
                  <a:lnTo>
                    <a:pt x="110" y="473"/>
                  </a:lnTo>
                  <a:lnTo>
                    <a:pt x="119" y="610"/>
                  </a:lnTo>
                  <a:lnTo>
                    <a:pt x="137" y="738"/>
                  </a:lnTo>
                  <a:lnTo>
                    <a:pt x="192" y="866"/>
                  </a:lnTo>
                  <a:lnTo>
                    <a:pt x="256" y="985"/>
                  </a:lnTo>
                  <a:lnTo>
                    <a:pt x="350" y="1081"/>
                  </a:lnTo>
                  <a:lnTo>
                    <a:pt x="467" y="1186"/>
                  </a:lnTo>
                  <a:lnTo>
                    <a:pt x="590" y="1273"/>
                  </a:lnTo>
                  <a:lnTo>
                    <a:pt x="713" y="1351"/>
                  </a:lnTo>
                  <a:lnTo>
                    <a:pt x="832" y="1406"/>
                  </a:lnTo>
                  <a:lnTo>
                    <a:pt x="979" y="1451"/>
                  </a:lnTo>
                  <a:lnTo>
                    <a:pt x="1161" y="1497"/>
                  </a:lnTo>
                  <a:lnTo>
                    <a:pt x="1358" y="1513"/>
                  </a:lnTo>
                  <a:lnTo>
                    <a:pt x="1550" y="1513"/>
                  </a:lnTo>
                  <a:lnTo>
                    <a:pt x="1701" y="1497"/>
                  </a:lnTo>
                  <a:lnTo>
                    <a:pt x="1838" y="1465"/>
                  </a:lnTo>
                  <a:lnTo>
                    <a:pt x="2030" y="1406"/>
                  </a:lnTo>
                  <a:lnTo>
                    <a:pt x="2185" y="1342"/>
                  </a:lnTo>
                  <a:lnTo>
                    <a:pt x="2323" y="1259"/>
                  </a:lnTo>
                  <a:lnTo>
                    <a:pt x="2441" y="1168"/>
                  </a:lnTo>
                  <a:lnTo>
                    <a:pt x="2558" y="1081"/>
                  </a:lnTo>
                  <a:lnTo>
                    <a:pt x="2617" y="953"/>
                  </a:lnTo>
                  <a:lnTo>
                    <a:pt x="2663" y="798"/>
                  </a:lnTo>
                  <a:lnTo>
                    <a:pt x="2672" y="651"/>
                  </a:lnTo>
                  <a:lnTo>
                    <a:pt x="2654" y="469"/>
                  </a:lnTo>
                  <a:lnTo>
                    <a:pt x="2654" y="560"/>
                  </a:lnTo>
                  <a:lnTo>
                    <a:pt x="2643" y="382"/>
                  </a:lnTo>
                  <a:lnTo>
                    <a:pt x="2560" y="272"/>
                  </a:lnTo>
                  <a:lnTo>
                    <a:pt x="2798" y="265"/>
                  </a:lnTo>
                  <a:lnTo>
                    <a:pt x="2750" y="1561"/>
                  </a:lnTo>
                  <a:lnTo>
                    <a:pt x="14" y="1561"/>
                  </a:lnTo>
                  <a:lnTo>
                    <a:pt x="0" y="16"/>
                  </a:lnTo>
                  <a:close/>
                </a:path>
              </a:pathLst>
            </a:custGeom>
            <a:pattFill prst="dotGrid">
              <a:fgClr>
                <a:srgbClr val="CCFF33"/>
              </a:fgClr>
              <a:bgClr>
                <a:srgbClr val="FFFFFF"/>
              </a:bgClr>
            </a:patt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5" name="Freeform 41" descr="Точечная сетка"/>
            <p:cNvSpPr>
              <a:spLocks/>
            </p:cNvSpPr>
            <p:nvPr/>
          </p:nvSpPr>
          <p:spPr bwMode="auto">
            <a:xfrm>
              <a:off x="1481" y="1472"/>
              <a:ext cx="2804" cy="420"/>
            </a:xfrm>
            <a:custGeom>
              <a:avLst/>
              <a:gdLst>
                <a:gd name="T0" fmla="*/ 98 w 2804"/>
                <a:gd name="T1" fmla="*/ 139 h 420"/>
                <a:gd name="T2" fmla="*/ 226 w 2804"/>
                <a:gd name="T3" fmla="*/ 155 h 420"/>
                <a:gd name="T4" fmla="*/ 372 w 2804"/>
                <a:gd name="T5" fmla="*/ 192 h 420"/>
                <a:gd name="T6" fmla="*/ 500 w 2804"/>
                <a:gd name="T7" fmla="*/ 210 h 420"/>
                <a:gd name="T8" fmla="*/ 647 w 2804"/>
                <a:gd name="T9" fmla="*/ 237 h 420"/>
                <a:gd name="T10" fmla="*/ 805 w 2804"/>
                <a:gd name="T11" fmla="*/ 229 h 420"/>
                <a:gd name="T12" fmla="*/ 924 w 2804"/>
                <a:gd name="T13" fmla="*/ 256 h 420"/>
                <a:gd name="T14" fmla="*/ 1015 w 2804"/>
                <a:gd name="T15" fmla="*/ 256 h 420"/>
                <a:gd name="T16" fmla="*/ 1125 w 2804"/>
                <a:gd name="T17" fmla="*/ 265 h 420"/>
                <a:gd name="T18" fmla="*/ 1244 w 2804"/>
                <a:gd name="T19" fmla="*/ 302 h 420"/>
                <a:gd name="T20" fmla="*/ 1390 w 2804"/>
                <a:gd name="T21" fmla="*/ 329 h 420"/>
                <a:gd name="T22" fmla="*/ 1509 w 2804"/>
                <a:gd name="T23" fmla="*/ 302 h 420"/>
                <a:gd name="T24" fmla="*/ 1701 w 2804"/>
                <a:gd name="T25" fmla="*/ 347 h 420"/>
                <a:gd name="T26" fmla="*/ 1911 w 2804"/>
                <a:gd name="T27" fmla="*/ 402 h 420"/>
                <a:gd name="T28" fmla="*/ 2064 w 2804"/>
                <a:gd name="T29" fmla="*/ 420 h 420"/>
                <a:gd name="T30" fmla="*/ 2219 w 2804"/>
                <a:gd name="T31" fmla="*/ 411 h 420"/>
                <a:gd name="T32" fmla="*/ 2439 w 2804"/>
                <a:gd name="T33" fmla="*/ 420 h 420"/>
                <a:gd name="T34" fmla="*/ 2804 w 2804"/>
                <a:gd name="T35" fmla="*/ 365 h 420"/>
                <a:gd name="T36" fmla="*/ 2798 w 2804"/>
                <a:gd name="T37" fmla="*/ 73 h 420"/>
                <a:gd name="T38" fmla="*/ 2469 w 2804"/>
                <a:gd name="T39" fmla="*/ 73 h 420"/>
                <a:gd name="T40" fmla="*/ 1396 w 2804"/>
                <a:gd name="T41" fmla="*/ 82 h 420"/>
                <a:gd name="T42" fmla="*/ 829 w 2804"/>
                <a:gd name="T43" fmla="*/ 64 h 420"/>
                <a:gd name="T44" fmla="*/ 0 w 2804"/>
                <a:gd name="T45" fmla="*/ 0 h 420"/>
                <a:gd name="T46" fmla="*/ 7 w 2804"/>
                <a:gd name="T47" fmla="*/ 100 h 420"/>
                <a:gd name="T48" fmla="*/ 98 w 2804"/>
                <a:gd name="T49" fmla="*/ 139 h 4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804"/>
                <a:gd name="T76" fmla="*/ 0 h 420"/>
                <a:gd name="T77" fmla="*/ 2804 w 2804"/>
                <a:gd name="T78" fmla="*/ 420 h 4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804" h="420">
                  <a:moveTo>
                    <a:pt x="98" y="139"/>
                  </a:moveTo>
                  <a:lnTo>
                    <a:pt x="226" y="155"/>
                  </a:lnTo>
                  <a:lnTo>
                    <a:pt x="372" y="192"/>
                  </a:lnTo>
                  <a:lnTo>
                    <a:pt x="500" y="210"/>
                  </a:lnTo>
                  <a:lnTo>
                    <a:pt x="647" y="237"/>
                  </a:lnTo>
                  <a:lnTo>
                    <a:pt x="805" y="229"/>
                  </a:lnTo>
                  <a:lnTo>
                    <a:pt x="924" y="256"/>
                  </a:lnTo>
                  <a:lnTo>
                    <a:pt x="1015" y="256"/>
                  </a:lnTo>
                  <a:lnTo>
                    <a:pt x="1125" y="265"/>
                  </a:lnTo>
                  <a:lnTo>
                    <a:pt x="1244" y="302"/>
                  </a:lnTo>
                  <a:lnTo>
                    <a:pt x="1390" y="329"/>
                  </a:lnTo>
                  <a:lnTo>
                    <a:pt x="1509" y="302"/>
                  </a:lnTo>
                  <a:lnTo>
                    <a:pt x="1701" y="347"/>
                  </a:lnTo>
                  <a:lnTo>
                    <a:pt x="1911" y="402"/>
                  </a:lnTo>
                  <a:lnTo>
                    <a:pt x="2064" y="420"/>
                  </a:lnTo>
                  <a:lnTo>
                    <a:pt x="2219" y="411"/>
                  </a:lnTo>
                  <a:lnTo>
                    <a:pt x="2439" y="420"/>
                  </a:lnTo>
                  <a:lnTo>
                    <a:pt x="2804" y="365"/>
                  </a:lnTo>
                  <a:lnTo>
                    <a:pt x="2798" y="73"/>
                  </a:lnTo>
                  <a:lnTo>
                    <a:pt x="2469" y="73"/>
                  </a:lnTo>
                  <a:lnTo>
                    <a:pt x="1396" y="82"/>
                  </a:lnTo>
                  <a:lnTo>
                    <a:pt x="829" y="64"/>
                  </a:lnTo>
                  <a:lnTo>
                    <a:pt x="0" y="0"/>
                  </a:lnTo>
                  <a:lnTo>
                    <a:pt x="7" y="100"/>
                  </a:lnTo>
                  <a:lnTo>
                    <a:pt x="98" y="139"/>
                  </a:lnTo>
                  <a:close/>
                </a:path>
              </a:pathLst>
            </a:custGeom>
            <a:pattFill prst="dotGrid">
              <a:fgClr>
                <a:srgbClr val="CCFF33"/>
              </a:fgClr>
              <a:bgClr>
                <a:srgbClr val="FFFFFF"/>
              </a:bgClr>
            </a:patt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41037" name="Text Box 77"/>
          <p:cNvSpPr txBox="1">
            <a:spLocks noChangeArrowheads="1"/>
          </p:cNvSpPr>
          <p:nvPr/>
        </p:nvSpPr>
        <p:spPr bwMode="auto">
          <a:xfrm>
            <a:off x="228600" y="5638800"/>
            <a:ext cx="8656638" cy="5191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Доля</a:t>
            </a:r>
            <a:r>
              <a:rPr lang="ru-RU" sz="2800" dirty="0"/>
              <a:t> </a:t>
            </a:r>
            <a:r>
              <a:rPr lang="ru-RU" sz="2800" b="1" i="1" dirty="0"/>
              <a:t>– это каждая из равных частей единицы</a:t>
            </a:r>
            <a:endParaRPr lang="ru-RU" sz="2800" dirty="0"/>
          </a:p>
        </p:txBody>
      </p:sp>
      <p:sp>
        <p:nvSpPr>
          <p:cNvPr id="41039" name="Text Box 79"/>
          <p:cNvSpPr txBox="1">
            <a:spLocks noChangeArrowheads="1"/>
          </p:cNvSpPr>
          <p:nvPr/>
        </p:nvSpPr>
        <p:spPr bwMode="auto">
          <a:xfrm>
            <a:off x="6172200" y="2133600"/>
            <a:ext cx="2509838" cy="1917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/>
              <a:t>Одна из пяти</a:t>
            </a:r>
          </a:p>
          <a:p>
            <a:r>
              <a:rPr lang="ru-RU" sz="2400" b="1" i="1" dirty="0"/>
              <a:t> равных долей </a:t>
            </a:r>
          </a:p>
          <a:p>
            <a:r>
              <a:rPr lang="ru-RU" sz="2400" b="1" i="1" dirty="0"/>
              <a:t>апельсина</a:t>
            </a:r>
          </a:p>
          <a:p>
            <a:endParaRPr lang="ru-RU" sz="2400" b="1" i="1" dirty="0"/>
          </a:p>
          <a:p>
            <a:r>
              <a:rPr lang="ru-RU" sz="2400" b="1" i="1" dirty="0"/>
              <a:t>или       </a:t>
            </a:r>
          </a:p>
        </p:txBody>
      </p:sp>
      <p:graphicFrame>
        <p:nvGraphicFramePr>
          <p:cNvPr id="41040" name="Object 80"/>
          <p:cNvGraphicFramePr>
            <a:graphicFrameLocks noChangeAspect="1"/>
          </p:cNvGraphicFramePr>
          <p:nvPr/>
        </p:nvGraphicFramePr>
        <p:xfrm>
          <a:off x="7543800" y="3429000"/>
          <a:ext cx="603250" cy="882650"/>
        </p:xfrm>
        <a:graphic>
          <a:graphicData uri="http://schemas.openxmlformats.org/presentationml/2006/ole">
            <p:oleObj spid="_x0000_s1026" name="Формула" r:id="rId4" imgW="139680" imgH="393480" progId="Equation.3">
              <p:embed/>
            </p:oleObj>
          </a:graphicData>
        </a:graphic>
      </p:graphicFrame>
      <p:grpSp>
        <p:nvGrpSpPr>
          <p:cNvPr id="7" name="Group 55"/>
          <p:cNvGrpSpPr>
            <a:grpSpLocks/>
          </p:cNvGrpSpPr>
          <p:nvPr/>
        </p:nvGrpSpPr>
        <p:grpSpPr bwMode="auto">
          <a:xfrm rot="2107456">
            <a:off x="2133600" y="1981200"/>
            <a:ext cx="2133600" cy="3581400"/>
            <a:chOff x="3936" y="1297"/>
            <a:chExt cx="1456" cy="2303"/>
          </a:xfrm>
        </p:grpSpPr>
        <p:grpSp>
          <p:nvGrpSpPr>
            <p:cNvPr id="1038" name="Group 49"/>
            <p:cNvGrpSpPr>
              <a:grpSpLocks/>
            </p:cNvGrpSpPr>
            <p:nvPr/>
          </p:nvGrpSpPr>
          <p:grpSpPr bwMode="auto">
            <a:xfrm rot="-4812121">
              <a:off x="4360" y="1561"/>
              <a:ext cx="1296" cy="768"/>
              <a:chOff x="1481" y="1472"/>
              <a:chExt cx="2805" cy="1577"/>
            </a:xfrm>
          </p:grpSpPr>
          <p:pic>
            <p:nvPicPr>
              <p:cNvPr id="1040" name="Picture 5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50000" t="47826" b="8696"/>
              <a:stretch>
                <a:fillRect/>
              </a:stretch>
            </p:blipFill>
            <p:spPr bwMode="auto">
              <a:xfrm>
                <a:off x="1584" y="1584"/>
                <a:ext cx="2592" cy="1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41" name="Freeform 51" descr="Точечная сетка"/>
              <p:cNvSpPr>
                <a:spLocks/>
              </p:cNvSpPr>
              <p:nvPr/>
            </p:nvSpPr>
            <p:spPr bwMode="auto">
              <a:xfrm>
                <a:off x="1488" y="1488"/>
                <a:ext cx="2798" cy="1561"/>
              </a:xfrm>
              <a:custGeom>
                <a:avLst/>
                <a:gdLst>
                  <a:gd name="T0" fmla="*/ 0 w 2798"/>
                  <a:gd name="T1" fmla="*/ 16 h 1561"/>
                  <a:gd name="T2" fmla="*/ 147 w 2798"/>
                  <a:gd name="T3" fmla="*/ 16 h 1561"/>
                  <a:gd name="T4" fmla="*/ 110 w 2798"/>
                  <a:gd name="T5" fmla="*/ 361 h 1561"/>
                  <a:gd name="T6" fmla="*/ 110 w 2798"/>
                  <a:gd name="T7" fmla="*/ 473 h 1561"/>
                  <a:gd name="T8" fmla="*/ 119 w 2798"/>
                  <a:gd name="T9" fmla="*/ 610 h 1561"/>
                  <a:gd name="T10" fmla="*/ 137 w 2798"/>
                  <a:gd name="T11" fmla="*/ 738 h 1561"/>
                  <a:gd name="T12" fmla="*/ 192 w 2798"/>
                  <a:gd name="T13" fmla="*/ 866 h 1561"/>
                  <a:gd name="T14" fmla="*/ 256 w 2798"/>
                  <a:gd name="T15" fmla="*/ 985 h 1561"/>
                  <a:gd name="T16" fmla="*/ 350 w 2798"/>
                  <a:gd name="T17" fmla="*/ 1081 h 1561"/>
                  <a:gd name="T18" fmla="*/ 467 w 2798"/>
                  <a:gd name="T19" fmla="*/ 1186 h 1561"/>
                  <a:gd name="T20" fmla="*/ 590 w 2798"/>
                  <a:gd name="T21" fmla="*/ 1273 h 1561"/>
                  <a:gd name="T22" fmla="*/ 713 w 2798"/>
                  <a:gd name="T23" fmla="*/ 1351 h 1561"/>
                  <a:gd name="T24" fmla="*/ 832 w 2798"/>
                  <a:gd name="T25" fmla="*/ 1406 h 1561"/>
                  <a:gd name="T26" fmla="*/ 979 w 2798"/>
                  <a:gd name="T27" fmla="*/ 1451 h 1561"/>
                  <a:gd name="T28" fmla="*/ 1161 w 2798"/>
                  <a:gd name="T29" fmla="*/ 1497 h 1561"/>
                  <a:gd name="T30" fmla="*/ 1358 w 2798"/>
                  <a:gd name="T31" fmla="*/ 1513 h 1561"/>
                  <a:gd name="T32" fmla="*/ 1550 w 2798"/>
                  <a:gd name="T33" fmla="*/ 1513 h 1561"/>
                  <a:gd name="T34" fmla="*/ 1701 w 2798"/>
                  <a:gd name="T35" fmla="*/ 1497 h 1561"/>
                  <a:gd name="T36" fmla="*/ 1838 w 2798"/>
                  <a:gd name="T37" fmla="*/ 1465 h 1561"/>
                  <a:gd name="T38" fmla="*/ 2030 w 2798"/>
                  <a:gd name="T39" fmla="*/ 1406 h 1561"/>
                  <a:gd name="T40" fmla="*/ 2185 w 2798"/>
                  <a:gd name="T41" fmla="*/ 1342 h 1561"/>
                  <a:gd name="T42" fmla="*/ 2323 w 2798"/>
                  <a:gd name="T43" fmla="*/ 1259 h 1561"/>
                  <a:gd name="T44" fmla="*/ 2441 w 2798"/>
                  <a:gd name="T45" fmla="*/ 1168 h 1561"/>
                  <a:gd name="T46" fmla="*/ 2558 w 2798"/>
                  <a:gd name="T47" fmla="*/ 1081 h 1561"/>
                  <a:gd name="T48" fmla="*/ 2617 w 2798"/>
                  <a:gd name="T49" fmla="*/ 953 h 1561"/>
                  <a:gd name="T50" fmla="*/ 2663 w 2798"/>
                  <a:gd name="T51" fmla="*/ 798 h 1561"/>
                  <a:gd name="T52" fmla="*/ 2672 w 2798"/>
                  <a:gd name="T53" fmla="*/ 651 h 1561"/>
                  <a:gd name="T54" fmla="*/ 2654 w 2798"/>
                  <a:gd name="T55" fmla="*/ 469 h 1561"/>
                  <a:gd name="T56" fmla="*/ 2654 w 2798"/>
                  <a:gd name="T57" fmla="*/ 560 h 1561"/>
                  <a:gd name="T58" fmla="*/ 2643 w 2798"/>
                  <a:gd name="T59" fmla="*/ 382 h 1561"/>
                  <a:gd name="T60" fmla="*/ 2560 w 2798"/>
                  <a:gd name="T61" fmla="*/ 272 h 1561"/>
                  <a:gd name="T62" fmla="*/ 2798 w 2798"/>
                  <a:gd name="T63" fmla="*/ 265 h 1561"/>
                  <a:gd name="T64" fmla="*/ 2750 w 2798"/>
                  <a:gd name="T65" fmla="*/ 1561 h 1561"/>
                  <a:gd name="T66" fmla="*/ 14 w 2798"/>
                  <a:gd name="T67" fmla="*/ 1561 h 1561"/>
                  <a:gd name="T68" fmla="*/ 0 w 2798"/>
                  <a:gd name="T69" fmla="*/ 16 h 156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798"/>
                  <a:gd name="T106" fmla="*/ 0 h 1561"/>
                  <a:gd name="T107" fmla="*/ 2798 w 2798"/>
                  <a:gd name="T108" fmla="*/ 1561 h 156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798" h="1561">
                    <a:moveTo>
                      <a:pt x="0" y="16"/>
                    </a:moveTo>
                    <a:cubicBezTo>
                      <a:pt x="50" y="0"/>
                      <a:pt x="94" y="16"/>
                      <a:pt x="147" y="16"/>
                    </a:cubicBezTo>
                    <a:lnTo>
                      <a:pt x="110" y="361"/>
                    </a:lnTo>
                    <a:lnTo>
                      <a:pt x="110" y="473"/>
                    </a:lnTo>
                    <a:lnTo>
                      <a:pt x="119" y="610"/>
                    </a:lnTo>
                    <a:lnTo>
                      <a:pt x="137" y="738"/>
                    </a:lnTo>
                    <a:lnTo>
                      <a:pt x="192" y="866"/>
                    </a:lnTo>
                    <a:lnTo>
                      <a:pt x="256" y="985"/>
                    </a:lnTo>
                    <a:lnTo>
                      <a:pt x="350" y="1081"/>
                    </a:lnTo>
                    <a:lnTo>
                      <a:pt x="467" y="1186"/>
                    </a:lnTo>
                    <a:lnTo>
                      <a:pt x="590" y="1273"/>
                    </a:lnTo>
                    <a:lnTo>
                      <a:pt x="713" y="1351"/>
                    </a:lnTo>
                    <a:lnTo>
                      <a:pt x="832" y="1406"/>
                    </a:lnTo>
                    <a:lnTo>
                      <a:pt x="979" y="1451"/>
                    </a:lnTo>
                    <a:lnTo>
                      <a:pt x="1161" y="1497"/>
                    </a:lnTo>
                    <a:lnTo>
                      <a:pt x="1358" y="1513"/>
                    </a:lnTo>
                    <a:lnTo>
                      <a:pt x="1550" y="1513"/>
                    </a:lnTo>
                    <a:lnTo>
                      <a:pt x="1701" y="1497"/>
                    </a:lnTo>
                    <a:lnTo>
                      <a:pt x="1838" y="1465"/>
                    </a:lnTo>
                    <a:lnTo>
                      <a:pt x="2030" y="1406"/>
                    </a:lnTo>
                    <a:lnTo>
                      <a:pt x="2185" y="1342"/>
                    </a:lnTo>
                    <a:lnTo>
                      <a:pt x="2323" y="1259"/>
                    </a:lnTo>
                    <a:lnTo>
                      <a:pt x="2441" y="1168"/>
                    </a:lnTo>
                    <a:lnTo>
                      <a:pt x="2558" y="1081"/>
                    </a:lnTo>
                    <a:lnTo>
                      <a:pt x="2617" y="953"/>
                    </a:lnTo>
                    <a:lnTo>
                      <a:pt x="2663" y="798"/>
                    </a:lnTo>
                    <a:lnTo>
                      <a:pt x="2672" y="651"/>
                    </a:lnTo>
                    <a:lnTo>
                      <a:pt x="2654" y="469"/>
                    </a:lnTo>
                    <a:lnTo>
                      <a:pt x="2654" y="560"/>
                    </a:lnTo>
                    <a:lnTo>
                      <a:pt x="2643" y="382"/>
                    </a:lnTo>
                    <a:lnTo>
                      <a:pt x="2560" y="272"/>
                    </a:lnTo>
                    <a:lnTo>
                      <a:pt x="2798" y="265"/>
                    </a:lnTo>
                    <a:lnTo>
                      <a:pt x="2750" y="1561"/>
                    </a:lnTo>
                    <a:lnTo>
                      <a:pt x="14" y="1561"/>
                    </a:lnTo>
                    <a:lnTo>
                      <a:pt x="0" y="16"/>
                    </a:lnTo>
                    <a:close/>
                  </a:path>
                </a:pathLst>
              </a:custGeom>
              <a:pattFill prst="dotGrid">
                <a:fgClr>
                  <a:srgbClr val="CCFF33"/>
                </a:fgClr>
                <a:bgClr>
                  <a:srgbClr val="FFFFFF"/>
                </a:bgClr>
              </a:pattFill>
              <a:ln w="38100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042" name="Freeform 52" descr="Точечная сетка"/>
              <p:cNvSpPr>
                <a:spLocks/>
              </p:cNvSpPr>
              <p:nvPr/>
            </p:nvSpPr>
            <p:spPr bwMode="auto">
              <a:xfrm>
                <a:off x="1481" y="1472"/>
                <a:ext cx="2804" cy="420"/>
              </a:xfrm>
              <a:custGeom>
                <a:avLst/>
                <a:gdLst>
                  <a:gd name="T0" fmla="*/ 98 w 2804"/>
                  <a:gd name="T1" fmla="*/ 139 h 420"/>
                  <a:gd name="T2" fmla="*/ 226 w 2804"/>
                  <a:gd name="T3" fmla="*/ 155 h 420"/>
                  <a:gd name="T4" fmla="*/ 372 w 2804"/>
                  <a:gd name="T5" fmla="*/ 192 h 420"/>
                  <a:gd name="T6" fmla="*/ 500 w 2804"/>
                  <a:gd name="T7" fmla="*/ 210 h 420"/>
                  <a:gd name="T8" fmla="*/ 647 w 2804"/>
                  <a:gd name="T9" fmla="*/ 237 h 420"/>
                  <a:gd name="T10" fmla="*/ 805 w 2804"/>
                  <a:gd name="T11" fmla="*/ 229 h 420"/>
                  <a:gd name="T12" fmla="*/ 924 w 2804"/>
                  <a:gd name="T13" fmla="*/ 256 h 420"/>
                  <a:gd name="T14" fmla="*/ 1015 w 2804"/>
                  <a:gd name="T15" fmla="*/ 256 h 420"/>
                  <a:gd name="T16" fmla="*/ 1125 w 2804"/>
                  <a:gd name="T17" fmla="*/ 265 h 420"/>
                  <a:gd name="T18" fmla="*/ 1244 w 2804"/>
                  <a:gd name="T19" fmla="*/ 302 h 420"/>
                  <a:gd name="T20" fmla="*/ 1390 w 2804"/>
                  <a:gd name="T21" fmla="*/ 329 h 420"/>
                  <a:gd name="T22" fmla="*/ 1509 w 2804"/>
                  <a:gd name="T23" fmla="*/ 302 h 420"/>
                  <a:gd name="T24" fmla="*/ 1701 w 2804"/>
                  <a:gd name="T25" fmla="*/ 347 h 420"/>
                  <a:gd name="T26" fmla="*/ 1911 w 2804"/>
                  <a:gd name="T27" fmla="*/ 402 h 420"/>
                  <a:gd name="T28" fmla="*/ 2064 w 2804"/>
                  <a:gd name="T29" fmla="*/ 420 h 420"/>
                  <a:gd name="T30" fmla="*/ 2219 w 2804"/>
                  <a:gd name="T31" fmla="*/ 411 h 420"/>
                  <a:gd name="T32" fmla="*/ 2439 w 2804"/>
                  <a:gd name="T33" fmla="*/ 420 h 420"/>
                  <a:gd name="T34" fmla="*/ 2804 w 2804"/>
                  <a:gd name="T35" fmla="*/ 365 h 420"/>
                  <a:gd name="T36" fmla="*/ 2798 w 2804"/>
                  <a:gd name="T37" fmla="*/ 73 h 420"/>
                  <a:gd name="T38" fmla="*/ 2469 w 2804"/>
                  <a:gd name="T39" fmla="*/ 73 h 420"/>
                  <a:gd name="T40" fmla="*/ 1396 w 2804"/>
                  <a:gd name="T41" fmla="*/ 82 h 420"/>
                  <a:gd name="T42" fmla="*/ 829 w 2804"/>
                  <a:gd name="T43" fmla="*/ 64 h 420"/>
                  <a:gd name="T44" fmla="*/ 0 w 2804"/>
                  <a:gd name="T45" fmla="*/ 0 h 420"/>
                  <a:gd name="T46" fmla="*/ 7 w 2804"/>
                  <a:gd name="T47" fmla="*/ 100 h 420"/>
                  <a:gd name="T48" fmla="*/ 98 w 2804"/>
                  <a:gd name="T49" fmla="*/ 139 h 42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804"/>
                  <a:gd name="T76" fmla="*/ 0 h 420"/>
                  <a:gd name="T77" fmla="*/ 2804 w 2804"/>
                  <a:gd name="T78" fmla="*/ 420 h 42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804" h="420">
                    <a:moveTo>
                      <a:pt x="98" y="139"/>
                    </a:moveTo>
                    <a:lnTo>
                      <a:pt x="226" y="155"/>
                    </a:lnTo>
                    <a:lnTo>
                      <a:pt x="372" y="192"/>
                    </a:lnTo>
                    <a:lnTo>
                      <a:pt x="500" y="210"/>
                    </a:lnTo>
                    <a:lnTo>
                      <a:pt x="647" y="237"/>
                    </a:lnTo>
                    <a:lnTo>
                      <a:pt x="805" y="229"/>
                    </a:lnTo>
                    <a:lnTo>
                      <a:pt x="924" y="256"/>
                    </a:lnTo>
                    <a:lnTo>
                      <a:pt x="1015" y="256"/>
                    </a:lnTo>
                    <a:lnTo>
                      <a:pt x="1125" y="265"/>
                    </a:lnTo>
                    <a:lnTo>
                      <a:pt x="1244" y="302"/>
                    </a:lnTo>
                    <a:lnTo>
                      <a:pt x="1390" y="329"/>
                    </a:lnTo>
                    <a:lnTo>
                      <a:pt x="1509" y="302"/>
                    </a:lnTo>
                    <a:lnTo>
                      <a:pt x="1701" y="347"/>
                    </a:lnTo>
                    <a:lnTo>
                      <a:pt x="1911" y="402"/>
                    </a:lnTo>
                    <a:lnTo>
                      <a:pt x="2064" y="420"/>
                    </a:lnTo>
                    <a:lnTo>
                      <a:pt x="2219" y="411"/>
                    </a:lnTo>
                    <a:lnTo>
                      <a:pt x="2439" y="420"/>
                    </a:lnTo>
                    <a:lnTo>
                      <a:pt x="2804" y="365"/>
                    </a:lnTo>
                    <a:lnTo>
                      <a:pt x="2798" y="73"/>
                    </a:lnTo>
                    <a:lnTo>
                      <a:pt x="2469" y="73"/>
                    </a:lnTo>
                    <a:lnTo>
                      <a:pt x="1396" y="82"/>
                    </a:lnTo>
                    <a:lnTo>
                      <a:pt x="829" y="64"/>
                    </a:lnTo>
                    <a:lnTo>
                      <a:pt x="0" y="0"/>
                    </a:lnTo>
                    <a:lnTo>
                      <a:pt x="7" y="100"/>
                    </a:lnTo>
                    <a:lnTo>
                      <a:pt x="98" y="139"/>
                    </a:lnTo>
                    <a:close/>
                  </a:path>
                </a:pathLst>
              </a:custGeom>
              <a:pattFill prst="dotGrid">
                <a:fgClr>
                  <a:srgbClr val="CCFF33"/>
                </a:fgClr>
                <a:bgClr>
                  <a:srgbClr val="FFFFFF"/>
                </a:bgClr>
              </a:pattFill>
              <a:ln w="38100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 dirty="0"/>
              </a:p>
            </p:txBody>
          </p:sp>
        </p:grpSp>
        <p:sp>
          <p:nvSpPr>
            <p:cNvPr id="1039" name="Rectangle 53"/>
            <p:cNvSpPr>
              <a:spLocks noChangeArrowheads="1"/>
            </p:cNvSpPr>
            <p:nvPr/>
          </p:nvSpPr>
          <p:spPr bwMode="auto">
            <a:xfrm rot="6097247">
              <a:off x="3672" y="2616"/>
              <a:ext cx="1248" cy="72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5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42775E-6 L 0.2 -0.2053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0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8" grpId="0" animBg="1"/>
      <p:bldP spid="40965" grpId="0"/>
      <p:bldP spid="40965" grpId="1"/>
      <p:bldP spid="41037" grpId="0"/>
      <p:bldP spid="41037" grpId="1"/>
      <p:bldP spid="410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4"/>
          <p:cNvSpPr>
            <a:spLocks noChangeArrowheads="1" noChangeShapeType="1" noTextEdit="1"/>
          </p:cNvSpPr>
          <p:nvPr/>
        </p:nvSpPr>
        <p:spPr bwMode="auto">
          <a:xfrm>
            <a:off x="2819400" y="304800"/>
            <a:ext cx="3276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Доли</a:t>
            </a:r>
          </a:p>
        </p:txBody>
      </p:sp>
      <p:sp>
        <p:nvSpPr>
          <p:cNvPr id="42110" name="AutoShape 126"/>
          <p:cNvSpPr>
            <a:spLocks noChangeArrowheads="1"/>
          </p:cNvSpPr>
          <p:nvPr/>
        </p:nvSpPr>
        <p:spPr bwMode="auto">
          <a:xfrm>
            <a:off x="609600" y="4038600"/>
            <a:ext cx="51816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FFFF"/>
              </a:gs>
              <a:gs pos="50000">
                <a:srgbClr val="0066FF"/>
              </a:gs>
              <a:gs pos="100000">
                <a:srgbClr val="66FFFF"/>
              </a:gs>
            </a:gsLst>
            <a:lin ang="2700000" scaled="1"/>
          </a:gradFill>
          <a:ln w="12700" algn="ctr">
            <a:solidFill>
              <a:srgbClr val="CCFF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 i="1" dirty="0"/>
              <a:t>Как записать седьмую долю?</a:t>
            </a:r>
          </a:p>
        </p:txBody>
      </p:sp>
      <p:sp>
        <p:nvSpPr>
          <p:cNvPr id="42112" name="AutoShape 128"/>
          <p:cNvSpPr>
            <a:spLocks noChangeArrowheads="1"/>
          </p:cNvSpPr>
          <p:nvPr/>
        </p:nvSpPr>
        <p:spPr bwMode="auto">
          <a:xfrm>
            <a:off x="609600" y="5791200"/>
            <a:ext cx="51816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99FF"/>
              </a:gs>
              <a:gs pos="50000">
                <a:srgbClr val="FF66FF"/>
              </a:gs>
              <a:gs pos="100000">
                <a:srgbClr val="CC99FF"/>
              </a:gs>
            </a:gsLst>
            <a:lin ang="2700000" scaled="1"/>
          </a:gradFill>
          <a:ln w="12700" algn="ctr">
            <a:solidFill>
              <a:srgbClr val="FF99CC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 i="1" dirty="0"/>
              <a:t>Как записать десятую долю?</a:t>
            </a:r>
          </a:p>
        </p:txBody>
      </p:sp>
      <p:sp>
        <p:nvSpPr>
          <p:cNvPr id="42114" name="AutoShape 130"/>
          <p:cNvSpPr>
            <a:spLocks noChangeArrowheads="1"/>
          </p:cNvSpPr>
          <p:nvPr/>
        </p:nvSpPr>
        <p:spPr bwMode="auto">
          <a:xfrm>
            <a:off x="685800" y="2209800"/>
            <a:ext cx="51816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33"/>
              </a:gs>
              <a:gs pos="50000">
                <a:srgbClr val="00FF00">
                  <a:alpha val="67999"/>
                </a:srgbClr>
              </a:gs>
              <a:gs pos="100000">
                <a:srgbClr val="CCFF33"/>
              </a:gs>
            </a:gsLst>
            <a:lin ang="2700000" scaled="1"/>
          </a:gradFill>
          <a:ln w="12700" algn="ctr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400" b="1" i="1" dirty="0">
                <a:latin typeface="Arial" pitchFamily="34" charset="0"/>
                <a:cs typeface="Arial" pitchFamily="34" charset="0"/>
              </a:rPr>
              <a:t>Как записать двадцатую долю?</a:t>
            </a:r>
          </a:p>
        </p:txBody>
      </p:sp>
      <p:sp>
        <p:nvSpPr>
          <p:cNvPr id="42115" name="AutoShape 131"/>
          <p:cNvSpPr>
            <a:spLocks noChangeArrowheads="1"/>
          </p:cNvSpPr>
          <p:nvPr/>
        </p:nvSpPr>
        <p:spPr bwMode="auto">
          <a:xfrm>
            <a:off x="685800" y="1295400"/>
            <a:ext cx="51816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66"/>
              </a:gs>
              <a:gs pos="50000">
                <a:srgbClr val="FFFF00"/>
              </a:gs>
              <a:gs pos="100000">
                <a:srgbClr val="FFFF66"/>
              </a:gs>
            </a:gsLst>
            <a:lin ang="2700000" scaled="1"/>
          </a:gradFill>
          <a:ln w="12700" algn="ctr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 i="1" dirty="0"/>
              <a:t>Как записать вторую долю?</a:t>
            </a:r>
          </a:p>
        </p:txBody>
      </p:sp>
      <p:sp>
        <p:nvSpPr>
          <p:cNvPr id="42116" name="AutoShape 132"/>
          <p:cNvSpPr>
            <a:spLocks noChangeArrowheads="1"/>
          </p:cNvSpPr>
          <p:nvPr/>
        </p:nvSpPr>
        <p:spPr bwMode="auto">
          <a:xfrm>
            <a:off x="609600" y="3124200"/>
            <a:ext cx="51816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FF"/>
              </a:gs>
              <a:gs pos="50000">
                <a:srgbClr val="FF3399"/>
              </a:gs>
              <a:gs pos="100000">
                <a:srgbClr val="FF99FF"/>
              </a:gs>
            </a:gsLst>
            <a:lin ang="2700000" scaled="1"/>
          </a:gradFill>
          <a:ln w="12700" algn="ctr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 i="1" dirty="0"/>
              <a:t>Как записать третью долю?</a:t>
            </a:r>
          </a:p>
        </p:txBody>
      </p:sp>
      <p:sp>
        <p:nvSpPr>
          <p:cNvPr id="42117" name="AutoShape 133"/>
          <p:cNvSpPr>
            <a:spLocks noChangeArrowheads="1"/>
          </p:cNvSpPr>
          <p:nvPr/>
        </p:nvSpPr>
        <p:spPr bwMode="auto">
          <a:xfrm>
            <a:off x="609600" y="4876800"/>
            <a:ext cx="52578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FF33"/>
              </a:gs>
              <a:gs pos="50000">
                <a:srgbClr val="CCFF33"/>
              </a:gs>
              <a:gs pos="100000">
                <a:srgbClr val="66FF33"/>
              </a:gs>
            </a:gsLst>
            <a:lin ang="2700000" scaled="1"/>
          </a:gradFill>
          <a:ln w="12700" algn="ctr">
            <a:solidFill>
              <a:srgbClr val="66FF3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 i="1" dirty="0"/>
              <a:t>Как записать четвертую долю?</a:t>
            </a:r>
          </a:p>
        </p:txBody>
      </p:sp>
      <p:grpSp>
        <p:nvGrpSpPr>
          <p:cNvPr id="2" name="Group 134"/>
          <p:cNvGrpSpPr>
            <a:grpSpLocks/>
          </p:cNvGrpSpPr>
          <p:nvPr/>
        </p:nvGrpSpPr>
        <p:grpSpPr bwMode="auto">
          <a:xfrm>
            <a:off x="6629400" y="3886200"/>
            <a:ext cx="457200" cy="838200"/>
            <a:chOff x="1008" y="1344"/>
            <a:chExt cx="576" cy="912"/>
          </a:xfrm>
        </p:grpSpPr>
        <p:sp>
          <p:nvSpPr>
            <p:cNvPr id="7201" name="WordArt 135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99CC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7202" name="WordArt 136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99CC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7203" name="WordArt 137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99CC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7</a:t>
              </a:r>
            </a:p>
          </p:txBody>
        </p:sp>
      </p:grpSp>
      <p:grpSp>
        <p:nvGrpSpPr>
          <p:cNvPr id="3" name="Group 138"/>
          <p:cNvGrpSpPr>
            <a:grpSpLocks/>
          </p:cNvGrpSpPr>
          <p:nvPr/>
        </p:nvGrpSpPr>
        <p:grpSpPr bwMode="auto">
          <a:xfrm>
            <a:off x="6553200" y="5715000"/>
            <a:ext cx="609600" cy="838200"/>
            <a:chOff x="1008" y="1344"/>
            <a:chExt cx="576" cy="912"/>
          </a:xfrm>
        </p:grpSpPr>
        <p:sp>
          <p:nvSpPr>
            <p:cNvPr id="7198" name="WordArt 139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99CC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7199" name="WordArt 140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99CC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7200" name="WordArt 141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99CC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10</a:t>
              </a:r>
            </a:p>
          </p:txBody>
        </p:sp>
      </p:grpSp>
      <p:grpSp>
        <p:nvGrpSpPr>
          <p:cNvPr id="4" name="Group 142"/>
          <p:cNvGrpSpPr>
            <a:grpSpLocks/>
          </p:cNvGrpSpPr>
          <p:nvPr/>
        </p:nvGrpSpPr>
        <p:grpSpPr bwMode="auto">
          <a:xfrm>
            <a:off x="6477000" y="2057400"/>
            <a:ext cx="609600" cy="838200"/>
            <a:chOff x="1008" y="1344"/>
            <a:chExt cx="576" cy="912"/>
          </a:xfrm>
        </p:grpSpPr>
        <p:sp>
          <p:nvSpPr>
            <p:cNvPr id="7195" name="WordArt 143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7196" name="WordArt 144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7197" name="WordArt 145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20</a:t>
              </a:r>
            </a:p>
          </p:txBody>
        </p:sp>
      </p:grpSp>
      <p:grpSp>
        <p:nvGrpSpPr>
          <p:cNvPr id="5" name="Group 146"/>
          <p:cNvGrpSpPr>
            <a:grpSpLocks/>
          </p:cNvGrpSpPr>
          <p:nvPr/>
        </p:nvGrpSpPr>
        <p:grpSpPr bwMode="auto">
          <a:xfrm>
            <a:off x="7315200" y="1143000"/>
            <a:ext cx="457200" cy="838200"/>
            <a:chOff x="1008" y="1344"/>
            <a:chExt cx="576" cy="912"/>
          </a:xfrm>
        </p:grpSpPr>
        <p:sp>
          <p:nvSpPr>
            <p:cNvPr id="7192" name="WordArt 147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7193" name="WordArt 148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7194" name="WordArt 149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</p:grpSp>
      <p:grpSp>
        <p:nvGrpSpPr>
          <p:cNvPr id="6" name="Group 150"/>
          <p:cNvGrpSpPr>
            <a:grpSpLocks/>
          </p:cNvGrpSpPr>
          <p:nvPr/>
        </p:nvGrpSpPr>
        <p:grpSpPr bwMode="auto">
          <a:xfrm>
            <a:off x="7239000" y="2971800"/>
            <a:ext cx="457200" cy="838200"/>
            <a:chOff x="1008" y="1344"/>
            <a:chExt cx="576" cy="912"/>
          </a:xfrm>
        </p:grpSpPr>
        <p:sp>
          <p:nvSpPr>
            <p:cNvPr id="7189" name="WordArt 151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99CC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7190" name="WordArt 152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99CC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7191" name="WordArt 153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99CC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</p:grpSp>
      <p:grpSp>
        <p:nvGrpSpPr>
          <p:cNvPr id="7" name="Group 154"/>
          <p:cNvGrpSpPr>
            <a:grpSpLocks/>
          </p:cNvGrpSpPr>
          <p:nvPr/>
        </p:nvGrpSpPr>
        <p:grpSpPr bwMode="auto">
          <a:xfrm>
            <a:off x="7239000" y="4724400"/>
            <a:ext cx="457200" cy="838200"/>
            <a:chOff x="1008" y="1344"/>
            <a:chExt cx="576" cy="912"/>
          </a:xfrm>
        </p:grpSpPr>
        <p:sp>
          <p:nvSpPr>
            <p:cNvPr id="7186" name="WordArt 155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66FF33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7187" name="WordArt 156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66FF33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7188" name="WordArt 157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66FF33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2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2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1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2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2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1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2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1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2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17"/>
                  </p:tgtEl>
                </p:cond>
              </p:nextCondLst>
            </p:seq>
          </p:childTnLst>
        </p:cTn>
      </p:par>
    </p:tnLst>
    <p:bldLst>
      <p:bldP spid="42110" grpId="0" animBg="1"/>
      <p:bldP spid="42112" grpId="0" animBg="1"/>
      <p:bldP spid="42115" grpId="0" animBg="1"/>
      <p:bldP spid="42116" grpId="0" animBg="1"/>
      <p:bldP spid="421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>
            <a:grpSpLocks/>
          </p:cNvGrpSpPr>
          <p:nvPr/>
        </p:nvGrpSpPr>
        <p:grpSpPr bwMode="auto">
          <a:xfrm rot="10800000">
            <a:off x="228600" y="609600"/>
            <a:ext cx="2438400" cy="2290763"/>
            <a:chOff x="2160" y="2736"/>
            <a:chExt cx="1536" cy="1395"/>
          </a:xfrm>
        </p:grpSpPr>
        <p:sp>
          <p:nvSpPr>
            <p:cNvPr id="2070" name="Freeform 39"/>
            <p:cNvSpPr>
              <a:spLocks/>
            </p:cNvSpPr>
            <p:nvPr/>
          </p:nvSpPr>
          <p:spPr bwMode="auto">
            <a:xfrm>
              <a:off x="2976" y="2736"/>
              <a:ext cx="720" cy="1392"/>
            </a:xfrm>
            <a:custGeom>
              <a:avLst/>
              <a:gdLst>
                <a:gd name="T0" fmla="*/ 0 w 624"/>
                <a:gd name="T1" fmla="*/ 1 h 1299"/>
                <a:gd name="T2" fmla="*/ 0 w 624"/>
                <a:gd name="T3" fmla="*/ 1490 h 1299"/>
                <a:gd name="T4" fmla="*/ 38 w 624"/>
                <a:gd name="T5" fmla="*/ 1488 h 1299"/>
                <a:gd name="T6" fmla="*/ 88 w 624"/>
                <a:gd name="T7" fmla="*/ 1485 h 1299"/>
                <a:gd name="T8" fmla="*/ 138 w 624"/>
                <a:gd name="T9" fmla="*/ 1478 h 1299"/>
                <a:gd name="T10" fmla="*/ 200 w 624"/>
                <a:gd name="T11" fmla="*/ 1467 h 1299"/>
                <a:gd name="T12" fmla="*/ 271 w 624"/>
                <a:gd name="T13" fmla="*/ 1449 h 1299"/>
                <a:gd name="T14" fmla="*/ 347 w 624"/>
                <a:gd name="T15" fmla="*/ 1422 h 1299"/>
                <a:gd name="T16" fmla="*/ 468 w 624"/>
                <a:gd name="T17" fmla="*/ 1359 h 1299"/>
                <a:gd name="T18" fmla="*/ 538 w 624"/>
                <a:gd name="T19" fmla="*/ 1315 h 1299"/>
                <a:gd name="T20" fmla="*/ 595 w 624"/>
                <a:gd name="T21" fmla="*/ 1270 h 1299"/>
                <a:gd name="T22" fmla="*/ 642 w 624"/>
                <a:gd name="T23" fmla="*/ 1222 h 1299"/>
                <a:gd name="T24" fmla="*/ 691 w 624"/>
                <a:gd name="T25" fmla="*/ 1159 h 1299"/>
                <a:gd name="T26" fmla="*/ 730 w 624"/>
                <a:gd name="T27" fmla="*/ 1103 h 1299"/>
                <a:gd name="T28" fmla="*/ 762 w 624"/>
                <a:gd name="T29" fmla="*/ 1044 h 1299"/>
                <a:gd name="T30" fmla="*/ 781 w 624"/>
                <a:gd name="T31" fmla="*/ 994 h 1299"/>
                <a:gd name="T32" fmla="*/ 798 w 624"/>
                <a:gd name="T33" fmla="*/ 951 h 1299"/>
                <a:gd name="T34" fmla="*/ 810 w 624"/>
                <a:gd name="T35" fmla="*/ 912 h 1299"/>
                <a:gd name="T36" fmla="*/ 822 w 624"/>
                <a:gd name="T37" fmla="*/ 870 h 1299"/>
                <a:gd name="T38" fmla="*/ 825 w 624"/>
                <a:gd name="T39" fmla="*/ 827 h 1299"/>
                <a:gd name="T40" fmla="*/ 831 w 624"/>
                <a:gd name="T41" fmla="*/ 773 h 1299"/>
                <a:gd name="T42" fmla="*/ 827 w 624"/>
                <a:gd name="T43" fmla="*/ 674 h 1299"/>
                <a:gd name="T44" fmla="*/ 819 w 624"/>
                <a:gd name="T45" fmla="*/ 608 h 1299"/>
                <a:gd name="T46" fmla="*/ 802 w 624"/>
                <a:gd name="T47" fmla="*/ 541 h 1299"/>
                <a:gd name="T48" fmla="*/ 786 w 624"/>
                <a:gd name="T49" fmla="*/ 495 h 1299"/>
                <a:gd name="T50" fmla="*/ 762 w 624"/>
                <a:gd name="T51" fmla="*/ 443 h 1299"/>
                <a:gd name="T52" fmla="*/ 721 w 624"/>
                <a:gd name="T53" fmla="*/ 372 h 1299"/>
                <a:gd name="T54" fmla="*/ 698 w 624"/>
                <a:gd name="T55" fmla="*/ 334 h 1299"/>
                <a:gd name="T56" fmla="*/ 627 w 624"/>
                <a:gd name="T57" fmla="*/ 256 h 1299"/>
                <a:gd name="T58" fmla="*/ 591 w 624"/>
                <a:gd name="T59" fmla="*/ 225 h 1299"/>
                <a:gd name="T60" fmla="*/ 562 w 624"/>
                <a:gd name="T61" fmla="*/ 201 h 1299"/>
                <a:gd name="T62" fmla="*/ 526 w 624"/>
                <a:gd name="T63" fmla="*/ 170 h 1299"/>
                <a:gd name="T64" fmla="*/ 479 w 624"/>
                <a:gd name="T65" fmla="*/ 138 h 1299"/>
                <a:gd name="T66" fmla="*/ 435 w 624"/>
                <a:gd name="T67" fmla="*/ 114 h 1299"/>
                <a:gd name="T68" fmla="*/ 390 w 624"/>
                <a:gd name="T69" fmla="*/ 91 h 1299"/>
                <a:gd name="T70" fmla="*/ 322 w 624"/>
                <a:gd name="T71" fmla="*/ 60 h 1299"/>
                <a:gd name="T72" fmla="*/ 254 w 624"/>
                <a:gd name="T73" fmla="*/ 38 h 1299"/>
                <a:gd name="T74" fmla="*/ 200 w 624"/>
                <a:gd name="T75" fmla="*/ 21 h 1299"/>
                <a:gd name="T76" fmla="*/ 128 w 624"/>
                <a:gd name="T77" fmla="*/ 9 h 1299"/>
                <a:gd name="T78" fmla="*/ 54 w 624"/>
                <a:gd name="T79" fmla="*/ 1 h 1299"/>
                <a:gd name="T80" fmla="*/ 0 w 624"/>
                <a:gd name="T81" fmla="*/ 1 h 129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24"/>
                <a:gd name="T124" fmla="*/ 0 h 1299"/>
                <a:gd name="T125" fmla="*/ 624 w 624"/>
                <a:gd name="T126" fmla="*/ 1299 h 129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24" h="1299">
                  <a:moveTo>
                    <a:pt x="0" y="1"/>
                  </a:moveTo>
                  <a:lnTo>
                    <a:pt x="0" y="1297"/>
                  </a:lnTo>
                  <a:cubicBezTo>
                    <a:pt x="5" y="1295"/>
                    <a:pt x="4" y="1299"/>
                    <a:pt x="29" y="1296"/>
                  </a:cubicBezTo>
                  <a:lnTo>
                    <a:pt x="66" y="1293"/>
                  </a:lnTo>
                  <a:lnTo>
                    <a:pt x="104" y="1287"/>
                  </a:lnTo>
                  <a:lnTo>
                    <a:pt x="150" y="1278"/>
                  </a:lnTo>
                  <a:lnTo>
                    <a:pt x="204" y="1262"/>
                  </a:lnTo>
                  <a:lnTo>
                    <a:pt x="261" y="1238"/>
                  </a:lnTo>
                  <a:lnTo>
                    <a:pt x="352" y="1183"/>
                  </a:lnTo>
                  <a:lnTo>
                    <a:pt x="404" y="1145"/>
                  </a:lnTo>
                  <a:lnTo>
                    <a:pt x="447" y="1106"/>
                  </a:lnTo>
                  <a:lnTo>
                    <a:pt x="482" y="1064"/>
                  </a:lnTo>
                  <a:lnTo>
                    <a:pt x="519" y="1010"/>
                  </a:lnTo>
                  <a:lnTo>
                    <a:pt x="549" y="960"/>
                  </a:lnTo>
                  <a:lnTo>
                    <a:pt x="572" y="909"/>
                  </a:lnTo>
                  <a:lnTo>
                    <a:pt x="587" y="866"/>
                  </a:lnTo>
                  <a:lnTo>
                    <a:pt x="600" y="828"/>
                  </a:lnTo>
                  <a:lnTo>
                    <a:pt x="608" y="794"/>
                  </a:lnTo>
                  <a:lnTo>
                    <a:pt x="617" y="758"/>
                  </a:lnTo>
                  <a:lnTo>
                    <a:pt x="620" y="720"/>
                  </a:lnTo>
                  <a:lnTo>
                    <a:pt x="624" y="673"/>
                  </a:lnTo>
                  <a:lnTo>
                    <a:pt x="621" y="587"/>
                  </a:lnTo>
                  <a:lnTo>
                    <a:pt x="615" y="529"/>
                  </a:lnTo>
                  <a:lnTo>
                    <a:pt x="602" y="471"/>
                  </a:lnTo>
                  <a:lnTo>
                    <a:pt x="590" y="431"/>
                  </a:lnTo>
                  <a:lnTo>
                    <a:pt x="572" y="385"/>
                  </a:lnTo>
                  <a:lnTo>
                    <a:pt x="542" y="324"/>
                  </a:lnTo>
                  <a:lnTo>
                    <a:pt x="524" y="291"/>
                  </a:lnTo>
                  <a:lnTo>
                    <a:pt x="471" y="223"/>
                  </a:lnTo>
                  <a:lnTo>
                    <a:pt x="444" y="196"/>
                  </a:lnTo>
                  <a:lnTo>
                    <a:pt x="422" y="175"/>
                  </a:lnTo>
                  <a:lnTo>
                    <a:pt x="395" y="148"/>
                  </a:lnTo>
                  <a:cubicBezTo>
                    <a:pt x="385" y="139"/>
                    <a:pt x="371" y="128"/>
                    <a:pt x="360" y="120"/>
                  </a:cubicBezTo>
                  <a:cubicBezTo>
                    <a:pt x="349" y="112"/>
                    <a:pt x="338" y="106"/>
                    <a:pt x="327" y="99"/>
                  </a:cubicBezTo>
                  <a:cubicBezTo>
                    <a:pt x="316" y="92"/>
                    <a:pt x="307" y="87"/>
                    <a:pt x="293" y="79"/>
                  </a:cubicBezTo>
                  <a:cubicBezTo>
                    <a:pt x="279" y="65"/>
                    <a:pt x="259" y="59"/>
                    <a:pt x="242" y="52"/>
                  </a:cubicBezTo>
                  <a:cubicBezTo>
                    <a:pt x="225" y="45"/>
                    <a:pt x="218" y="40"/>
                    <a:pt x="191" y="33"/>
                  </a:cubicBezTo>
                  <a:cubicBezTo>
                    <a:pt x="175" y="27"/>
                    <a:pt x="166" y="23"/>
                    <a:pt x="150" y="19"/>
                  </a:cubicBezTo>
                  <a:cubicBezTo>
                    <a:pt x="134" y="15"/>
                    <a:pt x="114" y="10"/>
                    <a:pt x="96" y="7"/>
                  </a:cubicBezTo>
                  <a:cubicBezTo>
                    <a:pt x="72" y="1"/>
                    <a:pt x="57" y="2"/>
                    <a:pt x="41" y="1"/>
                  </a:cubicBezTo>
                  <a:cubicBezTo>
                    <a:pt x="25" y="0"/>
                    <a:pt x="9" y="1"/>
                    <a:pt x="0" y="1"/>
                  </a:cubicBezTo>
                  <a:close/>
                </a:path>
              </a:pathLst>
            </a:custGeom>
            <a:solidFill>
              <a:srgbClr val="FFFF00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71" name="Freeform 40"/>
            <p:cNvSpPr>
              <a:spLocks/>
            </p:cNvSpPr>
            <p:nvPr/>
          </p:nvSpPr>
          <p:spPr bwMode="auto">
            <a:xfrm flipH="1">
              <a:off x="2160" y="2736"/>
              <a:ext cx="720" cy="1395"/>
            </a:xfrm>
            <a:custGeom>
              <a:avLst/>
              <a:gdLst>
                <a:gd name="T0" fmla="*/ 0 w 624"/>
                <a:gd name="T1" fmla="*/ 1 h 1299"/>
                <a:gd name="T2" fmla="*/ 0 w 624"/>
                <a:gd name="T3" fmla="*/ 1496 h 1299"/>
                <a:gd name="T4" fmla="*/ 38 w 624"/>
                <a:gd name="T5" fmla="*/ 1495 h 1299"/>
                <a:gd name="T6" fmla="*/ 88 w 624"/>
                <a:gd name="T7" fmla="*/ 1492 h 1299"/>
                <a:gd name="T8" fmla="*/ 138 w 624"/>
                <a:gd name="T9" fmla="*/ 1484 h 1299"/>
                <a:gd name="T10" fmla="*/ 200 w 624"/>
                <a:gd name="T11" fmla="*/ 1473 h 1299"/>
                <a:gd name="T12" fmla="*/ 271 w 624"/>
                <a:gd name="T13" fmla="*/ 1455 h 1299"/>
                <a:gd name="T14" fmla="*/ 347 w 624"/>
                <a:gd name="T15" fmla="*/ 1427 h 1299"/>
                <a:gd name="T16" fmla="*/ 468 w 624"/>
                <a:gd name="T17" fmla="*/ 1364 h 1299"/>
                <a:gd name="T18" fmla="*/ 538 w 624"/>
                <a:gd name="T19" fmla="*/ 1321 h 1299"/>
                <a:gd name="T20" fmla="*/ 595 w 624"/>
                <a:gd name="T21" fmla="*/ 1276 h 1299"/>
                <a:gd name="T22" fmla="*/ 642 w 624"/>
                <a:gd name="T23" fmla="*/ 1227 h 1299"/>
                <a:gd name="T24" fmla="*/ 691 w 624"/>
                <a:gd name="T25" fmla="*/ 1165 h 1299"/>
                <a:gd name="T26" fmla="*/ 730 w 624"/>
                <a:gd name="T27" fmla="*/ 1107 h 1299"/>
                <a:gd name="T28" fmla="*/ 762 w 624"/>
                <a:gd name="T29" fmla="*/ 1048 h 1299"/>
                <a:gd name="T30" fmla="*/ 781 w 624"/>
                <a:gd name="T31" fmla="*/ 999 h 1299"/>
                <a:gd name="T32" fmla="*/ 798 w 624"/>
                <a:gd name="T33" fmla="*/ 955 h 1299"/>
                <a:gd name="T34" fmla="*/ 810 w 624"/>
                <a:gd name="T35" fmla="*/ 916 h 1299"/>
                <a:gd name="T36" fmla="*/ 822 w 624"/>
                <a:gd name="T37" fmla="*/ 874 h 1299"/>
                <a:gd name="T38" fmla="*/ 825 w 624"/>
                <a:gd name="T39" fmla="*/ 830 h 1299"/>
                <a:gd name="T40" fmla="*/ 831 w 624"/>
                <a:gd name="T41" fmla="*/ 776 h 1299"/>
                <a:gd name="T42" fmla="*/ 827 w 624"/>
                <a:gd name="T43" fmla="*/ 677 h 1299"/>
                <a:gd name="T44" fmla="*/ 819 w 624"/>
                <a:gd name="T45" fmla="*/ 610 h 1299"/>
                <a:gd name="T46" fmla="*/ 802 w 624"/>
                <a:gd name="T47" fmla="*/ 543 h 1299"/>
                <a:gd name="T48" fmla="*/ 786 w 624"/>
                <a:gd name="T49" fmla="*/ 497 h 1299"/>
                <a:gd name="T50" fmla="*/ 762 w 624"/>
                <a:gd name="T51" fmla="*/ 444 h 1299"/>
                <a:gd name="T52" fmla="*/ 721 w 624"/>
                <a:gd name="T53" fmla="*/ 374 h 1299"/>
                <a:gd name="T54" fmla="*/ 698 w 624"/>
                <a:gd name="T55" fmla="*/ 336 h 1299"/>
                <a:gd name="T56" fmla="*/ 627 w 624"/>
                <a:gd name="T57" fmla="*/ 257 h 1299"/>
                <a:gd name="T58" fmla="*/ 591 w 624"/>
                <a:gd name="T59" fmla="*/ 226 h 1299"/>
                <a:gd name="T60" fmla="*/ 562 w 624"/>
                <a:gd name="T61" fmla="*/ 202 h 1299"/>
                <a:gd name="T62" fmla="*/ 526 w 624"/>
                <a:gd name="T63" fmla="*/ 171 h 1299"/>
                <a:gd name="T64" fmla="*/ 479 w 624"/>
                <a:gd name="T65" fmla="*/ 139 h 1299"/>
                <a:gd name="T66" fmla="*/ 435 w 624"/>
                <a:gd name="T67" fmla="*/ 114 h 1299"/>
                <a:gd name="T68" fmla="*/ 390 w 624"/>
                <a:gd name="T69" fmla="*/ 91 h 1299"/>
                <a:gd name="T70" fmla="*/ 322 w 624"/>
                <a:gd name="T71" fmla="*/ 60 h 1299"/>
                <a:gd name="T72" fmla="*/ 254 w 624"/>
                <a:gd name="T73" fmla="*/ 38 h 1299"/>
                <a:gd name="T74" fmla="*/ 200 w 624"/>
                <a:gd name="T75" fmla="*/ 21 h 1299"/>
                <a:gd name="T76" fmla="*/ 128 w 624"/>
                <a:gd name="T77" fmla="*/ 9 h 1299"/>
                <a:gd name="T78" fmla="*/ 54 w 624"/>
                <a:gd name="T79" fmla="*/ 1 h 1299"/>
                <a:gd name="T80" fmla="*/ 0 w 624"/>
                <a:gd name="T81" fmla="*/ 1 h 129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24"/>
                <a:gd name="T124" fmla="*/ 0 h 1299"/>
                <a:gd name="T125" fmla="*/ 624 w 624"/>
                <a:gd name="T126" fmla="*/ 1299 h 129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24" h="1299">
                  <a:moveTo>
                    <a:pt x="0" y="1"/>
                  </a:moveTo>
                  <a:lnTo>
                    <a:pt x="0" y="1297"/>
                  </a:lnTo>
                  <a:cubicBezTo>
                    <a:pt x="5" y="1295"/>
                    <a:pt x="4" y="1299"/>
                    <a:pt x="29" y="1296"/>
                  </a:cubicBezTo>
                  <a:lnTo>
                    <a:pt x="66" y="1293"/>
                  </a:lnTo>
                  <a:lnTo>
                    <a:pt x="104" y="1287"/>
                  </a:lnTo>
                  <a:lnTo>
                    <a:pt x="150" y="1278"/>
                  </a:lnTo>
                  <a:lnTo>
                    <a:pt x="204" y="1262"/>
                  </a:lnTo>
                  <a:lnTo>
                    <a:pt x="261" y="1238"/>
                  </a:lnTo>
                  <a:lnTo>
                    <a:pt x="352" y="1183"/>
                  </a:lnTo>
                  <a:lnTo>
                    <a:pt x="404" y="1145"/>
                  </a:lnTo>
                  <a:lnTo>
                    <a:pt x="447" y="1106"/>
                  </a:lnTo>
                  <a:lnTo>
                    <a:pt x="482" y="1064"/>
                  </a:lnTo>
                  <a:lnTo>
                    <a:pt x="519" y="1010"/>
                  </a:lnTo>
                  <a:lnTo>
                    <a:pt x="549" y="960"/>
                  </a:lnTo>
                  <a:lnTo>
                    <a:pt x="572" y="909"/>
                  </a:lnTo>
                  <a:lnTo>
                    <a:pt x="587" y="866"/>
                  </a:lnTo>
                  <a:lnTo>
                    <a:pt x="600" y="828"/>
                  </a:lnTo>
                  <a:lnTo>
                    <a:pt x="608" y="794"/>
                  </a:lnTo>
                  <a:lnTo>
                    <a:pt x="617" y="758"/>
                  </a:lnTo>
                  <a:lnTo>
                    <a:pt x="620" y="720"/>
                  </a:lnTo>
                  <a:lnTo>
                    <a:pt x="624" y="673"/>
                  </a:lnTo>
                  <a:lnTo>
                    <a:pt x="621" y="587"/>
                  </a:lnTo>
                  <a:lnTo>
                    <a:pt x="615" y="529"/>
                  </a:lnTo>
                  <a:lnTo>
                    <a:pt x="602" y="471"/>
                  </a:lnTo>
                  <a:lnTo>
                    <a:pt x="590" y="431"/>
                  </a:lnTo>
                  <a:lnTo>
                    <a:pt x="572" y="385"/>
                  </a:lnTo>
                  <a:lnTo>
                    <a:pt x="542" y="324"/>
                  </a:lnTo>
                  <a:lnTo>
                    <a:pt x="524" y="291"/>
                  </a:lnTo>
                  <a:lnTo>
                    <a:pt x="471" y="223"/>
                  </a:lnTo>
                  <a:lnTo>
                    <a:pt x="444" y="196"/>
                  </a:lnTo>
                  <a:lnTo>
                    <a:pt x="422" y="175"/>
                  </a:lnTo>
                  <a:lnTo>
                    <a:pt x="395" y="148"/>
                  </a:lnTo>
                  <a:cubicBezTo>
                    <a:pt x="385" y="139"/>
                    <a:pt x="371" y="128"/>
                    <a:pt x="360" y="120"/>
                  </a:cubicBezTo>
                  <a:cubicBezTo>
                    <a:pt x="349" y="112"/>
                    <a:pt x="338" y="106"/>
                    <a:pt x="327" y="99"/>
                  </a:cubicBezTo>
                  <a:cubicBezTo>
                    <a:pt x="316" y="92"/>
                    <a:pt x="307" y="87"/>
                    <a:pt x="293" y="79"/>
                  </a:cubicBezTo>
                  <a:cubicBezTo>
                    <a:pt x="279" y="65"/>
                    <a:pt x="259" y="59"/>
                    <a:pt x="242" y="52"/>
                  </a:cubicBezTo>
                  <a:cubicBezTo>
                    <a:pt x="225" y="45"/>
                    <a:pt x="218" y="40"/>
                    <a:pt x="191" y="33"/>
                  </a:cubicBezTo>
                  <a:cubicBezTo>
                    <a:pt x="175" y="27"/>
                    <a:pt x="166" y="23"/>
                    <a:pt x="150" y="19"/>
                  </a:cubicBezTo>
                  <a:cubicBezTo>
                    <a:pt x="134" y="15"/>
                    <a:pt x="114" y="10"/>
                    <a:pt x="96" y="7"/>
                  </a:cubicBezTo>
                  <a:cubicBezTo>
                    <a:pt x="72" y="1"/>
                    <a:pt x="57" y="2"/>
                    <a:pt x="41" y="1"/>
                  </a:cubicBezTo>
                  <a:cubicBezTo>
                    <a:pt x="25" y="0"/>
                    <a:pt x="9" y="1"/>
                    <a:pt x="0" y="1"/>
                  </a:cubicBezTo>
                  <a:close/>
                </a:path>
              </a:pathLst>
            </a:custGeom>
            <a:solidFill>
              <a:srgbClr val="CC99FF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2052" name="WordArt 2"/>
          <p:cNvSpPr>
            <a:spLocks noChangeArrowheads="1" noChangeShapeType="1" noTextEdit="1"/>
          </p:cNvSpPr>
          <p:nvPr/>
        </p:nvSpPr>
        <p:spPr bwMode="auto">
          <a:xfrm>
            <a:off x="2819400" y="304800"/>
            <a:ext cx="3276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Доли</a:t>
            </a:r>
          </a:p>
        </p:txBody>
      </p:sp>
      <p:sp>
        <p:nvSpPr>
          <p:cNvPr id="46086" name="AutoShape 6"/>
          <p:cNvSpPr>
            <a:spLocks noChangeArrowheads="1"/>
          </p:cNvSpPr>
          <p:nvPr/>
        </p:nvSpPr>
        <p:spPr bwMode="auto">
          <a:xfrm>
            <a:off x="3352800" y="1371600"/>
            <a:ext cx="5562600" cy="1066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chemeClr val="bg1"/>
              </a:gs>
              <a:gs pos="100000">
                <a:srgbClr val="FFFF99"/>
              </a:gs>
            </a:gsLst>
            <a:lin ang="2700000" scaled="1"/>
          </a:gradFill>
          <a:ln w="12700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400" b="1" i="1" dirty="0">
                <a:latin typeface="Arial" pitchFamily="34" charset="0"/>
                <a:cs typeface="Arial" pitchFamily="34" charset="0"/>
              </a:rPr>
              <a:t>Одна вторая доля называется</a:t>
            </a:r>
          </a:p>
          <a:p>
            <a:pPr>
              <a:defRPr/>
            </a:pP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половина</a:t>
            </a: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1828800" y="1295400"/>
            <a:ext cx="304800" cy="990600"/>
            <a:chOff x="1008" y="1344"/>
            <a:chExt cx="576" cy="912"/>
          </a:xfrm>
        </p:grpSpPr>
        <p:sp>
          <p:nvSpPr>
            <p:cNvPr id="2067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2068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069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</p:grpSp>
      <p:sp>
        <p:nvSpPr>
          <p:cNvPr id="46113" name="AutoShape 33"/>
          <p:cNvSpPr>
            <a:spLocks noChangeArrowheads="1"/>
          </p:cNvSpPr>
          <p:nvPr/>
        </p:nvSpPr>
        <p:spPr bwMode="auto">
          <a:xfrm>
            <a:off x="228600" y="3200400"/>
            <a:ext cx="5638800" cy="1066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CC"/>
              </a:gs>
              <a:gs pos="50000">
                <a:schemeClr val="bg1"/>
              </a:gs>
              <a:gs pos="100000">
                <a:srgbClr val="FF99CC"/>
              </a:gs>
            </a:gsLst>
            <a:lin ang="2700000" scaled="1"/>
          </a:gradFill>
          <a:ln w="12700" algn="ctr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400" b="1" i="1" dirty="0">
                <a:latin typeface="Arial" pitchFamily="34" charset="0"/>
                <a:cs typeface="Arial" pitchFamily="34" charset="0"/>
              </a:rPr>
              <a:t>Одна третья доля называется</a:t>
            </a:r>
          </a:p>
          <a:p>
            <a:pPr>
              <a:defRPr/>
            </a:pP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треть</a:t>
            </a:r>
          </a:p>
        </p:txBody>
      </p:sp>
      <p:sp>
        <p:nvSpPr>
          <p:cNvPr id="46114" name="AutoShape 34"/>
          <p:cNvSpPr>
            <a:spLocks noChangeArrowheads="1"/>
          </p:cNvSpPr>
          <p:nvPr/>
        </p:nvSpPr>
        <p:spPr bwMode="auto">
          <a:xfrm>
            <a:off x="2895600" y="4953000"/>
            <a:ext cx="5791200" cy="1066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99FF"/>
              </a:gs>
              <a:gs pos="50000">
                <a:schemeClr val="bg1"/>
              </a:gs>
              <a:gs pos="100000">
                <a:srgbClr val="CC99FF"/>
              </a:gs>
            </a:gsLst>
            <a:lin ang="2700000" scaled="1"/>
          </a:gradFill>
          <a:ln w="12700" algn="ctr">
            <a:solidFill>
              <a:srgbClr val="CC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400" b="1" i="1" dirty="0">
                <a:latin typeface="Arial" pitchFamily="34" charset="0"/>
                <a:cs typeface="Arial" pitchFamily="34" charset="0"/>
              </a:rPr>
              <a:t>Одна четвертая доля называется</a:t>
            </a:r>
          </a:p>
          <a:p>
            <a:pPr>
              <a:defRPr/>
            </a:pP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четверть</a:t>
            </a:r>
          </a:p>
        </p:txBody>
      </p:sp>
      <p:graphicFrame>
        <p:nvGraphicFramePr>
          <p:cNvPr id="46115" name="Диаграмма 3" descr="Точечная сетка"/>
          <p:cNvGraphicFramePr>
            <a:graphicFrameLocks/>
          </p:cNvGraphicFramePr>
          <p:nvPr/>
        </p:nvGraphicFramePr>
        <p:xfrm>
          <a:off x="5943600" y="2286000"/>
          <a:ext cx="2971800" cy="2819400"/>
        </p:xfrm>
        <a:graphic>
          <a:graphicData uri="http://schemas.openxmlformats.org/presentationml/2006/ole">
            <p:oleObj spid="_x0000_s2050" name="Диаграмма" r:id="rId3" imgW="3124296" imgH="2343023" progId="Excel.Chart.8">
              <p:embed followColorScheme="full"/>
            </p:oleObj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84138" y="3998913"/>
          <a:ext cx="3395662" cy="2994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2133600" y="4495800"/>
            <a:ext cx="457200" cy="914400"/>
            <a:chOff x="1008" y="1344"/>
            <a:chExt cx="576" cy="912"/>
          </a:xfrm>
        </p:grpSpPr>
        <p:sp>
          <p:nvSpPr>
            <p:cNvPr id="2064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99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2065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99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066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99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</p:grp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6553200" y="2819400"/>
            <a:ext cx="381000" cy="990600"/>
            <a:chOff x="1008" y="1344"/>
            <a:chExt cx="576" cy="912"/>
          </a:xfrm>
        </p:grpSpPr>
        <p:sp>
          <p:nvSpPr>
            <p:cNvPr id="2061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99CC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2062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99CC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2063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99CC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</p:grpSp>
      <p:sp>
        <p:nvSpPr>
          <p:cNvPr id="2060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239000" y="6096000"/>
            <a:ext cx="1295400" cy="762000"/>
          </a:xfrm>
          <a:prstGeom prst="actionButtonForwardNext">
            <a:avLst/>
          </a:prstGeom>
          <a:gradFill rotWithShape="1">
            <a:gsLst>
              <a:gs pos="0">
                <a:srgbClr val="CC99FF"/>
              </a:gs>
              <a:gs pos="50000">
                <a:srgbClr val="66FF66"/>
              </a:gs>
              <a:gs pos="100000">
                <a:srgbClr val="CC99FF"/>
              </a:gs>
            </a:gsLst>
            <a:lin ang="5400000" scaled="1"/>
          </a:gra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nimBg="1"/>
      <p:bldP spid="46113" grpId="0" animBg="1"/>
      <p:bldP spid="46114" grpId="0" animBg="1"/>
      <p:bldOleChart spid="46115" grpId="0"/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 descr="Точечная сетка"/>
          <p:cNvGraphicFramePr>
            <a:graphicFrameLocks/>
          </p:cNvGraphicFramePr>
          <p:nvPr/>
        </p:nvGraphicFramePr>
        <p:xfrm>
          <a:off x="2438400" y="2133600"/>
          <a:ext cx="4278313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5" name="WordArt 5"/>
          <p:cNvSpPr>
            <a:spLocks noChangeArrowheads="1" noChangeShapeType="1" noTextEdit="1"/>
          </p:cNvSpPr>
          <p:nvPr/>
        </p:nvSpPr>
        <p:spPr bwMode="auto">
          <a:xfrm>
            <a:off x="533400" y="304800"/>
            <a:ext cx="8077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Понятие дроби. Запись и чтение.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609600" y="1295400"/>
            <a:ext cx="7324725" cy="5032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CC00"/>
              </a:buClr>
              <a:buSzPct val="200000"/>
              <a:buFont typeface="Wingdings" pitchFamily="2" charset="2"/>
              <a:buChar char="´"/>
            </a:pPr>
            <a:r>
              <a:rPr lang="ru-RU" sz="2400" b="1" i="1" dirty="0"/>
              <a:t> </a:t>
            </a:r>
            <a:r>
              <a:rPr lang="ru-RU" sz="4000" b="1" i="1" baseline="16000" dirty="0"/>
              <a:t>Как из долей получаются дроби?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0" y="1676400"/>
            <a:ext cx="9372600" cy="9144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l">
              <a:buClr>
                <a:srgbClr val="00CC00"/>
              </a:buClr>
              <a:buSzPct val="200000"/>
              <a:buFont typeface="Wingdings" pitchFamily="2" charset="2"/>
              <a:buNone/>
            </a:pPr>
            <a:r>
              <a:rPr lang="ru-RU" sz="2400" b="1" i="1" dirty="0"/>
              <a:t> </a:t>
            </a:r>
            <a:r>
              <a:rPr lang="ru-RU" sz="4000" b="1" i="1" baseline="16000" dirty="0"/>
              <a:t>На сколько равных долей разделили круг? Сколько долей зеленого цвета? Сиреневого?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914400" y="3124200"/>
            <a:ext cx="1155700" cy="1828800"/>
            <a:chOff x="432" y="2112"/>
            <a:chExt cx="728" cy="1152"/>
          </a:xfrm>
        </p:grpSpPr>
        <p:sp>
          <p:nvSpPr>
            <p:cNvPr id="8205" name="WordArt 9"/>
            <p:cNvSpPr>
              <a:spLocks noChangeArrowheads="1" noChangeShapeType="1" noTextEdit="1"/>
            </p:cNvSpPr>
            <p:nvPr/>
          </p:nvSpPr>
          <p:spPr bwMode="auto">
            <a:xfrm>
              <a:off x="576" y="2112"/>
              <a:ext cx="480" cy="45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820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432" y="2669"/>
              <a:ext cx="728" cy="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-</a:t>
              </a:r>
            </a:p>
          </p:txBody>
        </p:sp>
        <p:sp>
          <p:nvSpPr>
            <p:cNvPr id="820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513" y="2781"/>
              <a:ext cx="444" cy="48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9829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sp>
        <p:nvSpPr>
          <p:cNvPr id="47117" name="Rectangle 13"/>
          <p:cNvSpPr>
            <a:spLocks noChangeArrowheads="1"/>
          </p:cNvSpPr>
          <p:nvPr/>
        </p:nvSpPr>
        <p:spPr bwMode="auto">
          <a:xfrm>
            <a:off x="2133600" y="2895600"/>
            <a:ext cx="2286000" cy="39624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7010400" y="3124200"/>
            <a:ext cx="1155700" cy="1828800"/>
            <a:chOff x="432" y="2112"/>
            <a:chExt cx="728" cy="1152"/>
          </a:xfrm>
        </p:grpSpPr>
        <p:sp>
          <p:nvSpPr>
            <p:cNvPr id="8202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576" y="2112"/>
              <a:ext cx="480" cy="45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CC99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8203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432" y="2669"/>
              <a:ext cx="728" cy="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99FF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-</a:t>
              </a:r>
            </a:p>
          </p:txBody>
        </p:sp>
        <p:sp>
          <p:nvSpPr>
            <p:cNvPr id="8204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513" y="2781"/>
              <a:ext cx="444" cy="48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9829"/>
                </a:avLst>
              </a:prstTxWarp>
            </a:bodyPr>
            <a:lstStyle/>
            <a:p>
              <a:r>
                <a:rPr lang="ru-RU" sz="3600" i="1" kern="10" dirty="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99FF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6</a:t>
              </a:r>
            </a:p>
          </p:txBody>
        </p:sp>
      </p:grpSp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914400" y="5791200"/>
            <a:ext cx="6934200" cy="9144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Clr>
                <a:srgbClr val="00CC00"/>
              </a:buClr>
              <a:buSzPct val="200000"/>
              <a:buFont typeface="Wingdings" pitchFamily="2" charset="2"/>
              <a:buNone/>
            </a:pPr>
            <a:r>
              <a:rPr lang="ru-RU" sz="2400" b="1" i="1" dirty="0"/>
              <a:t> </a:t>
            </a:r>
            <a:r>
              <a:rPr lang="ru-RU" sz="4000" b="1" i="1" baseline="16000" dirty="0">
                <a:solidFill>
                  <a:srgbClr val="FF0000"/>
                </a:solidFill>
              </a:rPr>
              <a:t>Дробь</a:t>
            </a:r>
            <a:r>
              <a:rPr lang="ru-RU" sz="4000" b="1" i="1" baseline="16000" dirty="0"/>
              <a:t> – это или доля, или сумма              нескольких равных долей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47110" grpId="0"/>
      <p:bldP spid="47110" grpId="1"/>
      <p:bldP spid="47111" grpId="0"/>
      <p:bldP spid="47111" grpId="1"/>
      <p:bldP spid="47117" grpId="0" animBg="1"/>
      <p:bldP spid="47122" grpId="0"/>
      <p:bldP spid="471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57"/>
          <p:cNvGrpSpPr>
            <a:grpSpLocks/>
          </p:cNvGrpSpPr>
          <p:nvPr/>
        </p:nvGrpSpPr>
        <p:grpSpPr bwMode="auto">
          <a:xfrm>
            <a:off x="4648200" y="1752600"/>
            <a:ext cx="1371600" cy="2133600"/>
            <a:chOff x="2976" y="1104"/>
            <a:chExt cx="864" cy="1344"/>
          </a:xfrm>
        </p:grpSpPr>
        <p:sp>
          <p:nvSpPr>
            <p:cNvPr id="9258" name="Rectangle 50"/>
            <p:cNvSpPr>
              <a:spLocks noChangeArrowheads="1"/>
            </p:cNvSpPr>
            <p:nvPr/>
          </p:nvSpPr>
          <p:spPr bwMode="auto">
            <a:xfrm rot="-5400000">
              <a:off x="2736" y="1344"/>
              <a:ext cx="1344" cy="86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59" name="Line 51"/>
            <p:cNvSpPr>
              <a:spLocks noChangeShapeType="1"/>
            </p:cNvSpPr>
            <p:nvPr/>
          </p:nvSpPr>
          <p:spPr bwMode="auto">
            <a:xfrm rot="-5400000">
              <a:off x="3408" y="1344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60" name="Line 52"/>
            <p:cNvSpPr>
              <a:spLocks noChangeShapeType="1"/>
            </p:cNvSpPr>
            <p:nvPr/>
          </p:nvSpPr>
          <p:spPr bwMode="auto">
            <a:xfrm rot="-5400000">
              <a:off x="2736" y="1776"/>
              <a:ext cx="134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61" name="Line 53"/>
            <p:cNvSpPr>
              <a:spLocks noChangeShapeType="1"/>
            </p:cNvSpPr>
            <p:nvPr/>
          </p:nvSpPr>
          <p:spPr bwMode="auto">
            <a:xfrm rot="-5400000">
              <a:off x="3408" y="1680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62" name="Line 54"/>
            <p:cNvSpPr>
              <a:spLocks noChangeShapeType="1"/>
            </p:cNvSpPr>
            <p:nvPr/>
          </p:nvSpPr>
          <p:spPr bwMode="auto">
            <a:xfrm rot="-5400000">
              <a:off x="3408" y="1008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63" name="Freeform 56"/>
            <p:cNvSpPr>
              <a:spLocks/>
            </p:cNvSpPr>
            <p:nvPr/>
          </p:nvSpPr>
          <p:spPr bwMode="auto">
            <a:xfrm>
              <a:off x="2976" y="1104"/>
              <a:ext cx="864" cy="1344"/>
            </a:xfrm>
            <a:custGeom>
              <a:avLst/>
              <a:gdLst>
                <a:gd name="T0" fmla="*/ 432 w 864"/>
                <a:gd name="T1" fmla="*/ 1344 h 1344"/>
                <a:gd name="T2" fmla="*/ 432 w 864"/>
                <a:gd name="T3" fmla="*/ 1008 h 1344"/>
                <a:gd name="T4" fmla="*/ 864 w 864"/>
                <a:gd name="T5" fmla="*/ 1008 h 1344"/>
                <a:gd name="T6" fmla="*/ 864 w 864"/>
                <a:gd name="T7" fmla="*/ 0 h 1344"/>
                <a:gd name="T8" fmla="*/ 0 w 864"/>
                <a:gd name="T9" fmla="*/ 0 h 1344"/>
                <a:gd name="T10" fmla="*/ 0 w 864"/>
                <a:gd name="T11" fmla="*/ 1344 h 1344"/>
                <a:gd name="T12" fmla="*/ 432 w 864"/>
                <a:gd name="T13" fmla="*/ 1344 h 13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4"/>
                <a:gd name="T22" fmla="*/ 0 h 1344"/>
                <a:gd name="T23" fmla="*/ 864 w 864"/>
                <a:gd name="T24" fmla="*/ 1344 h 13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4" h="1344">
                  <a:moveTo>
                    <a:pt x="432" y="1344"/>
                  </a:moveTo>
                  <a:lnTo>
                    <a:pt x="432" y="1008"/>
                  </a:lnTo>
                  <a:lnTo>
                    <a:pt x="864" y="1008"/>
                  </a:lnTo>
                  <a:lnTo>
                    <a:pt x="864" y="0"/>
                  </a:lnTo>
                  <a:lnTo>
                    <a:pt x="0" y="0"/>
                  </a:lnTo>
                  <a:lnTo>
                    <a:pt x="0" y="1344"/>
                  </a:lnTo>
                  <a:lnTo>
                    <a:pt x="432" y="1344"/>
                  </a:lnTo>
                  <a:close/>
                </a:path>
              </a:pathLst>
            </a:custGeom>
            <a:solidFill>
              <a:srgbClr val="00FFFF">
                <a:alpha val="5294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9219" name="Group 12"/>
          <p:cNvGrpSpPr>
            <a:grpSpLocks/>
          </p:cNvGrpSpPr>
          <p:nvPr/>
        </p:nvGrpSpPr>
        <p:grpSpPr bwMode="auto">
          <a:xfrm rot="-5400000">
            <a:off x="6629400" y="2133600"/>
            <a:ext cx="2133600" cy="1371600"/>
            <a:chOff x="432" y="1104"/>
            <a:chExt cx="1344" cy="864"/>
          </a:xfrm>
        </p:grpSpPr>
        <p:sp>
          <p:nvSpPr>
            <p:cNvPr id="9252" name="Rectangle 5"/>
            <p:cNvSpPr>
              <a:spLocks noChangeArrowheads="1"/>
            </p:cNvSpPr>
            <p:nvPr/>
          </p:nvSpPr>
          <p:spPr bwMode="auto">
            <a:xfrm>
              <a:off x="432" y="1104"/>
              <a:ext cx="1344" cy="86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53" name="Line 6"/>
            <p:cNvSpPr>
              <a:spLocks noChangeShapeType="1"/>
            </p:cNvSpPr>
            <p:nvPr/>
          </p:nvSpPr>
          <p:spPr bwMode="auto">
            <a:xfrm>
              <a:off x="1104" y="1104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54" name="Line 7"/>
            <p:cNvSpPr>
              <a:spLocks noChangeShapeType="1"/>
            </p:cNvSpPr>
            <p:nvPr/>
          </p:nvSpPr>
          <p:spPr bwMode="auto">
            <a:xfrm>
              <a:off x="432" y="1536"/>
              <a:ext cx="134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55" name="Line 8"/>
            <p:cNvSpPr>
              <a:spLocks noChangeShapeType="1"/>
            </p:cNvSpPr>
            <p:nvPr/>
          </p:nvSpPr>
          <p:spPr bwMode="auto">
            <a:xfrm>
              <a:off x="768" y="1104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56" name="Line 9"/>
            <p:cNvSpPr>
              <a:spLocks noChangeShapeType="1"/>
            </p:cNvSpPr>
            <p:nvPr/>
          </p:nvSpPr>
          <p:spPr bwMode="auto">
            <a:xfrm>
              <a:off x="1440" y="1104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57" name="Freeform 11"/>
            <p:cNvSpPr>
              <a:spLocks/>
            </p:cNvSpPr>
            <p:nvPr/>
          </p:nvSpPr>
          <p:spPr bwMode="auto">
            <a:xfrm>
              <a:off x="768" y="1104"/>
              <a:ext cx="1008" cy="864"/>
            </a:xfrm>
            <a:custGeom>
              <a:avLst/>
              <a:gdLst>
                <a:gd name="T0" fmla="*/ 0 w 1008"/>
                <a:gd name="T1" fmla="*/ 432 h 864"/>
                <a:gd name="T2" fmla="*/ 672 w 1008"/>
                <a:gd name="T3" fmla="*/ 432 h 864"/>
                <a:gd name="T4" fmla="*/ 672 w 1008"/>
                <a:gd name="T5" fmla="*/ 0 h 864"/>
                <a:gd name="T6" fmla="*/ 1008 w 1008"/>
                <a:gd name="T7" fmla="*/ 0 h 864"/>
                <a:gd name="T8" fmla="*/ 1008 w 1008"/>
                <a:gd name="T9" fmla="*/ 864 h 864"/>
                <a:gd name="T10" fmla="*/ 0 w 1008"/>
                <a:gd name="T11" fmla="*/ 864 h 8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08"/>
                <a:gd name="T19" fmla="*/ 0 h 864"/>
                <a:gd name="T20" fmla="*/ 1008 w 1008"/>
                <a:gd name="T21" fmla="*/ 864 h 8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08" h="864">
                  <a:moveTo>
                    <a:pt x="0" y="432"/>
                  </a:moveTo>
                  <a:lnTo>
                    <a:pt x="672" y="432"/>
                  </a:lnTo>
                  <a:lnTo>
                    <a:pt x="672" y="0"/>
                  </a:lnTo>
                  <a:lnTo>
                    <a:pt x="1008" y="0"/>
                  </a:lnTo>
                  <a:lnTo>
                    <a:pt x="1008" y="864"/>
                  </a:lnTo>
                  <a:lnTo>
                    <a:pt x="0" y="864"/>
                  </a:lnTo>
                </a:path>
              </a:pathLst>
            </a:custGeom>
            <a:solidFill>
              <a:srgbClr val="FFCC99">
                <a:alpha val="54117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9220" name="Group 21"/>
          <p:cNvGrpSpPr>
            <a:grpSpLocks/>
          </p:cNvGrpSpPr>
          <p:nvPr/>
        </p:nvGrpSpPr>
        <p:grpSpPr bwMode="auto">
          <a:xfrm rot="-5400000">
            <a:off x="2133600" y="2133600"/>
            <a:ext cx="2133600" cy="1371600"/>
            <a:chOff x="2592" y="1104"/>
            <a:chExt cx="1344" cy="864"/>
          </a:xfrm>
        </p:grpSpPr>
        <p:sp>
          <p:nvSpPr>
            <p:cNvPr id="9246" name="Rectangle 14"/>
            <p:cNvSpPr>
              <a:spLocks noChangeArrowheads="1"/>
            </p:cNvSpPr>
            <p:nvPr/>
          </p:nvSpPr>
          <p:spPr bwMode="auto">
            <a:xfrm>
              <a:off x="2592" y="1104"/>
              <a:ext cx="1344" cy="86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7" name="Line 15"/>
            <p:cNvSpPr>
              <a:spLocks noChangeShapeType="1"/>
            </p:cNvSpPr>
            <p:nvPr/>
          </p:nvSpPr>
          <p:spPr bwMode="auto">
            <a:xfrm>
              <a:off x="3264" y="1104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48" name="Line 16"/>
            <p:cNvSpPr>
              <a:spLocks noChangeShapeType="1"/>
            </p:cNvSpPr>
            <p:nvPr/>
          </p:nvSpPr>
          <p:spPr bwMode="auto">
            <a:xfrm>
              <a:off x="2592" y="1536"/>
              <a:ext cx="134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49" name="Line 17"/>
            <p:cNvSpPr>
              <a:spLocks noChangeShapeType="1"/>
            </p:cNvSpPr>
            <p:nvPr/>
          </p:nvSpPr>
          <p:spPr bwMode="auto">
            <a:xfrm>
              <a:off x="2928" y="1104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50" name="Line 18"/>
            <p:cNvSpPr>
              <a:spLocks noChangeShapeType="1"/>
            </p:cNvSpPr>
            <p:nvPr/>
          </p:nvSpPr>
          <p:spPr bwMode="auto">
            <a:xfrm>
              <a:off x="3600" y="1104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51" name="Freeform 20"/>
            <p:cNvSpPr>
              <a:spLocks/>
            </p:cNvSpPr>
            <p:nvPr/>
          </p:nvSpPr>
          <p:spPr bwMode="auto">
            <a:xfrm>
              <a:off x="2592" y="1104"/>
              <a:ext cx="672" cy="864"/>
            </a:xfrm>
            <a:custGeom>
              <a:avLst/>
              <a:gdLst>
                <a:gd name="T0" fmla="*/ 0 w 672"/>
                <a:gd name="T1" fmla="*/ 432 h 864"/>
                <a:gd name="T2" fmla="*/ 0 w 672"/>
                <a:gd name="T3" fmla="*/ 0 h 864"/>
                <a:gd name="T4" fmla="*/ 336 w 672"/>
                <a:gd name="T5" fmla="*/ 0 h 864"/>
                <a:gd name="T6" fmla="*/ 336 w 672"/>
                <a:gd name="T7" fmla="*/ 432 h 864"/>
                <a:gd name="T8" fmla="*/ 672 w 672"/>
                <a:gd name="T9" fmla="*/ 432 h 864"/>
                <a:gd name="T10" fmla="*/ 672 w 672"/>
                <a:gd name="T11" fmla="*/ 864 h 864"/>
                <a:gd name="T12" fmla="*/ 0 w 672"/>
                <a:gd name="T13" fmla="*/ 864 h 864"/>
                <a:gd name="T14" fmla="*/ 0 w 672"/>
                <a:gd name="T15" fmla="*/ 432 h 8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2"/>
                <a:gd name="T25" fmla="*/ 0 h 864"/>
                <a:gd name="T26" fmla="*/ 672 w 672"/>
                <a:gd name="T27" fmla="*/ 864 h 8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2" h="864">
                  <a:moveTo>
                    <a:pt x="0" y="432"/>
                  </a:moveTo>
                  <a:lnTo>
                    <a:pt x="0" y="0"/>
                  </a:lnTo>
                  <a:lnTo>
                    <a:pt x="336" y="0"/>
                  </a:lnTo>
                  <a:lnTo>
                    <a:pt x="336" y="432"/>
                  </a:lnTo>
                  <a:lnTo>
                    <a:pt x="672" y="432"/>
                  </a:lnTo>
                  <a:lnTo>
                    <a:pt x="672" y="864"/>
                  </a:lnTo>
                  <a:lnTo>
                    <a:pt x="0" y="864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FFFF00">
                <a:alpha val="7215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9221" name="Group 32"/>
          <p:cNvGrpSpPr>
            <a:grpSpLocks/>
          </p:cNvGrpSpPr>
          <p:nvPr/>
        </p:nvGrpSpPr>
        <p:grpSpPr bwMode="auto">
          <a:xfrm rot="-5400000">
            <a:off x="152400" y="2133600"/>
            <a:ext cx="2133600" cy="1371600"/>
            <a:chOff x="1104" y="2496"/>
            <a:chExt cx="1344" cy="864"/>
          </a:xfrm>
        </p:grpSpPr>
        <p:sp>
          <p:nvSpPr>
            <p:cNvPr id="9240" name="Rectangle 24"/>
            <p:cNvSpPr>
              <a:spLocks noChangeArrowheads="1"/>
            </p:cNvSpPr>
            <p:nvPr/>
          </p:nvSpPr>
          <p:spPr bwMode="auto">
            <a:xfrm>
              <a:off x="1104" y="2496"/>
              <a:ext cx="1344" cy="86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1" name="Line 25"/>
            <p:cNvSpPr>
              <a:spLocks noChangeShapeType="1"/>
            </p:cNvSpPr>
            <p:nvPr/>
          </p:nvSpPr>
          <p:spPr bwMode="auto">
            <a:xfrm>
              <a:off x="1776" y="2496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42" name="Line 26"/>
            <p:cNvSpPr>
              <a:spLocks noChangeShapeType="1"/>
            </p:cNvSpPr>
            <p:nvPr/>
          </p:nvSpPr>
          <p:spPr bwMode="auto">
            <a:xfrm>
              <a:off x="1104" y="2928"/>
              <a:ext cx="134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43" name="Line 27"/>
            <p:cNvSpPr>
              <a:spLocks noChangeShapeType="1"/>
            </p:cNvSpPr>
            <p:nvPr/>
          </p:nvSpPr>
          <p:spPr bwMode="auto">
            <a:xfrm>
              <a:off x="1440" y="2496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44" name="Line 28"/>
            <p:cNvSpPr>
              <a:spLocks noChangeShapeType="1"/>
            </p:cNvSpPr>
            <p:nvPr/>
          </p:nvSpPr>
          <p:spPr bwMode="auto">
            <a:xfrm>
              <a:off x="2112" y="2496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45" name="Freeform 31"/>
            <p:cNvSpPr>
              <a:spLocks/>
            </p:cNvSpPr>
            <p:nvPr/>
          </p:nvSpPr>
          <p:spPr bwMode="auto">
            <a:xfrm>
              <a:off x="2112" y="2928"/>
              <a:ext cx="336" cy="432"/>
            </a:xfrm>
            <a:custGeom>
              <a:avLst/>
              <a:gdLst>
                <a:gd name="T0" fmla="*/ 0 w 336"/>
                <a:gd name="T1" fmla="*/ 432 h 432"/>
                <a:gd name="T2" fmla="*/ 0 w 336"/>
                <a:gd name="T3" fmla="*/ 0 h 432"/>
                <a:gd name="T4" fmla="*/ 336 w 336"/>
                <a:gd name="T5" fmla="*/ 0 h 432"/>
                <a:gd name="T6" fmla="*/ 336 w 336"/>
                <a:gd name="T7" fmla="*/ 432 h 432"/>
                <a:gd name="T8" fmla="*/ 0 w 336"/>
                <a:gd name="T9" fmla="*/ 432 h 4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"/>
                <a:gd name="T16" fmla="*/ 0 h 432"/>
                <a:gd name="T17" fmla="*/ 336 w 336"/>
                <a:gd name="T18" fmla="*/ 432 h 4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" h="432">
                  <a:moveTo>
                    <a:pt x="0" y="432"/>
                  </a:moveTo>
                  <a:lnTo>
                    <a:pt x="0" y="0"/>
                  </a:lnTo>
                  <a:lnTo>
                    <a:pt x="336" y="0"/>
                  </a:lnTo>
                  <a:lnTo>
                    <a:pt x="336" y="432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00FF00">
                <a:alpha val="8392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6" name="Group 33"/>
          <p:cNvGrpSpPr>
            <a:grpSpLocks/>
          </p:cNvGrpSpPr>
          <p:nvPr/>
        </p:nvGrpSpPr>
        <p:grpSpPr bwMode="auto">
          <a:xfrm>
            <a:off x="7315200" y="4191000"/>
            <a:ext cx="762000" cy="1447800"/>
            <a:chOff x="1008" y="1344"/>
            <a:chExt cx="576" cy="912"/>
          </a:xfrm>
        </p:grpSpPr>
        <p:sp>
          <p:nvSpPr>
            <p:cNvPr id="9237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99"/>
                      </a:gs>
                      <a:gs pos="50000">
                        <a:srgbClr val="FF0000"/>
                      </a:gs>
                      <a:gs pos="100000">
                        <a:srgbClr val="FF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9238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99"/>
                      </a:gs>
                      <a:gs pos="50000">
                        <a:srgbClr val="FF0000"/>
                      </a:gs>
                      <a:gs pos="100000">
                        <a:srgbClr val="FF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9239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99"/>
                      </a:gs>
                      <a:gs pos="50000">
                        <a:srgbClr val="FF0000"/>
                      </a:gs>
                      <a:gs pos="100000">
                        <a:srgbClr val="FFFF99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7" name="Group 37"/>
          <p:cNvGrpSpPr>
            <a:grpSpLocks/>
          </p:cNvGrpSpPr>
          <p:nvPr/>
        </p:nvGrpSpPr>
        <p:grpSpPr bwMode="auto">
          <a:xfrm>
            <a:off x="2819400" y="4114800"/>
            <a:ext cx="838200" cy="1447800"/>
            <a:chOff x="1008" y="1344"/>
            <a:chExt cx="576" cy="912"/>
          </a:xfrm>
        </p:grpSpPr>
        <p:sp>
          <p:nvSpPr>
            <p:cNvPr id="9234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7600"/>
                      </a:gs>
                      <a:gs pos="50000">
                        <a:srgbClr val="CC0099"/>
                      </a:gs>
                      <a:gs pos="100000">
                        <a:srgbClr val="0076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9235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7600"/>
                      </a:gs>
                      <a:gs pos="50000">
                        <a:srgbClr val="CC0099"/>
                      </a:gs>
                      <a:gs pos="100000">
                        <a:srgbClr val="0076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9236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7600"/>
                      </a:gs>
                      <a:gs pos="50000">
                        <a:srgbClr val="CC0099"/>
                      </a:gs>
                      <a:gs pos="100000">
                        <a:srgbClr val="0076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8" name="Group 41"/>
          <p:cNvGrpSpPr>
            <a:grpSpLocks/>
          </p:cNvGrpSpPr>
          <p:nvPr/>
        </p:nvGrpSpPr>
        <p:grpSpPr bwMode="auto">
          <a:xfrm>
            <a:off x="4876800" y="4114800"/>
            <a:ext cx="914400" cy="1447800"/>
            <a:chOff x="1008" y="1344"/>
            <a:chExt cx="576" cy="912"/>
          </a:xfrm>
        </p:grpSpPr>
        <p:sp>
          <p:nvSpPr>
            <p:cNvPr id="9231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FFFF"/>
                      </a:gs>
                      <a:gs pos="50000">
                        <a:srgbClr val="3366FF"/>
                      </a:gs>
                      <a:gs pos="100000">
                        <a:srgbClr val="CCFFFF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9232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FFFF"/>
                      </a:gs>
                      <a:gs pos="50000">
                        <a:srgbClr val="3366FF"/>
                      </a:gs>
                      <a:gs pos="100000">
                        <a:srgbClr val="CCFFFF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9233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CFFFF"/>
                      </a:gs>
                      <a:gs pos="50000">
                        <a:srgbClr val="3366FF"/>
                      </a:gs>
                      <a:gs pos="100000">
                        <a:srgbClr val="CCFFFF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9" name="Group 45"/>
          <p:cNvGrpSpPr>
            <a:grpSpLocks/>
          </p:cNvGrpSpPr>
          <p:nvPr/>
        </p:nvGrpSpPr>
        <p:grpSpPr bwMode="auto">
          <a:xfrm>
            <a:off x="762000" y="4114800"/>
            <a:ext cx="914400" cy="1447800"/>
            <a:chOff x="1008" y="1344"/>
            <a:chExt cx="576" cy="912"/>
          </a:xfrm>
        </p:grpSpPr>
        <p:sp>
          <p:nvSpPr>
            <p:cNvPr id="9228" name="WordArt 46"/>
            <p:cNvSpPr>
              <a:spLocks noChangeArrowheads="1" noChangeShapeType="1" noTextEdit="1"/>
            </p:cNvSpPr>
            <p:nvPr/>
          </p:nvSpPr>
          <p:spPr bwMode="auto">
            <a:xfrm>
              <a:off x="1056" y="1344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7600"/>
                      </a:gs>
                      <a:gs pos="50000">
                        <a:srgbClr val="00FF00"/>
                      </a:gs>
                      <a:gs pos="100000">
                        <a:srgbClr val="0076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9229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1008" y="1776"/>
              <a:ext cx="576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7600"/>
                      </a:gs>
                      <a:gs pos="50000">
                        <a:srgbClr val="00FF00"/>
                      </a:gs>
                      <a:gs pos="100000">
                        <a:srgbClr val="0076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_</a:t>
              </a:r>
            </a:p>
          </p:txBody>
        </p:sp>
        <p:sp>
          <p:nvSpPr>
            <p:cNvPr id="9230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1008" y="1872"/>
              <a:ext cx="43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 dirty="0">
                  <a:ln w="12700">
                    <a:solidFill>
                      <a:srgbClr val="B2B2B2"/>
                    </a:solidFill>
                    <a:prstDash val="sysDot"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7600"/>
                      </a:gs>
                      <a:gs pos="50000">
                        <a:srgbClr val="00FF00"/>
                      </a:gs>
                      <a:gs pos="100000">
                        <a:srgbClr val="007600"/>
                      </a:gs>
                    </a:gsLst>
                    <a:lin ang="2700000" scaled="1"/>
                  </a:gra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23615" name="AutoShape 63"/>
          <p:cNvSpPr>
            <a:spLocks noChangeArrowheads="1"/>
          </p:cNvSpPr>
          <p:nvPr/>
        </p:nvSpPr>
        <p:spPr bwMode="auto">
          <a:xfrm>
            <a:off x="3352800" y="5867400"/>
            <a:ext cx="24384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33"/>
              </a:gs>
              <a:gs pos="50000">
                <a:srgbClr val="FFFF99"/>
              </a:gs>
              <a:gs pos="100000">
                <a:srgbClr val="CCFF33"/>
              </a:gs>
            </a:gsLst>
            <a:lin ang="2700000" scaled="1"/>
          </a:gradFill>
          <a:ln w="952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 i="1" dirty="0"/>
              <a:t>Проверка</a:t>
            </a:r>
          </a:p>
        </p:txBody>
      </p:sp>
      <p:sp>
        <p:nvSpPr>
          <p:cNvPr id="9227" name="WordArt 65"/>
          <p:cNvSpPr>
            <a:spLocks noChangeArrowheads="1" noChangeShapeType="1" noTextEdit="1"/>
          </p:cNvSpPr>
          <p:nvPr/>
        </p:nvSpPr>
        <p:spPr bwMode="auto">
          <a:xfrm>
            <a:off x="533400" y="304800"/>
            <a:ext cx="8077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7600"/>
                    </a:gs>
                    <a:gs pos="50000">
                      <a:srgbClr val="00FF00"/>
                    </a:gs>
                    <a:gs pos="100000">
                      <a:srgbClr val="0076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Найди соответствие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6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64162E-6 C 0.09046 -0.12255 0.18108 -0.24486 0.21737 -0.29388 " pathEditMode="relative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64162E-6 C -0.09375 -0.12347 -0.18768 -0.24671 -0.22535 -0.29596 " pathEditMode="relative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21965E-6 C -5.55556E-7 -4.21965E-6 0.12848 -0.14682 0.25712 -0.29364 " pathEditMode="relative" ptsTypes="aA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71676E-6 C -2.77778E-6 -2.71676E-6 -0.13021 -0.15214 -0.26042 -0.30428 " pathEditMode="relative" ptsTypes="aA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1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6569</TotalTime>
  <Words>1005</Words>
  <Application>Microsoft Office PowerPoint</Application>
  <PresentationFormat>Экран (4:3)</PresentationFormat>
  <Paragraphs>482</Paragraphs>
  <Slides>27</Slides>
  <Notes>9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Arial Unicode MS</vt:lpstr>
      <vt:lpstr>Traditional Arabic</vt:lpstr>
      <vt:lpstr>Wingdings</vt:lpstr>
      <vt:lpstr>Оформление по умолчанию</vt:lpstr>
      <vt:lpstr>Microsoft Equation 3.0</vt:lpstr>
      <vt:lpstr>Диаграмма Microsoft Office Excel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Понятие обыкновенной дроби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выполнена для первых уроков по теме «Обыкновенные дроби»</dc:title>
  <dc:creator>км</dc:creator>
  <cp:lastModifiedBy>User</cp:lastModifiedBy>
  <cp:revision>38</cp:revision>
  <cp:lastPrinted>1601-01-01T00:00:00Z</cp:lastPrinted>
  <dcterms:created xsi:type="dcterms:W3CDTF">2012-01-03T17:33:26Z</dcterms:created>
  <dcterms:modified xsi:type="dcterms:W3CDTF">2023-05-28T21:02:44Z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