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5/10/2023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ECB5C-635A-4FC9-B44D-086DA0D24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Стресс и стрессоустойчивость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F4CD1E-3FF1-437E-AA12-3D54E347F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Подготовил </a:t>
            </a:r>
            <a:r>
              <a:rPr lang="ru-RU" dirty="0" err="1"/>
              <a:t>глушков</a:t>
            </a:r>
            <a:r>
              <a:rPr lang="ru-RU" dirty="0"/>
              <a:t> </a:t>
            </a:r>
            <a:r>
              <a:rPr lang="ru-RU" dirty="0" err="1"/>
              <a:t>дмитрий</a:t>
            </a:r>
            <a:endParaRPr lang="ru-RU" dirty="0"/>
          </a:p>
          <a:p>
            <a:r>
              <a:rPr lang="ru-RU" dirty="0"/>
              <a:t>Студент группы п-24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57A24D-C422-432A-8332-73A61949E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4671" y="3531203"/>
            <a:ext cx="6128969" cy="260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8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0EC8AC-B9F0-4CBE-859A-E68014FAB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8181" y="1397592"/>
            <a:ext cx="9603275" cy="1049235"/>
          </a:xfrm>
        </p:spPr>
        <p:txBody>
          <a:bodyPr/>
          <a:lstStyle/>
          <a:p>
            <a:r>
              <a:rPr lang="ru-RU" dirty="0"/>
              <a:t>Внимание спасибо за внимание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2C2704-E8DD-42D7-8AE0-763DBD049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354" y="2009795"/>
            <a:ext cx="9603275" cy="3450613"/>
          </a:xfrm>
        </p:spPr>
        <p:txBody>
          <a:bodyPr>
            <a:normAutofit/>
          </a:bodyPr>
          <a:lstStyle/>
          <a:p>
            <a:r>
              <a:rPr lang="ru-RU" sz="1100" dirty="0"/>
              <a:t>Не </a:t>
            </a:r>
            <a:r>
              <a:rPr lang="ru-RU" sz="1100" dirty="0" err="1"/>
              <a:t>стрессуй</a:t>
            </a:r>
            <a:r>
              <a:rPr lang="ru-RU" sz="1100" dirty="0"/>
              <a:t>, улыбнись братух</a:t>
            </a:r>
          </a:p>
        </p:txBody>
      </p:sp>
    </p:spTree>
    <p:extLst>
      <p:ext uri="{BB962C8B-B14F-4D97-AF65-F5344CB8AC3E}">
        <p14:creationId xmlns:p14="http://schemas.microsoft.com/office/powerpoint/2010/main" val="393743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3DD32-C315-4E06-8CEC-5229CF81A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Понятие «стресс»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D9C972-B686-4CA0-A1DA-6F5C6FB1C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Стресс представляет собой напряженное состояние организма, которое появляется, как защитная реакция на воздействие различных неблагоприятных факторов. Многие люди, находясь в состоянии стресса ежедневно, даже не понимают, что это ненормальное явление, от которого надо избавляться. Стресс подстерегает человека везде: дома, на работе, улице. Когда стрессовые ситуации носят нерегулярный характер, ничего страшного нет. Но, когда состояние стресса длится долго и возникает часто, называется оно дистресс. На фоне этого могут развиться тяжелые заболевания.</a:t>
            </a:r>
          </a:p>
        </p:txBody>
      </p:sp>
    </p:spTree>
    <p:extLst>
      <p:ext uri="{BB962C8B-B14F-4D97-AF65-F5344CB8AC3E}">
        <p14:creationId xmlns:p14="http://schemas.microsoft.com/office/powerpoint/2010/main" val="599970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FAB89C-69C2-4C3C-8E43-96D24DB7F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Причины стресса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B67C7D-BC19-4707-A7D1-FE65B8BA3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53754"/>
            <a:ext cx="9603275" cy="345061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 основным факторам, провоцирующим неустойчивое состояние, можно отнести две основные группы отношений: личные и рабочие. К рабочим факторам относятся:</a:t>
            </a:r>
          </a:p>
          <a:p>
            <a:endParaRPr lang="ru-RU" dirty="0"/>
          </a:p>
          <a:p>
            <a:r>
              <a:rPr lang="ru-RU" dirty="0"/>
              <a:t>Чрезмерная или недостаточная нагрузка.</a:t>
            </a:r>
          </a:p>
          <a:p>
            <a:r>
              <a:rPr lang="ru-RU" dirty="0"/>
              <a:t>Плохие отношения с коллегами.</a:t>
            </a:r>
          </a:p>
          <a:p>
            <a:r>
              <a:rPr lang="ru-RU" dirty="0"/>
              <a:t>Тяжелые физические условия труда.</a:t>
            </a:r>
          </a:p>
          <a:p>
            <a:r>
              <a:rPr lang="ru-RU" dirty="0"/>
              <a:t>Отсутствует взаимопонимание с руководством.</a:t>
            </a:r>
          </a:p>
          <a:p>
            <a:r>
              <a:rPr lang="ru-RU" dirty="0"/>
              <a:t>Одновременное выполнение нескольких задач.</a:t>
            </a:r>
          </a:p>
          <a:p>
            <a:r>
              <a:rPr lang="ru-RU" dirty="0"/>
              <a:t>К личностным факторам относятся: проблемы и частые ссоры в семье, плохое питание, нарушение режима сна, проблемы с самооценкой.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187BF5-844C-4614-95FD-68709E6CD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967" y="2208495"/>
            <a:ext cx="4339574" cy="244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61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8C54C-7EE7-47D9-B2FD-1512F54E8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01E686-DE85-4BC4-9A54-C267B38B1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45" y="1853754"/>
            <a:ext cx="9603275" cy="3450613"/>
          </a:xfrm>
        </p:spPr>
        <p:txBody>
          <a:bodyPr>
            <a:noAutofit/>
          </a:bodyPr>
          <a:lstStyle/>
          <a:p>
            <a:r>
              <a:rPr lang="ru-RU" sz="1600" dirty="0"/>
              <a:t>Нестабильное психическое состояние влияет на работу всего организма, вызывая следующие негативные физиологические изменения:</a:t>
            </a:r>
          </a:p>
          <a:p>
            <a:r>
              <a:rPr lang="ru-RU" sz="1600" dirty="0"/>
              <a:t>Утомляемость и слабость.</a:t>
            </a:r>
          </a:p>
          <a:p>
            <a:r>
              <a:rPr lang="ru-RU" sz="1600" dirty="0"/>
              <a:t>Тремор конечностей.</a:t>
            </a:r>
          </a:p>
          <a:p>
            <a:r>
              <a:rPr lang="ru-RU" sz="1600" dirty="0"/>
              <a:t>Выпадение волос.</a:t>
            </a:r>
          </a:p>
          <a:p>
            <a:r>
              <a:rPr lang="ru-RU" sz="1600" dirty="0"/>
              <a:t>Развитие кожных заболеваний.</a:t>
            </a:r>
          </a:p>
          <a:p>
            <a:r>
              <a:rPr lang="ru-RU" sz="1600" dirty="0"/>
              <a:t>Боли в сердце, тахикардия.</a:t>
            </a:r>
          </a:p>
          <a:p>
            <a:r>
              <a:rPr lang="ru-RU" sz="1600" dirty="0"/>
              <a:t>Потеря или набор веса без видимых причин.</a:t>
            </a:r>
          </a:p>
          <a:p>
            <a:r>
              <a:rPr lang="ru-RU" sz="1600" dirty="0"/>
              <a:t>Головные боли.</a:t>
            </a:r>
          </a:p>
          <a:p>
            <a:r>
              <a:rPr lang="ru-RU" sz="1600" dirty="0"/>
              <a:t>Бессонница.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726C6C-3188-4513-BF2B-51242A97D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216" y="2482500"/>
            <a:ext cx="4856018" cy="273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87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BF17F-7ACE-416D-A727-74ED2B2E9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стресса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09C3B0-822E-4447-80FC-96B888DD4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777" y="1960632"/>
            <a:ext cx="5884223" cy="3450613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/>
              <a:t>Психологические</a:t>
            </a:r>
          </a:p>
          <a:p>
            <a:endParaRPr lang="ru-RU" sz="5600" dirty="0"/>
          </a:p>
          <a:p>
            <a:r>
              <a:rPr lang="ru-RU" sz="5600" dirty="0"/>
              <a:t>Мы постоянно находимся в психолого-социологических факторах стресса, особенно люди, проживающие в мегаполисах. Психологические стресс – это информационные перегрузки, которые сейчас повсеместно у детей с самого раннего возраста, соревнования, угрозы социального статуса, угрозы самооценки и так далее.</a:t>
            </a:r>
          </a:p>
          <a:p>
            <a:endParaRPr lang="ru-RU" sz="5600" dirty="0"/>
          </a:p>
          <a:p>
            <a:r>
              <a:rPr lang="ru-RU" sz="5600" dirty="0"/>
              <a:t>Физиологические</a:t>
            </a:r>
          </a:p>
          <a:p>
            <a:endParaRPr lang="ru-RU" sz="5600" dirty="0"/>
          </a:p>
          <a:p>
            <a:r>
              <a:rPr lang="ru-RU" sz="5600" dirty="0"/>
              <a:t>Древние понятные механизмы, на которые направлена наша защита – это физиологические стрессоры. Это чрезмерная боль, сильный шум, воздействие экстремальных условий, температур, нагрузок. Нагрузки, кстати, физические – это как раз таки условия постоянного стресса для спортсменов.</a:t>
            </a:r>
            <a:r>
              <a:rPr lang="ru-RU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F3525D-3323-42EE-9234-4264B2CBCD83}"/>
              </a:ext>
            </a:extLst>
          </p:cNvPr>
          <p:cNvSpPr txBox="1"/>
          <p:nvPr/>
        </p:nvSpPr>
        <p:spPr>
          <a:xfrm>
            <a:off x="6091052" y="2555113"/>
            <a:ext cx="610094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Химический стрессор</a:t>
            </a:r>
          </a:p>
          <a:p>
            <a:endParaRPr lang="ru-RU" sz="1400" dirty="0"/>
          </a:p>
          <a:p>
            <a:r>
              <a:rPr lang="ru-RU" sz="1400" dirty="0"/>
              <a:t>Это прием лекарственных препаратов, кофе, алкоголь, курение, наркотики, экология, отравления тяжелыми металлами.</a:t>
            </a:r>
          </a:p>
          <a:p>
            <a:endParaRPr lang="ru-RU" sz="1400" dirty="0"/>
          </a:p>
          <a:p>
            <a:r>
              <a:rPr lang="ru-RU" sz="1400" dirty="0"/>
              <a:t>Биологический стрессор</a:t>
            </a:r>
          </a:p>
          <a:p>
            <a:endParaRPr lang="ru-RU" sz="1400" dirty="0"/>
          </a:p>
          <a:p>
            <a:r>
              <a:rPr lang="ru-RU" sz="1400" dirty="0"/>
              <a:t>Это бактерии, вирусы, патогены. Постоянное воздействие какого-то медленного, скрытого воспаления, связанного с патогенным объектом в нашей системе, будь то кишечники или лор-органы – это постоянные медленные стрессоры, которые наносят чрезвычайный урон организму</a:t>
            </a:r>
          </a:p>
        </p:txBody>
      </p:sp>
    </p:spTree>
    <p:extLst>
      <p:ext uri="{BB962C8B-B14F-4D97-AF65-F5344CB8AC3E}">
        <p14:creationId xmlns:p14="http://schemas.microsoft.com/office/powerpoint/2010/main" val="3264212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AE4AF-F38E-4F1B-A82A-96A63C204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Стрессоустойчивость 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E7BD20F0-4E52-47EF-8700-63FEA3D36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735" y="1853754"/>
            <a:ext cx="9603275" cy="3450613"/>
          </a:xfrm>
        </p:spPr>
        <p:txBody>
          <a:bodyPr>
            <a:noAutofit/>
          </a:bodyPr>
          <a:lstStyle/>
          <a:p>
            <a:r>
              <a:rPr lang="ru-RU" sz="1600" dirty="0"/>
              <a:t>Стрессоустойчивость — это способность переживать стресс. Если говорить чуть сложнее, то это адаптивная способность организма, помогающая нам пережить сложности, сохранив при этом физическое и психологическое здоровье.</a:t>
            </a:r>
          </a:p>
          <a:p>
            <a:r>
              <a:rPr lang="ru-RU" sz="1600" dirty="0"/>
              <a:t>Умение справляться со стрессом заложено природой в каждого из нас, но у всех оно развито в разной степени и зависит от нескольких факторов:</a:t>
            </a:r>
          </a:p>
          <a:p>
            <a:r>
              <a:rPr lang="ru-RU" sz="1600" dirty="0"/>
              <a:t>врождённых особенностей психики, темперамента, нервной системы;</a:t>
            </a:r>
          </a:p>
          <a:p>
            <a:r>
              <a:rPr lang="ru-RU" sz="1600" dirty="0"/>
              <a:t>семьи и социальной среды, в которых человек воспитывался;</a:t>
            </a:r>
          </a:p>
          <a:p>
            <a:r>
              <a:rPr lang="ru-RU" sz="1600" dirty="0"/>
              <a:t>пережитых психологических травм;</a:t>
            </a:r>
          </a:p>
          <a:p>
            <a:r>
              <a:rPr lang="ru-RU" sz="1600" dirty="0"/>
              <a:t>состояния здоровья.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61DDB85-90F0-4D82-B71D-393ABF5B1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424" y="3363685"/>
            <a:ext cx="5170343" cy="23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4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8D426-CD42-41C6-9793-DD0CB5A9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699" y="1279532"/>
            <a:ext cx="9603275" cy="1049235"/>
          </a:xfrm>
        </p:spPr>
        <p:txBody>
          <a:bodyPr/>
          <a:lstStyle/>
          <a:p>
            <a:r>
              <a:rPr lang="ru-RU" dirty="0"/>
              <a:t>Тест на стрессоустойчивость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C4BE72-CCD4-4222-87D4-A1DC5D32F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70" y="1902098"/>
            <a:ext cx="9603275" cy="3450613"/>
          </a:xfrm>
        </p:spPr>
        <p:txBody>
          <a:bodyPr>
            <a:noAutofit/>
          </a:bodyPr>
          <a:lstStyle/>
          <a:p>
            <a:r>
              <a:rPr lang="ru-RU" sz="1400" dirty="0"/>
              <a:t>1. Меня редко раздражают мелочи. </a:t>
            </a:r>
          </a:p>
          <a:p>
            <a:r>
              <a:rPr lang="ru-RU" sz="1400" dirty="0"/>
              <a:t>2. Я нервничаю, когда приходится кого-то ждать.</a:t>
            </a:r>
          </a:p>
          <a:p>
            <a:r>
              <a:rPr lang="ru-RU" sz="1400" dirty="0"/>
              <a:t>3. Когда я попадаю в неловкое положение, то</a:t>
            </a:r>
          </a:p>
          <a:p>
            <a:r>
              <a:rPr lang="ru-RU" sz="1400" dirty="0"/>
              <a:t>краснею.</a:t>
            </a:r>
          </a:p>
          <a:p>
            <a:r>
              <a:rPr lang="ru-RU" sz="1400" dirty="0"/>
              <a:t>4. Когда я сержусь, то могу кого-нибудь</a:t>
            </a:r>
          </a:p>
          <a:p>
            <a:r>
              <a:rPr lang="ru-RU" sz="1400" dirty="0"/>
              <a:t>обидеть.</a:t>
            </a:r>
          </a:p>
          <a:p>
            <a:r>
              <a:rPr lang="ru-RU" sz="1400" dirty="0"/>
              <a:t>5. Не переношу критики, выхожу из себя. </a:t>
            </a:r>
          </a:p>
          <a:p>
            <a:r>
              <a:rPr lang="ru-RU" sz="1400" dirty="0"/>
              <a:t>6. Если в транспорте меня толкнут, то отвечаю</a:t>
            </a:r>
          </a:p>
          <a:p>
            <a:pPr marL="0" indent="0">
              <a:buNone/>
            </a:pPr>
            <a:r>
              <a:rPr lang="ru-RU" sz="1400" dirty="0"/>
              <a:t>        тем же или говорю что-нибудь грубое.</a:t>
            </a:r>
          </a:p>
          <a:p>
            <a:endParaRPr lang="ru-RU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D40A1D-9DF7-4EB3-A323-C0AD2C89E469}"/>
              </a:ext>
            </a:extLst>
          </p:cNvPr>
          <p:cNvSpPr txBox="1"/>
          <p:nvPr/>
        </p:nvSpPr>
        <p:spPr>
          <a:xfrm>
            <a:off x="8234054" y="1967379"/>
            <a:ext cx="3957946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13. Чувствую себя уставшим, плохо сплю, не могу</a:t>
            </a:r>
          </a:p>
          <a:p>
            <a:r>
              <a:rPr lang="ru-RU" sz="1400" dirty="0"/>
              <a:t>отключиться и после продолжительного сна не</a:t>
            </a:r>
          </a:p>
          <a:p>
            <a:r>
              <a:rPr lang="ru-RU" sz="1400" dirty="0"/>
              <a:t>чувствую себя нормально.</a:t>
            </a:r>
          </a:p>
          <a:p>
            <a:endParaRPr lang="ru-RU" sz="1400" dirty="0"/>
          </a:p>
          <a:p>
            <a:r>
              <a:rPr lang="ru-RU" sz="1400" dirty="0"/>
              <a:t>14. Думаю, что сердце у меня не в порядке. </a:t>
            </a:r>
          </a:p>
          <a:p>
            <a:endParaRPr lang="ru-RU" sz="1400" dirty="0"/>
          </a:p>
          <a:p>
            <a:r>
              <a:rPr lang="ru-RU" sz="1400" dirty="0"/>
              <a:t>15. У меня бывают боли в спине и шее.</a:t>
            </a:r>
          </a:p>
          <a:p>
            <a:endParaRPr lang="ru-RU" sz="1400" dirty="0"/>
          </a:p>
          <a:p>
            <a:r>
              <a:rPr lang="ru-RU" sz="1400" dirty="0"/>
              <a:t>16. Когда сижу за столом, барабаню пальцами</a:t>
            </a:r>
          </a:p>
          <a:p>
            <a:r>
              <a:rPr lang="ru-RU" sz="1400" dirty="0"/>
              <a:t>по столу и покачиваю ногой.</a:t>
            </a:r>
          </a:p>
          <a:p>
            <a:endParaRPr lang="ru-RU" sz="1400" dirty="0"/>
          </a:p>
          <a:p>
            <a:r>
              <a:rPr lang="ru-RU" sz="1400" dirty="0"/>
              <a:t>17. Мечтаю о признании, хочу, чтобы меня</a:t>
            </a:r>
          </a:p>
          <a:p>
            <a:r>
              <a:rPr lang="ru-RU" sz="1400" dirty="0"/>
              <a:t>хвалили за то, что я делаю.</a:t>
            </a:r>
          </a:p>
          <a:p>
            <a:endParaRPr lang="ru-RU" sz="1400" dirty="0"/>
          </a:p>
          <a:p>
            <a:r>
              <a:rPr lang="ru-RU" sz="1400" dirty="0"/>
              <a:t>18. Думаю, что я лучше многих. </a:t>
            </a:r>
          </a:p>
          <a:p>
            <a:endParaRPr lang="ru-RU" sz="1400" dirty="0"/>
          </a:p>
          <a:p>
            <a:r>
              <a:rPr lang="ru-RU" sz="1400" dirty="0"/>
              <a:t>19. Я не соблюдаю диету. </a:t>
            </a:r>
          </a:p>
          <a:p>
            <a:endParaRPr lang="ru-RU" sz="1400" dirty="0"/>
          </a:p>
          <a:p>
            <a:r>
              <a:rPr lang="ru-RU" sz="1400" dirty="0"/>
              <a:t>20. Не заходил(ла) в </a:t>
            </a:r>
            <a:r>
              <a:rPr lang="ru-RU" sz="1400" dirty="0" err="1"/>
              <a:t>Бравл</a:t>
            </a:r>
            <a:r>
              <a:rPr lang="ru-RU" sz="1400" dirty="0"/>
              <a:t> </a:t>
            </a:r>
            <a:r>
              <a:rPr lang="ru-RU" sz="1400" dirty="0" err="1"/>
              <a:t>Старс</a:t>
            </a:r>
            <a:r>
              <a:rPr lang="ru-RU" sz="1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A92707-0FDF-4B00-BA59-3FF585414FF8}"/>
              </a:ext>
            </a:extLst>
          </p:cNvPr>
          <p:cNvSpPr txBox="1"/>
          <p:nvPr/>
        </p:nvSpPr>
        <p:spPr>
          <a:xfrm>
            <a:off x="4303238" y="1967379"/>
            <a:ext cx="3985739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7. Все свое свободное время чем-нибудь занят.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8. На встречу всегда прихожу заранее или</a:t>
            </a:r>
          </a:p>
          <a:p>
            <a:r>
              <a:rPr lang="ru-RU" sz="1400" dirty="0"/>
              <a:t>опаздываю.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9. Не умею выслушивать, вставляю реплики. 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10. Страдаю отсутствием аппетита. 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11. Часто беспокоюсь без всякой причины. </a:t>
            </a:r>
          </a:p>
          <a:p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12. По утрам чувствую себя плохо.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ADEC86D-D63B-4A6F-8F93-4DEB09E8DC62}"/>
              </a:ext>
            </a:extLst>
          </p:cNvPr>
          <p:cNvSpPr/>
          <p:nvPr/>
        </p:nvSpPr>
        <p:spPr>
          <a:xfrm>
            <a:off x="204670" y="165776"/>
            <a:ext cx="3057896" cy="14250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Варианты выбора:</a:t>
            </a:r>
          </a:p>
          <a:p>
            <a:pPr algn="ctr"/>
            <a:r>
              <a:rPr lang="ru-RU" dirty="0"/>
              <a:t>Почти никогда - 1</a:t>
            </a:r>
          </a:p>
          <a:p>
            <a:pPr algn="ctr"/>
            <a:r>
              <a:rPr lang="ru-RU" dirty="0"/>
              <a:t>Редко - 2 </a:t>
            </a:r>
          </a:p>
          <a:p>
            <a:pPr algn="ctr"/>
            <a:r>
              <a:rPr lang="ru-RU" dirty="0"/>
              <a:t>Часто - 3 </a:t>
            </a:r>
          </a:p>
          <a:p>
            <a:pPr algn="ctr"/>
            <a:r>
              <a:rPr lang="ru-RU" dirty="0"/>
              <a:t>Почти всегда - 4</a:t>
            </a:r>
          </a:p>
        </p:txBody>
      </p:sp>
    </p:spTree>
    <p:extLst>
      <p:ext uri="{BB962C8B-B14F-4D97-AF65-F5344CB8AC3E}">
        <p14:creationId xmlns:p14="http://schemas.microsoft.com/office/powerpoint/2010/main" val="3049170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A7AE9-640E-477B-8DF8-97FF77ACB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1678" y="1338908"/>
            <a:ext cx="9603275" cy="1049235"/>
          </a:xfrm>
        </p:spPr>
        <p:txBody>
          <a:bodyPr/>
          <a:lstStyle/>
          <a:p>
            <a:r>
              <a:rPr lang="ru-RU" dirty="0"/>
              <a:t>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44C8FB-898C-46B3-84C4-619E417B8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70" y="1863525"/>
            <a:ext cx="9603275" cy="3848506"/>
          </a:xfrm>
        </p:spPr>
        <p:txBody>
          <a:bodyPr>
            <a:noAutofit/>
          </a:bodyPr>
          <a:lstStyle/>
          <a:p>
            <a:r>
              <a:rPr lang="ru-RU" sz="1600" dirty="0"/>
              <a:t>30 баллов и меньше. Вы живете спокойно и разумно, успеваете справиться с проблемами,</a:t>
            </a:r>
          </a:p>
          <a:p>
            <a:pPr marL="0" indent="0">
              <a:buNone/>
            </a:pPr>
            <a:r>
              <a:rPr lang="ru-RU" sz="1600" dirty="0"/>
              <a:t>которые возникают. Вы не страдаете ни ложным честолюбием, ни чрезмерной</a:t>
            </a:r>
          </a:p>
          <a:p>
            <a:pPr marL="0" indent="0">
              <a:buNone/>
            </a:pPr>
            <a:r>
              <a:rPr lang="ru-RU" sz="1600" dirty="0"/>
              <a:t>скромностью. Эти люди часто видят себя в розовом свете.</a:t>
            </a:r>
          </a:p>
          <a:p>
            <a:r>
              <a:rPr lang="ru-RU" sz="1600" dirty="0"/>
              <a:t>31–45 баллов. Ваша жизнь наполнена деятельностью и напряжением, </a:t>
            </a:r>
          </a:p>
          <a:p>
            <a:pPr marL="0" indent="0">
              <a:buNone/>
            </a:pPr>
            <a:r>
              <a:rPr lang="ru-RU" sz="1600" dirty="0"/>
              <a:t>страдаете от стресса как в положительном смысле этого слова (т.е. у вас </a:t>
            </a:r>
          </a:p>
          <a:p>
            <a:pPr marL="0" indent="0">
              <a:buNone/>
            </a:pPr>
            <a:r>
              <a:rPr lang="ru-RU" sz="1600" dirty="0"/>
              <a:t>есть стремление чего-нибудь достигать), так и в отрицательном. По всей </a:t>
            </a:r>
          </a:p>
          <a:p>
            <a:pPr marL="0" indent="0">
              <a:buNone/>
            </a:pPr>
            <a:r>
              <a:rPr lang="ru-RU" sz="1600" dirty="0"/>
              <a:t>видимости, вы не измените образа жизни, но</a:t>
            </a:r>
          </a:p>
          <a:p>
            <a:pPr marL="0" indent="0">
              <a:buNone/>
            </a:pPr>
            <a:r>
              <a:rPr lang="ru-RU" sz="1600" dirty="0"/>
              <a:t>Оставьте немного времени и для себя.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27AD7D-7B08-4BDB-A2C3-52F6368B1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810" y="2639547"/>
            <a:ext cx="5272646" cy="302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8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FF200-A3CE-4555-8DDD-EFD64A90E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1958" y="1386410"/>
            <a:ext cx="9603275" cy="1049235"/>
          </a:xfrm>
        </p:spPr>
        <p:txBody>
          <a:bodyPr/>
          <a:lstStyle/>
          <a:p>
            <a:r>
              <a:rPr lang="ru-RU" dirty="0"/>
              <a:t>Печальные результаты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0EFB095-2D43-4D89-8D5B-5270DDB691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17893" y="2321098"/>
            <a:ext cx="4979141" cy="2800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B5AC53-32EF-4C11-964F-EC0863101E40}"/>
              </a:ext>
            </a:extLst>
          </p:cNvPr>
          <p:cNvSpPr txBox="1"/>
          <p:nvPr/>
        </p:nvSpPr>
        <p:spPr>
          <a:xfrm>
            <a:off x="916945" y="1853754"/>
            <a:ext cx="61009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46–60 баллов. Ваша жизнь — беспрестанная борьба. Вы честолюбивы и мечтаете о</a:t>
            </a:r>
          </a:p>
          <a:p>
            <a:r>
              <a:rPr lang="ru-RU" sz="1600" dirty="0"/>
              <a:t>карьере. Для вас важно мнение других, и это держит вас в состоянии стресса. Если будете</a:t>
            </a:r>
          </a:p>
          <a:p>
            <a:r>
              <a:rPr lang="ru-RU" sz="1600" dirty="0"/>
              <a:t>продолжать в том же духе, то многого добьетесь, но вряд ли это доставит вам радость.</a:t>
            </a:r>
          </a:p>
          <a:p>
            <a:r>
              <a:rPr lang="ru-RU" sz="1600" dirty="0"/>
              <a:t>Избегайте лишних споров, усмиряйте свой гнев, вызванный мелочами. Не пытайтесь добиваться всегда максимального результата. Время от времени давайте себе полную</a:t>
            </a:r>
          </a:p>
          <a:p>
            <a:r>
              <a:rPr lang="ru-RU" sz="1600" dirty="0"/>
              <a:t>передышку.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08207F-1E88-41BE-90B4-C385ADA59739}"/>
              </a:ext>
            </a:extLst>
          </p:cNvPr>
          <p:cNvSpPr txBox="1"/>
          <p:nvPr/>
        </p:nvSpPr>
        <p:spPr>
          <a:xfrm>
            <a:off x="841484" y="4460145"/>
            <a:ext cx="61009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61 балл и больше. Вы живете, как водитель машины, который одновременно жмет на газ и</a:t>
            </a:r>
          </a:p>
          <a:p>
            <a:r>
              <a:rPr lang="ru-RU" sz="1600" dirty="0"/>
              <a:t>на тормоз. Поменяйте образ жизни. Стресс, которому вы подвержены, угрожает и</a:t>
            </a:r>
          </a:p>
          <a:p>
            <a:r>
              <a:rPr lang="ru-RU" sz="1600" dirty="0"/>
              <a:t>здоровью, и вашему будущему.</a:t>
            </a:r>
          </a:p>
        </p:txBody>
      </p:sp>
    </p:spTree>
    <p:extLst>
      <p:ext uri="{BB962C8B-B14F-4D97-AF65-F5344CB8AC3E}">
        <p14:creationId xmlns:p14="http://schemas.microsoft.com/office/powerpoint/2010/main" val="296586011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72</TotalTime>
  <Words>924</Words>
  <Application>Microsoft Office PowerPoint</Application>
  <PresentationFormat>Широкоэкранный</PresentationFormat>
  <Paragraphs>112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Gill Sans MT</vt:lpstr>
      <vt:lpstr>Галерея</vt:lpstr>
      <vt:lpstr>Стресс и стрессоустойчивость</vt:lpstr>
      <vt:lpstr>Понятие «стресс»</vt:lpstr>
      <vt:lpstr>Причины стресса</vt:lpstr>
      <vt:lpstr>признаки</vt:lpstr>
      <vt:lpstr>Виды стресса</vt:lpstr>
      <vt:lpstr>Стрессоустойчивость </vt:lpstr>
      <vt:lpstr>Тест на стрессоустойчивость</vt:lpstr>
      <vt:lpstr>результаты</vt:lpstr>
      <vt:lpstr>Печальные результаты</vt:lpstr>
      <vt:lpstr>Внимание 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Стресс и стрессоустойчивость</dc:title>
  <dc:creator>Дмитрий Глушков</dc:creator>
  <cp:lastModifiedBy>Дмитрий Глушков</cp:lastModifiedBy>
  <cp:revision>1</cp:revision>
  <dcterms:created xsi:type="dcterms:W3CDTF">2023-05-10T18:02:59Z</dcterms:created>
  <dcterms:modified xsi:type="dcterms:W3CDTF">2023-05-10T19:15:36Z</dcterms:modified>
</cp:coreProperties>
</file>