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71" d="100"/>
          <a:sy n="71" d="100"/>
        </p:scale>
        <p:origin x="-112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404664"/>
            <a:ext cx="9217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 «МЕЖВОДНЕНСКАЯ  СРЕДНЯЯ  ШКОЛА им. А.Н.ГАЙДУКОВА»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МЕЖВОДНОЕ ЧЕРНОМОРСКИЙ  РАЙОН  РЕСПУБЛИКА  КРЫМ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504" y="188640"/>
            <a:ext cx="9129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 «МЕЖВОДНЕНСКАЯ  СРЕДНЯЯ  ШКОЛА  им. А.Н.ГАЙДУКОВА</a:t>
            </a:r>
          </a:p>
          <a:p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с.МЕЖВОДНОЕ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ЧЕРНОМОРСКИЙ  РАЙОН  РЕСПУБЛИКА  КРЫМ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1412776"/>
            <a:ext cx="892899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КОНКУРС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ШКОЛА  ЗДОРОВЬЯ   МАЛЕНЬКИХ  КРЫМЧАН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СПОРТИВНОЕ  РАЗВЛЕЧЕНИЕ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« БОГАТЫРСКИЕ   ЗАБАВЫ »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6165304"/>
            <a:ext cx="78791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ИНСТРУКТОР  ПО  ФИЗИЧЕСКОЙ  КУЛЬТУРЕ 1 КАТЕГОРИИ</a:t>
            </a:r>
          </a:p>
          <a:p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КОМПАНЕЦ  С.П.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Музыка (минусовка) - Богатырская наша сил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4" name="Музыка (минусовка) - Богатырская наша сил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56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4859">
        <p:dissolve/>
      </p:transition>
    </mc:Choice>
    <mc:Fallback xmlns="">
      <p:transition spd="slow" advTm="14859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numSld="999" showWhenStopped="0">
                <p:cTn id="1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ompa\Downloads\get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332656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099" name="Picture 3" descr="C:\Users\kompa\OneDrive\Изображения\101_01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8640"/>
            <a:ext cx="3168352" cy="25364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040" y="2420888"/>
            <a:ext cx="3001816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7984" y="3841795"/>
            <a:ext cx="3024336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23528" y="332656"/>
            <a:ext cx="49209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  «СИЛУШКА  РУССКАЯ»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8760" y="1124744"/>
            <a:ext cx="36134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 СИЛЬНЕЕ  ВСЕХ  У  НАС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 СЕЙЧАС УЗНАЕМ.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УДАЛЫХ  БОГАТЫРЕЙ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 МЫ  ПРИГЛАШАЕМ.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1880" y="2852936"/>
            <a:ext cx="40993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 СЕЙЧАС  ДРУЖИНЫ  ВСТАНУТ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ВОЗЬМУТЬСЯ  ЗА  КАНАТ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ДРУЖНО  ЗА  НЕГО  ПОТЯНУТ.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6434083"/>
            <a:ext cx="8856984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ЗА   КАНАТ  ДЕРЖИТЕСЬ  ДРУЖНО ПЕРЕТЯНУТЬ ДРУГ  ДРУГА  НУЖНО.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1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98">
        <p:blinds dir="vert"/>
      </p:transition>
    </mc:Choice>
    <mc:Fallback xmlns="">
      <p:transition spd="slow" advTm="20098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1" y="2492896"/>
            <a:ext cx="3744417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20072" y="188641"/>
            <a:ext cx="3744416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79510" y="1700809"/>
            <a:ext cx="4608514" cy="58477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«МОЁ  БОГАТСТВО – СИЛА БОГАТЫРСКАЯ,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МОЁ  ДЕЛО  РУСИ  СЛУЖИТЬ.»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88024" y="5013176"/>
            <a:ext cx="3962110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ПРИСВАЕНИЕ  ЗВАНИЯ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«БОГАТЫРИ  ЗЕМЛИ  РУССКОЙ»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51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91"/>
    </mc:Choice>
    <mc:Fallback xmlns="">
      <p:transition spd="slow" advTm="979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760" y="2048074"/>
            <a:ext cx="4824536" cy="3685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2555776" y="1124744"/>
            <a:ext cx="5911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 ОТНЫНЕ  ВАМ  НАКАЗ: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«СИЛУШКУ  БОГАТЫРСКУЮ СВОЮ  КОПИТЬ,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ЗЕМЛЮ  РУССКУЮ  ХРАНИТЬ».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32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824">
        <p:dissolve/>
      </p:transition>
    </mc:Choice>
    <mc:Fallback xmlns="">
      <p:transition spd="slow" advTm="8824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C:\Users\kompa\OneDrive\Изображения\101_01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48680"/>
            <a:ext cx="3168351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7173" name="Picture 5" descr="C:\Users\kompa\OneDrive\Изображения\101_01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64" y="2924944"/>
            <a:ext cx="358058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7174" name="Picture 6" descr="C:\Users\kompa\OneDrive\Изображения\101_013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605" y="3429000"/>
            <a:ext cx="2736304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1331640" y="548680"/>
            <a:ext cx="388843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 ЗДОРОВЬЯ  ВАЖЕН </a:t>
            </a:r>
          </a:p>
          <a:p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СПОРТ,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ЧТОБ  БОЛЕЗНЯМ  ДАТЬ </a:t>
            </a:r>
          </a:p>
          <a:p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ОТПОР!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НУЖНО  СПОРТОМ      </a:t>
            </a:r>
          </a:p>
          <a:p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ЗАНИМАТЬСЯ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ЗДОРОВЫМ  ОСТАВАТЬСЯ!     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68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10863">
        <p14:honeycomb/>
      </p:transition>
    </mc:Choice>
    <mc:Fallback xmlns="">
      <p:transition spd="slow" advTm="1086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kompa\Downloads\slide_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6370293"/>
      </p:ext>
    </p:extLst>
  </p:cSld>
  <p:clrMapOvr>
    <a:masterClrMapping/>
  </p:clrMapOvr>
  <p:transition spd="slow" advTm="4970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15816" y="1484784"/>
            <a:ext cx="429130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БОГАТЫРИ  ЗЕМЛИ  РУССКОЙ,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БОГАТЫРИ  РОДНЫЕ,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ГДЕ  СОШЛИСЬ  ДОРОГИ,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  ОБРАЗ  -  КАК  ЗВЕЗДА,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БОГАТЫРИ, ВЫ  -  БОГИ,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ВАМ  ЖИТЬ  И   ЖИТЬ   ВСЕГДА.</a:t>
            </a:r>
          </a:p>
          <a:p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К.БАЛЬМОНТ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10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2343">
        <p:dissolve/>
      </p:transition>
    </mc:Choice>
    <mc:Fallback xmlns="">
      <p:transition spd="slow" advTm="12343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908720"/>
            <a:ext cx="6456203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А И СИЛЬНЫЕ, МОГУЧИЕ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БОГАТЫРИ  НА  СЛАВНОЙ  РУСИ!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 СКАКАТЬ  ВРАГАМ  ПО  НАШЕЙ ЗЕМЛЕ,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 ТОПТАТЬ  ИХ  КОНЯМ  ЗЕМЛЮ  РУССКУЮ,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 ЗАТМИТЬ  ИМ  СОЛНЦЕ  НАШЕ  КРАСНОЕ,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ВЕК  СТОИТ  РУСЬ – НЕ  ШАТАЕТСЯ!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 ВЕКА  ПРОСТОИТ  -  НЕ   ШЕЛОХНЕТСЯ!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ЦЕЛЬ: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59632" y="3370933"/>
            <a:ext cx="7766037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 ПАТРИОТИЧЕСКИХ  ЧУВСТВ  НА  ОСНОВЕ  ЗНАКОМСТВА  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ДЕТЕЙ С  ГЕРОИЧЕСКИМИ  ОБРАЗАМИ  БЫЛИННЫХ  БОГАТЫРЕЙ;</a:t>
            </a:r>
          </a:p>
          <a:p>
            <a:pPr marL="285750" indent="-285750">
              <a:buFontTx/>
              <a:buChar char="-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 И  УКРЕПЛЕНИЕ  ЗДОРОВЬЯ  ДЕТЕЙ.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632817"/>
            <a:ext cx="7034554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 ЧУВСТВА  ПАТРИОТИЗМА  С  ИСПОЛЬЗОВАНИЕМ  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БЫЛИН  И  ЛЕГЕНД  РУССКОГО  НАРОДА;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 С  ГЕРОЯМИ  БЫЛИН, ИХ  ПОДВИГАМИ: ДАТЬ 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 ОБ  ОРУЖИИ,О  СНАРЯЖЕНИИ  И  ИХ 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865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39802">
        <p14:honeycomb/>
      </p:transition>
    </mc:Choice>
    <mc:Fallback xmlns="">
      <p:transition spd="slow" advTm="3980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04664"/>
            <a:ext cx="2880320" cy="32527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2924944"/>
            <a:ext cx="2836862" cy="28600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332657"/>
            <a:ext cx="2664296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3284984"/>
            <a:ext cx="3096344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51520" y="6021288"/>
            <a:ext cx="8572283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ПРОВЕЛИ 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 МЫ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СОСТЯЗАНИЯ ДЛЯ  НАШИХ  БОГАТЫРЕЙ  НЕ  ЛЁГКОЕ </a:t>
            </a: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ИСПЫТАНИЕ…. ВОТ,  КАК  ЭТО   БЫЛО… БОГАТЫРСКАЯ  РАЗМИНКА.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10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477">
        <p:dissolve/>
      </p:transition>
    </mc:Choice>
    <mc:Fallback xmlns="">
      <p:transition spd="slow" advTm="10477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246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76672"/>
            <a:ext cx="3427712" cy="25707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80928"/>
            <a:ext cx="3936194" cy="29522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5292080" y="3429000"/>
            <a:ext cx="3168352" cy="18158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ВЕРНЫЙ  ДРУГ  ВО  ВСЕХ  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СРАЖЕНЬЯХ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БОГАТЫРСКИЙ  ЧУДО – КОНЬ,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И  КОНЕЧНО,БЕЗ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СОМНЕНЬЯ  ЗДЕСЬ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ПОНАДОБИТЬСЯ ОН.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1720" y="1196752"/>
            <a:ext cx="2115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«БОГАТЫРСКИЙ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КОНЬ»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99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328">
        <p14:vortex dir="r"/>
      </p:transition>
    </mc:Choice>
    <mc:Fallback xmlns="">
      <p:transition spd="slow" advTm="1032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332656"/>
            <a:ext cx="9212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ПОЗАБАВЬТЕ-КА ВЫ НАС, ДОБРЫ  МОЛОДЦЫ,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ГЛАЗОМ  ЗОРКИМ, ДА  РУКОЙ  ТВЕРДОЙ.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7210" y="1353185"/>
            <a:ext cx="3336757" cy="26806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7" name="Picture 3" descr="C:\Users\kompa\OneDrive\Изображения\101_01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53185"/>
            <a:ext cx="3509557" cy="26318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179512" y="4509120"/>
            <a:ext cx="9063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ИГРА  «ЛОВКОСТЬ  РУК»  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ЭСТАФЕТА  «САМЫЙ  МЕТКИЙ  БОГАТЫРЬ»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3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9065">
        <p:checker/>
      </p:transition>
    </mc:Choice>
    <mc:Fallback xmlns="">
      <p:transition spd="slow" advTm="9065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5610"/>
            <a:ext cx="9144000" cy="704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404664"/>
            <a:ext cx="681141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ЭСТАФЕТА  «БЫСТРЫЙ  БОГАТЫРЬ»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 БОГАТЫРЬ  СТОИТ НА  СТРАЖЕ,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 МОЖЕТ  БЫТЬ  УВЕРЕН  КАЖДЫЙ,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 ОТ  ВРАГОВ  ЛЮБЫХ  ЗАЩИЩЕНЫ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 РУБЕЖИ  РОДНОЙ  ЗЕМЛИ!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2035880"/>
            <a:ext cx="3960440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kompa\OneDrive\Изображения\101_01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17032"/>
            <a:ext cx="3413534" cy="25598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kompa\OneDrive\Изображения\101_014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08720"/>
            <a:ext cx="3521210" cy="2509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kompa\OneDrive\Изображения\101_013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63" y="4365104"/>
            <a:ext cx="2932509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77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10108">
        <p14:honeycomb/>
      </p:transition>
    </mc:Choice>
    <mc:Fallback xmlns="">
      <p:transition spd="slow" advTm="1010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ompa\Downloads\f5fddd9b29a37b7b45aba5cec3352f8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2996952"/>
            <a:ext cx="39182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C:\Users\kompa\OneDrive\Изображения\101_01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96952"/>
            <a:ext cx="3555303" cy="30243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2052" name="Picture 4" descr="C:\Users\kompa\OneDrive\Изображения\101_01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429000"/>
            <a:ext cx="3293496" cy="27758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2053" name="Picture 5" descr="C:\Users\kompa\OneDrive\Изображения\101_01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4664"/>
            <a:ext cx="3653536" cy="29923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323528" y="1484784"/>
            <a:ext cx="4477572" cy="86177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ЭСТАФЕТА  «ПЕРЕДАЙ  БУЛАВУ»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 СЕЙЧАС  НЕ  ЗЕВАЙ, БУЛАВУ   БЫСТРО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ПЕРЕДАЙ….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76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7648">
        <p14:vortex dir="r"/>
      </p:transition>
    </mc:Choice>
    <mc:Fallback xmlns="">
      <p:transition spd="slow" advTm="764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kompa\Downloads\1658149607_in-the-fairyta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2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5656" y="404664"/>
            <a:ext cx="5832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ИГРА  «ЧУРА»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6" y="1196752"/>
            <a:ext cx="3302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 ЕЩЁ  ОДНА  ЗАБАВА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ДРЕВНЕ – РУССКАЯ  ИГРА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«ЧУРА» ЕЁ  ПРОЗВАЛИ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 ЖИВЁТ  ОНА  ВЕКА!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C:\Users\kompa\OneDrive\Изображения\101_01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764704"/>
            <a:ext cx="2870411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kompa\OneDrive\Изображения\101_01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813" y="2427877"/>
            <a:ext cx="3101371" cy="2604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kompa\OneDrive\Изображения\101_015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55" y="3645024"/>
            <a:ext cx="2827125" cy="277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35896" y="5229200"/>
            <a:ext cx="5179180" cy="12003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СКАЗКАХ  РУССКИХ  И  ПРЕДАНЬЯХ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 НАМ  ПРИШЛА  ИЗ  СТАРИНЫ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ВАШИ  БАБУШКИ  И  ДЕДЫ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ЗНАЮТ  ЭТУ  ИГРУ  «ЧУРА»!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31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7161">
        <p:dissolve/>
      </p:transition>
    </mc:Choice>
    <mc:Fallback xmlns="">
      <p:transition spd="slow" advTm="17161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450</Words>
  <Application>Microsoft Office PowerPoint</Application>
  <PresentationFormat>Экран (4:3)</PresentationFormat>
  <Paragraphs>93</Paragraphs>
  <Slides>14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компанец</dc:creator>
  <cp:lastModifiedBy>светлана компанец</cp:lastModifiedBy>
  <cp:revision>39</cp:revision>
  <dcterms:created xsi:type="dcterms:W3CDTF">2023-05-25T21:36:38Z</dcterms:created>
  <dcterms:modified xsi:type="dcterms:W3CDTF">2023-05-27T11:15:35Z</dcterms:modified>
</cp:coreProperties>
</file>