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8DD85-DB6D-4475-844D-71A6F542ECB1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AFC50-E5CF-47EF-9DEB-21AE394EA3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908720"/>
            <a:ext cx="73448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«Со словами играем,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словарь обогащаем»</a:t>
            </a:r>
          </a:p>
          <a:p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активный словарь детей;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формировать умение составлять  словосочетание, предложение;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логическое мышление.</a:t>
            </a:r>
          </a:p>
          <a:p>
            <a:pPr algn="ctr"/>
            <a:endParaRPr lang="ru-RU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Подготовил: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Воспитатель </a:t>
            </a:r>
            <a:r>
              <a:rPr lang="en-US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к.к.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Осипова И.В.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620688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Назови одним словом слова в каждой строчке: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Утро, день, вечер, ночь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Зима, весна, лето, осень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Волга, Днепр, Енисей, Урал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Декабрь, январь, февраль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Оренбург, Омск, Пермь, Ярославль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Россия, Франция, Китай, Бразилия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Кепка, шапка, косынка, шляпа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Телевизор, стиральная машина, утюг, фен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https://storage.yandexcloud.net/def-pro-library/assets/library/library/156%D0%AF/Page_00010.jpg"/>
          <p:cNvPicPr>
            <a:picLocks noChangeAspect="1" noChangeArrowheads="1"/>
          </p:cNvPicPr>
          <p:nvPr/>
        </p:nvPicPr>
        <p:blipFill>
          <a:blip r:embed="rId3" cstate="print"/>
          <a:srcRect l="83823" t="12104" r="1980" b="5592"/>
          <a:stretch>
            <a:fillRect/>
          </a:stretch>
        </p:blipFill>
        <p:spPr bwMode="auto">
          <a:xfrm>
            <a:off x="7236296" y="332655"/>
            <a:ext cx="1907704" cy="6031689"/>
          </a:xfrm>
          <a:prstGeom prst="rect">
            <a:avLst/>
          </a:prstGeom>
          <a:noFill/>
        </p:spPr>
      </p:pic>
      <p:pic>
        <p:nvPicPr>
          <p:cNvPr id="6" name="Picture 2" descr="https://storage.yandexcloud.net/def-pro-library/assets/library/library/156%D0%AF/Page_00010.jpg"/>
          <p:cNvPicPr>
            <a:picLocks noChangeAspect="1" noChangeArrowheads="1"/>
          </p:cNvPicPr>
          <p:nvPr/>
        </p:nvPicPr>
        <p:blipFill>
          <a:blip r:embed="rId3" cstate="print"/>
          <a:srcRect l="53793" t="12104" r="33340" b="5592"/>
          <a:stretch>
            <a:fillRect/>
          </a:stretch>
        </p:blipFill>
        <p:spPr bwMode="auto">
          <a:xfrm>
            <a:off x="179512" y="260648"/>
            <a:ext cx="1800200" cy="5901327"/>
          </a:xfrm>
          <a:prstGeom prst="rect">
            <a:avLst/>
          </a:prstGeom>
          <a:noFill/>
        </p:spPr>
      </p:pic>
      <p:pic>
        <p:nvPicPr>
          <p:cNvPr id="7" name="Picture 2" descr="https://storage.yandexcloud.net/def-pro-library/assets/library/library/156%D0%AF/Page_00010.jpg"/>
          <p:cNvPicPr>
            <a:picLocks noChangeAspect="1" noChangeArrowheads="1"/>
          </p:cNvPicPr>
          <p:nvPr/>
        </p:nvPicPr>
        <p:blipFill>
          <a:blip r:embed="rId3" cstate="print"/>
          <a:srcRect l="67655" t="12104" r="19143" b="61268"/>
          <a:stretch>
            <a:fillRect/>
          </a:stretch>
        </p:blipFill>
        <p:spPr bwMode="auto">
          <a:xfrm>
            <a:off x="2195735" y="3645024"/>
            <a:ext cx="2029316" cy="2232248"/>
          </a:xfrm>
          <a:prstGeom prst="rect">
            <a:avLst/>
          </a:prstGeom>
          <a:noFill/>
        </p:spPr>
      </p:pic>
      <p:pic>
        <p:nvPicPr>
          <p:cNvPr id="8" name="Picture 2" descr="https://storage.yandexcloud.net/def-pro-library/assets/library/library/156%D0%AF/Page_00010.jpg"/>
          <p:cNvPicPr>
            <a:picLocks noChangeAspect="1" noChangeArrowheads="1"/>
          </p:cNvPicPr>
          <p:nvPr/>
        </p:nvPicPr>
        <p:blipFill>
          <a:blip r:embed="rId3" cstate="print"/>
          <a:srcRect l="67655" t="72622" r="18483" b="5592"/>
          <a:stretch>
            <a:fillRect/>
          </a:stretch>
        </p:blipFill>
        <p:spPr bwMode="auto">
          <a:xfrm>
            <a:off x="4451987" y="3861048"/>
            <a:ext cx="2352261" cy="20162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39752" y="692696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что делает?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Пример: Учитель учит детей.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122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51415" t="54980" r="31103" b="26174"/>
          <a:stretch>
            <a:fillRect/>
          </a:stretch>
        </p:blipFill>
        <p:spPr bwMode="auto">
          <a:xfrm>
            <a:off x="179512" y="3284984"/>
            <a:ext cx="1584176" cy="12961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47667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Закончи предложение правильно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80021" t="37691" r="3292" b="40323"/>
          <a:stretch>
            <a:fillRect/>
          </a:stretch>
        </p:blipFill>
        <p:spPr bwMode="auto">
          <a:xfrm>
            <a:off x="7452320" y="2780928"/>
            <a:ext cx="1512168" cy="1512168"/>
          </a:xfrm>
          <a:prstGeom prst="rect">
            <a:avLst/>
          </a:prstGeom>
          <a:noFill/>
        </p:spPr>
      </p:pic>
      <p:pic>
        <p:nvPicPr>
          <p:cNvPr id="8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81610" t="12564" r="3292" b="67544"/>
          <a:stretch>
            <a:fillRect/>
          </a:stretch>
        </p:blipFill>
        <p:spPr bwMode="auto">
          <a:xfrm>
            <a:off x="7380312" y="980728"/>
            <a:ext cx="1512168" cy="15121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43808" y="1124744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дерево выше пня, то пень…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51415" t="30778" r="30401" b="55611"/>
          <a:stretch>
            <a:fillRect/>
          </a:stretch>
        </p:blipFill>
        <p:spPr bwMode="auto">
          <a:xfrm>
            <a:off x="179512" y="1628800"/>
            <a:ext cx="1647800" cy="936104"/>
          </a:xfrm>
          <a:prstGeom prst="rect">
            <a:avLst/>
          </a:prstGeom>
          <a:noFill/>
        </p:spPr>
      </p:pic>
      <p:pic>
        <p:nvPicPr>
          <p:cNvPr id="11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76048" t="67544" r="3292" b="14658"/>
          <a:stretch>
            <a:fillRect/>
          </a:stretch>
        </p:blipFill>
        <p:spPr bwMode="auto">
          <a:xfrm>
            <a:off x="251520" y="4797152"/>
            <a:ext cx="1872208" cy="1224136"/>
          </a:xfrm>
          <a:prstGeom prst="rect">
            <a:avLst/>
          </a:prstGeom>
          <a:noFill/>
        </p:spPr>
      </p:pic>
      <p:pic>
        <p:nvPicPr>
          <p:cNvPr id="12" name="Picture 2" descr="https://adrush-5ka-games.ru/wp-content/uploads/e/8/7/e871ed7def1d63ca45b560eb6deb310b.png"/>
          <p:cNvPicPr>
            <a:picLocks noChangeAspect="1" noChangeArrowheads="1"/>
          </p:cNvPicPr>
          <p:nvPr/>
        </p:nvPicPr>
        <p:blipFill>
          <a:blip r:embed="rId3" cstate="print"/>
          <a:srcRect l="51415" t="81154" r="32693" b="5235"/>
          <a:stretch>
            <a:fillRect/>
          </a:stretch>
        </p:blipFill>
        <p:spPr bwMode="auto">
          <a:xfrm>
            <a:off x="7524328" y="4725144"/>
            <a:ext cx="1440160" cy="93610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763688" y="2204864"/>
            <a:ext cx="4608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камень тяжелее ваты, то вата…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2996952"/>
            <a:ext cx="4608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мама старше дочки, то дочка…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3861048"/>
            <a:ext cx="5040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у дуба ствол толще, то у  березы…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720" y="5661248"/>
            <a:ext cx="4392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лето теплее зимы, то зима…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4725144"/>
            <a:ext cx="45365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два больше одного, то один…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098" name="Picture 2" descr="https://school592.ru/wp-content/uploads/0/a/f/0aff0a76c77844d4ff6c1ac06aa2932d.jpeg"/>
          <p:cNvPicPr>
            <a:picLocks noChangeAspect="1" noChangeArrowheads="1"/>
          </p:cNvPicPr>
          <p:nvPr/>
        </p:nvPicPr>
        <p:blipFill>
          <a:blip r:embed="rId3" cstate="print"/>
          <a:srcRect l="16065" t="31650" r="68815" b="55361"/>
          <a:stretch>
            <a:fillRect/>
          </a:stretch>
        </p:blipFill>
        <p:spPr bwMode="auto">
          <a:xfrm>
            <a:off x="6732240" y="980728"/>
            <a:ext cx="1958618" cy="12241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260648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Измени слова так, чтобы они отвечали на вопрос  «Какой?»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836712"/>
            <a:ext cx="36004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Убрать - Игрушки убранные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Шуметь –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Разбросать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Грохотать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Починить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Звучать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Отремонтировать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Сигналить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Сломать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Бросать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Сложить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Скакать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Привязать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Прыгать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Стучать – 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Вертеть - 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school592.ru/wp-content/uploads/0/a/f/0aff0a76c77844d4ff6c1ac06aa2932d.jpeg"/>
          <p:cNvPicPr>
            <a:picLocks noChangeAspect="1" noChangeArrowheads="1"/>
          </p:cNvPicPr>
          <p:nvPr/>
        </p:nvPicPr>
        <p:blipFill>
          <a:blip r:embed="rId3" cstate="print"/>
          <a:srcRect l="21735" t="43340" r="64090" b="31980"/>
          <a:stretch>
            <a:fillRect/>
          </a:stretch>
        </p:blipFill>
        <p:spPr bwMode="auto">
          <a:xfrm>
            <a:off x="5940152" y="3803442"/>
            <a:ext cx="1944216" cy="2462673"/>
          </a:xfrm>
          <a:prstGeom prst="rect">
            <a:avLst/>
          </a:prstGeom>
          <a:noFill/>
        </p:spPr>
      </p:pic>
      <p:pic>
        <p:nvPicPr>
          <p:cNvPr id="9" name="Picture 2" descr="https://school592.ru/wp-content/uploads/0/a/f/0aff0a76c77844d4ff6c1ac06aa2932d.jpeg"/>
          <p:cNvPicPr>
            <a:picLocks noChangeAspect="1" noChangeArrowheads="1"/>
          </p:cNvPicPr>
          <p:nvPr/>
        </p:nvPicPr>
        <p:blipFill>
          <a:blip r:embed="rId3" cstate="print"/>
          <a:srcRect l="26460" t="69319" r="59567" b="18990"/>
          <a:stretch>
            <a:fillRect/>
          </a:stretch>
        </p:blipFill>
        <p:spPr bwMode="auto">
          <a:xfrm>
            <a:off x="6948264" y="2417757"/>
            <a:ext cx="2016225" cy="1227267"/>
          </a:xfrm>
          <a:prstGeom prst="rect">
            <a:avLst/>
          </a:prstGeom>
          <a:noFill/>
        </p:spPr>
      </p:pic>
      <p:pic>
        <p:nvPicPr>
          <p:cNvPr id="10" name="Picture 2" descr="https://school592.ru/wp-content/uploads/0/a/f/0aff0a76c77844d4ff6c1ac06aa2932d.jpeg"/>
          <p:cNvPicPr>
            <a:picLocks noChangeAspect="1" noChangeArrowheads="1"/>
          </p:cNvPicPr>
          <p:nvPr/>
        </p:nvPicPr>
        <p:blipFill>
          <a:blip r:embed="rId3" cstate="print"/>
          <a:srcRect l="17955" t="81010" r="66925" b="8599"/>
          <a:stretch>
            <a:fillRect/>
          </a:stretch>
        </p:blipFill>
        <p:spPr bwMode="auto">
          <a:xfrm>
            <a:off x="4572000" y="1268760"/>
            <a:ext cx="1728192" cy="864096"/>
          </a:xfrm>
          <a:prstGeom prst="rect">
            <a:avLst/>
          </a:prstGeom>
          <a:noFill/>
        </p:spPr>
      </p:pic>
      <p:pic>
        <p:nvPicPr>
          <p:cNvPr id="11" name="Picture 2" descr="https://school592.ru/wp-content/uploads/0/a/f/0aff0a76c77844d4ff6c1ac06aa2932d.jpeg"/>
          <p:cNvPicPr>
            <a:picLocks noChangeAspect="1" noChangeArrowheads="1"/>
          </p:cNvPicPr>
          <p:nvPr/>
        </p:nvPicPr>
        <p:blipFill>
          <a:blip r:embed="rId3" cstate="print"/>
          <a:srcRect l="62369" t="24773" r="9281" b="9898"/>
          <a:stretch>
            <a:fillRect/>
          </a:stretch>
        </p:blipFill>
        <p:spPr bwMode="auto">
          <a:xfrm>
            <a:off x="3131840" y="2204864"/>
            <a:ext cx="259228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26064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Какой? Какая? Какие?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img0.liveinternet.ru/images/attach/c/5/84/840/84840726_large_0_88ddb_a2a17cf8_XL5.jpg"/>
          <p:cNvPicPr>
            <a:picLocks noChangeAspect="1" noChangeArrowheads="1"/>
          </p:cNvPicPr>
          <p:nvPr/>
        </p:nvPicPr>
        <p:blipFill>
          <a:blip r:embed="rId3" cstate="print"/>
          <a:srcRect l="5323" t="10966" r="60965" b="45171"/>
          <a:stretch>
            <a:fillRect/>
          </a:stretch>
        </p:blipFill>
        <p:spPr bwMode="auto">
          <a:xfrm>
            <a:off x="323528" y="836711"/>
            <a:ext cx="1800200" cy="2789362"/>
          </a:xfrm>
          <a:prstGeom prst="rect">
            <a:avLst/>
          </a:prstGeom>
          <a:noFill/>
        </p:spPr>
      </p:pic>
      <p:pic>
        <p:nvPicPr>
          <p:cNvPr id="9" name="Picture 2" descr="https://img0.liveinternet.ru/images/attach/c/5/84/840/84840726_large_0_88ddb_a2a17cf8_XL5.jpg"/>
          <p:cNvPicPr>
            <a:picLocks noChangeAspect="1" noChangeArrowheads="1"/>
          </p:cNvPicPr>
          <p:nvPr/>
        </p:nvPicPr>
        <p:blipFill>
          <a:blip r:embed="rId3" cstate="print"/>
          <a:srcRect l="67424" t="10966" b="5421"/>
          <a:stretch>
            <a:fillRect/>
          </a:stretch>
        </p:blipFill>
        <p:spPr bwMode="auto">
          <a:xfrm>
            <a:off x="5940152" y="887841"/>
            <a:ext cx="1970119" cy="5349471"/>
          </a:xfrm>
          <a:prstGeom prst="rect">
            <a:avLst/>
          </a:prstGeom>
          <a:noFill/>
        </p:spPr>
      </p:pic>
      <p:pic>
        <p:nvPicPr>
          <p:cNvPr id="10" name="Picture 2" descr="https://img0.liveinternet.ru/images/attach/c/5/84/840/84840726_large_0_88ddb_a2a17cf8_XL5.jpg"/>
          <p:cNvPicPr>
            <a:picLocks noChangeAspect="1" noChangeArrowheads="1"/>
          </p:cNvPicPr>
          <p:nvPr/>
        </p:nvPicPr>
        <p:blipFill>
          <a:blip r:embed="rId3" cstate="print"/>
          <a:srcRect l="5323" t="58941" r="60965" b="4050"/>
          <a:stretch>
            <a:fillRect/>
          </a:stretch>
        </p:blipFill>
        <p:spPr bwMode="auto">
          <a:xfrm>
            <a:off x="323528" y="3645024"/>
            <a:ext cx="1773530" cy="252028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43808" y="1124744"/>
            <a:ext cx="24482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БЫСТРАЯ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НАРЯДНАЯ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ЗЛОЙ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РАЗНОЦВЕТНАЯ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УСАТЫЙ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ГОРДЫЙ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ПРОЧНЫЕ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МОХНАТЫЙ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ЖГУЧАЯ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ТОЧНЫЕ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sus\Downloads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1556792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Молодец!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Успехов тебе в учебе!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241</Words>
  <Application>Microsoft Office PowerPoint</Application>
  <PresentationFormat>Экран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12</cp:revision>
  <dcterms:created xsi:type="dcterms:W3CDTF">2023-06-11T16:06:05Z</dcterms:created>
  <dcterms:modified xsi:type="dcterms:W3CDTF">2023-06-11T17:27:23Z</dcterms:modified>
</cp:coreProperties>
</file>