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girls-svadba.ru/sites/default/files/pictures/0_3f818_3f2ec039_xl.jpg" TargetMode="External"/><Relationship Id="rId3" Type="http://schemas.openxmlformats.org/officeDocument/2006/relationships/hyperlink" Target="http://newspaper.moe-online.ru/img/image/2010/822/vkus-06+3kol.jpg" TargetMode="External"/><Relationship Id="rId7" Type="http://schemas.openxmlformats.org/officeDocument/2006/relationships/hyperlink" Target="http://i11.vigoda.ru/img/good/src/070/914.png" TargetMode="External"/><Relationship Id="rId2" Type="http://schemas.openxmlformats.org/officeDocument/2006/relationships/hyperlink" Target="http://proxy11.media.online.ua/photo/r3-d3002027124/515688_24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11.vigoda.ru/img/good/src/076/497.png" TargetMode="External"/><Relationship Id="rId5" Type="http://schemas.openxmlformats.org/officeDocument/2006/relationships/hyperlink" Target="http://arch9.okr.ro/auctions/2009/09/03/239507909-3990674-500_500.jpg" TargetMode="External"/><Relationship Id="rId10" Type="http://schemas.openxmlformats.org/officeDocument/2006/relationships/hyperlink" Target="http://home-sweet.ru/wp-content/uploads/2009/12/2111.jpg" TargetMode="External"/><Relationship Id="rId4" Type="http://schemas.openxmlformats.org/officeDocument/2006/relationships/hyperlink" Target="http://farm1.static.flickr.com/163/366736667_e819246d19_o.jpg" TargetMode="External"/><Relationship Id="rId9" Type="http://schemas.openxmlformats.org/officeDocument/2006/relationships/hyperlink" Target="http://cdn.casavogue.globo.com/wp-content/uploads/2011/09/hermes_loucas_03-640x423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9247" y="2204863"/>
            <a:ext cx="7745505" cy="39212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УЗОРЫ </a:t>
            </a:r>
          </a:p>
          <a:p>
            <a:pPr marL="0" indent="0" algn="ctr">
              <a:buNone/>
            </a:pPr>
            <a:r>
              <a:rPr lang="ru-RU" sz="4000" b="1" dirty="0" smtClean="0"/>
              <a:t>И ОРНАМЕНТЫ</a:t>
            </a:r>
          </a:p>
          <a:p>
            <a:pPr marL="0" indent="0" algn="ctr">
              <a:buNone/>
            </a:pPr>
            <a:r>
              <a:rPr lang="ru-RU" sz="4000" b="1" dirty="0" smtClean="0"/>
              <a:t>НА ПОСУДЕ</a:t>
            </a:r>
            <a:endParaRPr lang="ru-RU" sz="1800" b="1" dirty="0"/>
          </a:p>
          <a:p>
            <a:pPr marL="0" indent="0" algn="ctr">
              <a:buNone/>
            </a:pPr>
            <a:endParaRPr lang="ru-RU" sz="1800" b="1" dirty="0"/>
          </a:p>
          <a:p>
            <a:pPr marL="0" indent="0" algn="r">
              <a:buNone/>
            </a:pPr>
            <a:endParaRPr lang="ru-RU" sz="1600" b="1" dirty="0" smtClean="0"/>
          </a:p>
          <a:p>
            <a:pPr marL="0" indent="0" algn="r">
              <a:buNone/>
            </a:pPr>
            <a:r>
              <a:rPr lang="ru-RU" sz="1600" b="1" dirty="0" smtClean="0"/>
              <a:t>Выполнили:</a:t>
            </a:r>
          </a:p>
          <a:p>
            <a:pPr marL="0" indent="0" algn="r">
              <a:buNone/>
            </a:pPr>
            <a:endParaRPr lang="ru-RU" sz="1600" b="1" dirty="0" smtClean="0"/>
          </a:p>
          <a:p>
            <a:pPr marL="0" indent="0" algn="r">
              <a:buNone/>
            </a:pPr>
            <a:r>
              <a:rPr lang="ru-RU" sz="1600" b="1" dirty="0" smtClean="0"/>
              <a:t>Руководитель:</a:t>
            </a:r>
          </a:p>
          <a:p>
            <a:pPr marL="0" indent="0" algn="r">
              <a:buNone/>
            </a:pPr>
            <a:endParaRPr lang="ru-RU" sz="1600" b="1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2800" b="1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082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УЗОРЫ </a:t>
            </a:r>
            <a:r>
              <a:rPr lang="ru-RU" sz="2400" b="1" dirty="0"/>
              <a:t>И ОРНАМЕНТЫ НА ПОСУДЕ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Это </a:t>
            </a:r>
            <a:r>
              <a:rPr lang="ru-RU" dirty="0" smtClean="0"/>
              <a:t>моя </a:t>
            </a:r>
            <a:r>
              <a:rPr lang="ru-RU" dirty="0"/>
              <a:t>геометрическая </a:t>
            </a:r>
            <a:r>
              <a:rPr lang="ru-RU" dirty="0" smtClean="0"/>
              <a:t>ваза.</a:t>
            </a:r>
          </a:p>
          <a:p>
            <a:r>
              <a:rPr lang="ru-RU" dirty="0"/>
              <a:t>В ее создании </a:t>
            </a:r>
            <a:r>
              <a:rPr lang="ru-RU" dirty="0" smtClean="0"/>
              <a:t>я использовал круги, ромбы, треугольники, квадраты </a:t>
            </a:r>
            <a:r>
              <a:rPr lang="ru-RU" dirty="0"/>
              <a:t>разных </a:t>
            </a:r>
            <a:r>
              <a:rPr lang="ru-RU" dirty="0" smtClean="0"/>
              <a:t>размеров и цветов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273" y="2239963"/>
            <a:ext cx="2653154" cy="3876675"/>
          </a:xfrm>
        </p:spPr>
      </p:pic>
    </p:spTree>
    <p:extLst>
      <p:ext uri="{BB962C8B-B14F-4D97-AF65-F5344CB8AC3E}">
        <p14:creationId xmlns:p14="http://schemas.microsoft.com/office/powerpoint/2010/main" val="3298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УЗОРЫ </a:t>
            </a:r>
            <a:r>
              <a:rPr lang="ru-RU" sz="2400" b="1" dirty="0"/>
              <a:t>И ОРНАМЕНТЫ НА ПОСУДЕ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Вывод:</a:t>
            </a:r>
          </a:p>
          <a:p>
            <a:r>
              <a:rPr lang="ru-RU" dirty="0" smtClean="0"/>
              <a:t>При </a:t>
            </a:r>
            <a:r>
              <a:rPr lang="ru-RU" dirty="0"/>
              <a:t>украшении различной посуды люди используют узоры и орнаменты, состоящие из таких геометрических фигур как ромб, треугольник, круг, овал, квадрат, прямоугольник и другие. Очень часто, за повседневными делами, мы не замечаем такого сочетания, а математика вокруг нас всегда и везде. </a:t>
            </a:r>
          </a:p>
        </p:txBody>
      </p:sp>
      <p:pic>
        <p:nvPicPr>
          <p:cNvPr id="7" name="Содержимое 6" descr="2111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 rot="20862557">
            <a:off x="685800" y="2870167"/>
            <a:ext cx="3803650" cy="2616267"/>
          </a:xfrm>
        </p:spPr>
      </p:pic>
    </p:spTree>
    <p:extLst>
      <p:ext uri="{BB962C8B-B14F-4D97-AF65-F5344CB8AC3E}">
        <p14:creationId xmlns:p14="http://schemas.microsoft.com/office/powerpoint/2010/main" val="373073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276872"/>
            <a:ext cx="7745505" cy="387781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en-US" dirty="0" smtClean="0">
                <a:hlinkClick r:id="rId2"/>
              </a:rPr>
              <a:t>http://proxy11.media.online.ua/photo/r3-d3002027124/515688_240.jpg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http://newspaper.moe-online.ru/img/image/2010/822/vkus-06+3kol.jpg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http://farm1.static.flickr.com/163/366736667_e819246d19_o.jpg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http://arch9.okr.ro/auctions/2009/09/03/239507909-3990674-500_500.jpg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http://i11.vigoda.ru/img/good/src/076/497.png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http://i11.vigoda.ru/img/good/src/070/914.png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http://girls-svadba.ru/sites/default/files/pictures/0_3f818_3f2ec039_xl.jpg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http://cdn.casavogue.globo.com/wp-content/uploads/2011/09/hermes_loucas_03-640x423.jpg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http://home-sweet.ru/wp-content/uploads/2009/12/2111.jpg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042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УЗОРЫ И ОРНАМЕНТЫ НА ПОСУДЕ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Человек с давних пор привык жить так, чтобы его окружала красота. Сначала это была природа: деревья, бабочки, насекомые, мороз на стеклах</a:t>
            </a:r>
          </a:p>
        </p:txBody>
      </p:sp>
      <p:pic>
        <p:nvPicPr>
          <p:cNvPr id="7" name="Содержимое 6" descr="515688_240.jpg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 rot="610142">
            <a:off x="4477493" y="2767757"/>
            <a:ext cx="4230470" cy="3384376"/>
          </a:xfrm>
        </p:spPr>
      </p:pic>
    </p:spTree>
    <p:extLst>
      <p:ext uri="{BB962C8B-B14F-4D97-AF65-F5344CB8AC3E}">
        <p14:creationId xmlns:p14="http://schemas.microsoft.com/office/powerpoint/2010/main" val="35074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УЗОРЫ </a:t>
            </a:r>
            <a:r>
              <a:rPr lang="ru-RU" sz="2400" b="1" dirty="0"/>
              <a:t>И ОРНАМЕНТЫ НА ПОСУДЕ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dirty="0"/>
              <a:t>Потом человек начал украшать своё жилище, одежду, посуду. Для этого он использовал УЗОРЫ.  </a:t>
            </a:r>
          </a:p>
          <a:p>
            <a:r>
              <a:rPr lang="ru-RU" dirty="0"/>
              <a:t>УЗОР ЭТО - рисунок, являющийся  сочетанием линий,  красок, теней</a:t>
            </a:r>
          </a:p>
        </p:txBody>
      </p:sp>
      <p:pic>
        <p:nvPicPr>
          <p:cNvPr id="7" name="Содержимое 6" descr="vkus-06+3kol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 rot="20930375">
            <a:off x="438037" y="2616211"/>
            <a:ext cx="3803650" cy="3042920"/>
          </a:xfrm>
        </p:spPr>
      </p:pic>
    </p:spTree>
    <p:extLst>
      <p:ext uri="{BB962C8B-B14F-4D97-AF65-F5344CB8AC3E}">
        <p14:creationId xmlns:p14="http://schemas.microsoft.com/office/powerpoint/2010/main" val="160733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УЗОРЫ </a:t>
            </a:r>
            <a:r>
              <a:rPr lang="ru-RU" sz="2400" b="1" dirty="0"/>
              <a:t>И ОРНАМЕНТЫ НА ПОСУДЕ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ОРНАМЕНТ - ритмическое повторение тех или иных элементов  рисунка </a:t>
            </a:r>
          </a:p>
        </p:txBody>
      </p:sp>
      <p:pic>
        <p:nvPicPr>
          <p:cNvPr id="7" name="Содержимое 6" descr="366736667_e819246d19_o.jpg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 rot="924173">
            <a:off x="4114639" y="3029745"/>
            <a:ext cx="4464959" cy="3124290"/>
          </a:xfrm>
        </p:spPr>
      </p:pic>
    </p:spTree>
    <p:extLst>
      <p:ext uri="{BB962C8B-B14F-4D97-AF65-F5344CB8AC3E}">
        <p14:creationId xmlns:p14="http://schemas.microsoft.com/office/powerpoint/2010/main" val="414297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УЗОРЫ </a:t>
            </a:r>
            <a:r>
              <a:rPr lang="ru-RU" sz="2400" b="1" dirty="0"/>
              <a:t>И ОРНАМЕНТЫ НА ПОСУДЕ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dirty="0"/>
              <a:t>Круг, квадрат, овал… </a:t>
            </a:r>
          </a:p>
          <a:p>
            <a:r>
              <a:rPr lang="ru-RU" dirty="0"/>
              <a:t>Казалось бы, простые геометрические фигуры, но при определённом чередовании в сочетании с цветом можно создавать неповторимые узоры на посуде.</a:t>
            </a:r>
          </a:p>
        </p:txBody>
      </p:sp>
      <p:pic>
        <p:nvPicPr>
          <p:cNvPr id="6" name="Содержимое 5" descr="239507909-3990674-500_500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 rot="21220532">
            <a:off x="737479" y="2474800"/>
            <a:ext cx="3803650" cy="3803650"/>
          </a:xfrm>
        </p:spPr>
      </p:pic>
    </p:spTree>
    <p:extLst>
      <p:ext uri="{BB962C8B-B14F-4D97-AF65-F5344CB8AC3E}">
        <p14:creationId xmlns:p14="http://schemas.microsoft.com/office/powerpoint/2010/main" val="369249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УЗОРЫ </a:t>
            </a:r>
            <a:r>
              <a:rPr lang="ru-RU" sz="2400" b="1" dirty="0"/>
              <a:t>И ОРНАМЕНТЫ НА ПОСУДЕ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Оранжевые кружки –  горошинки по белому кругу, или россыпь зелёных цепочек на прозрачном стекле стакана, или оригинальные тёмные кружки в свободном расположении  узора – и волшебство круга  в орнаменте  посуды  зачаровывает  нас! </a:t>
            </a:r>
          </a:p>
        </p:txBody>
      </p:sp>
      <p:pic>
        <p:nvPicPr>
          <p:cNvPr id="7" name="Содержимое 6" descr="497.png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 rot="344524">
            <a:off x="4645025" y="2298589"/>
            <a:ext cx="3803650" cy="3759422"/>
          </a:xfrm>
        </p:spPr>
      </p:pic>
    </p:spTree>
    <p:extLst>
      <p:ext uri="{BB962C8B-B14F-4D97-AF65-F5344CB8AC3E}">
        <p14:creationId xmlns:p14="http://schemas.microsoft.com/office/powerpoint/2010/main" val="258931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УЗОРЫ </a:t>
            </a:r>
            <a:r>
              <a:rPr lang="ru-RU" sz="2400" b="1" dirty="0"/>
              <a:t>И ОРНАМЕНТЫ НА ПОСУДЕ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Квадратики, ромбики, прямоугольники – необыкновенное очарование рисунка посуды. Цепочки квадратов, разных по цвету и размеру, выстраиваются в узоры правильных и неправильных форм, переходят то в ромбы, то в прямоугольники.</a:t>
            </a:r>
          </a:p>
        </p:txBody>
      </p:sp>
      <p:pic>
        <p:nvPicPr>
          <p:cNvPr id="7" name="Содержимое 6" descr="914.pn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 rot="20938527">
            <a:off x="683568" y="2564904"/>
            <a:ext cx="3653026" cy="2733005"/>
          </a:xfrm>
        </p:spPr>
      </p:pic>
    </p:spTree>
    <p:extLst>
      <p:ext uri="{BB962C8B-B14F-4D97-AF65-F5344CB8AC3E}">
        <p14:creationId xmlns:p14="http://schemas.microsoft.com/office/powerpoint/2010/main" val="267974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УЗОРЫ </a:t>
            </a:r>
            <a:r>
              <a:rPr lang="ru-RU" sz="2400" b="1" dirty="0"/>
              <a:t>И ОРНАМЕНТЫ НА ПОСУДЕ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А как очаровательны математические фигуры – ромбы, составленные из витых линий. Они великолепно смотрятся на чайнике и на чашках!</a:t>
            </a:r>
          </a:p>
          <a:p>
            <a:r>
              <a:rPr lang="ru-RU" dirty="0"/>
              <a:t>Им под стать строгая красота в чередовании белых и черных многоугольников графина, чашек </a:t>
            </a:r>
          </a:p>
        </p:txBody>
      </p:sp>
      <p:pic>
        <p:nvPicPr>
          <p:cNvPr id="7" name="Содержимое 6" descr="0_3f818_3f2ec039_xl.jpg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 rot="505411">
            <a:off x="4645025" y="2701414"/>
            <a:ext cx="3803650" cy="2953772"/>
          </a:xfrm>
        </p:spPr>
      </p:pic>
    </p:spTree>
    <p:extLst>
      <p:ext uri="{BB962C8B-B14F-4D97-AF65-F5344CB8AC3E}">
        <p14:creationId xmlns:p14="http://schemas.microsoft.com/office/powerpoint/2010/main" val="311887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УЗОРЫ </a:t>
            </a:r>
            <a:r>
              <a:rPr lang="ru-RU" sz="2400" b="1" dirty="0"/>
              <a:t>И ОРНАМЕНТЫ НА ПОСУДЕ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И снова круги, овалы, ромбы причудливых форм и цветов – и перед нами затейливые узоры и орнаменты на посуде. Вот она, завораживающая красота в определённом чередовании её элементов, в повторе их снова и снова. И хочется смотреть на эту математическую красоту и принимать участие в создании новых узоров и орнаментов </a:t>
            </a:r>
          </a:p>
        </p:txBody>
      </p:sp>
      <p:pic>
        <p:nvPicPr>
          <p:cNvPr id="7" name="Содержимое 6" descr="hermes_loucas_03-640x423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 rot="21220828">
            <a:off x="234974" y="2921313"/>
            <a:ext cx="4254476" cy="2811943"/>
          </a:xfrm>
        </p:spPr>
      </p:pic>
    </p:spTree>
    <p:extLst>
      <p:ext uri="{BB962C8B-B14F-4D97-AF65-F5344CB8AC3E}">
        <p14:creationId xmlns:p14="http://schemas.microsoft.com/office/powerpoint/2010/main" val="220270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120</TotalTime>
  <Words>419</Words>
  <Application>Microsoft Office PowerPoint</Application>
  <PresentationFormat>Экран 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Твердый переплет</vt:lpstr>
      <vt:lpstr>Презентация PowerPoint</vt:lpstr>
      <vt:lpstr>УЗОРЫ И ОРНАМЕНТЫ НА ПОСУДЕ</vt:lpstr>
      <vt:lpstr>УЗОРЫ И ОРНАМЕНТЫ НА ПОСУДЕ</vt:lpstr>
      <vt:lpstr>УЗОРЫ И ОРНАМЕНТЫ НА ПОСУДЕ</vt:lpstr>
      <vt:lpstr>УЗОРЫ И ОРНАМЕНТЫ НА ПОСУДЕ</vt:lpstr>
      <vt:lpstr>УЗОРЫ И ОРНАМЕНТЫ НА ПОСУДЕ</vt:lpstr>
      <vt:lpstr>УЗОРЫ И ОРНАМЕНТЫ НА ПОСУДЕ</vt:lpstr>
      <vt:lpstr>УЗОРЫ И ОРНАМЕНТЫ НА ПОСУДЕ</vt:lpstr>
      <vt:lpstr>УЗОРЫ И ОРНАМЕНТЫ НА ПОСУДЕ</vt:lpstr>
      <vt:lpstr>УЗОРЫ И ОРНАМЕНТЫ НА ПОСУДЕ</vt:lpstr>
      <vt:lpstr>УЗОРЫ И ОРНАМЕНТЫ НА ПОСУДЕ</vt:lpstr>
      <vt:lpstr>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Admin</cp:lastModifiedBy>
  <cp:revision>15</cp:revision>
  <dcterms:created xsi:type="dcterms:W3CDTF">2014-03-18T08:13:42Z</dcterms:created>
  <dcterms:modified xsi:type="dcterms:W3CDTF">2023-06-11T17:59:21Z</dcterms:modified>
</cp:coreProperties>
</file>