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21" r:id="rId1"/>
  </p:sldMasterIdLst>
  <p:notesMasterIdLst>
    <p:notesMasterId r:id="rId9"/>
  </p:notesMasterIdLst>
  <p:handoutMasterIdLst>
    <p:handoutMasterId r:id="rId10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 rtl="0">
      <a:defRPr lang="ru-RU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519A7E7-5CD4-4503-B735-6B633CAC664E}" v="81" dt="2022-11-15T04:38:07.74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83" autoAdjust="0"/>
    <p:restoredTop sz="96623" autoAdjust="0"/>
  </p:normalViewPr>
  <p:slideViewPr>
    <p:cSldViewPr snapToGrid="0">
      <p:cViewPr varScale="1">
        <p:scale>
          <a:sx n="117" d="100"/>
          <a:sy n="117" d="100"/>
        </p:scale>
        <p:origin x="126" y="2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3" d="100"/>
          <a:sy n="93" d="100"/>
        </p:scale>
        <p:origin x="3708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18F4DFC5-E278-45BD-8C86-73EFA730B66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0716496A-7374-4DA6-9B5D-E2BB0AC3CF7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9DFA32-3086-456A-908E-517273C9B9CF}" type="datetime1">
              <a:rPr lang="ru-RU" smtClean="0"/>
              <a:t>14.11.2022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AB18F4BD-F1C3-4A35-8D73-CD5398895F5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2ED9A6A4-5386-4A58-A887-D0FA63008E5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A0D45F-9DBE-4332-992B-8E59AFFEBD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44648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noProof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ACFCF5-89C6-4F5F-83E2-3B94554EBFAF}" type="datetime1">
              <a:rPr lang="ru-RU" smtClean="0"/>
              <a:pPr/>
              <a:t>14.11.2022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/>
              <a:t>Щелкните, чтобы изменить стили текста образца слайда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noProof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AC3529-9EB8-4093-9B6B-A4685D336D3A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420252735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AC3529-9EB8-4093-9B6B-A4685D336D3A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03899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40013" y="484479"/>
            <a:ext cx="6911974" cy="2954655"/>
          </a:xfrm>
        </p:spPr>
        <p:txBody>
          <a:bodyPr anchor="b">
            <a:normAutofit/>
          </a:bodyPr>
          <a:lstStyle>
            <a:lvl1pPr algn="ctr">
              <a:defRPr sz="5600" cap="all" spc="-1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40013" y="3799133"/>
            <a:ext cx="6911974" cy="1969841"/>
          </a:xfrm>
        </p:spPr>
        <p:txBody>
          <a:bodyPr>
            <a:normAutofit/>
          </a:bodyPr>
          <a:lstStyle>
            <a:lvl1pPr marL="0" indent="0" algn="ctr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1837" y="6138000"/>
            <a:ext cx="3095626" cy="720000"/>
          </a:xfrm>
          <a:prstGeom prst="rect">
            <a:avLst/>
          </a:prstGeom>
        </p:spPr>
        <p:txBody>
          <a:bodyPr/>
          <a:lstStyle/>
          <a:p>
            <a:fld id="{2395C5C9-164C-46B3-A87E-7660D39D3106}" type="datetime2">
              <a:rPr lang="en-US" smtClean="0"/>
              <a:t>Monday, November 14, 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48188" y="6138000"/>
            <a:ext cx="5003800" cy="720000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US" dirty="0"/>
              <a:t>Sample Footer Text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272713" y="6138000"/>
            <a:ext cx="1187449" cy="720000"/>
          </a:xfrm>
          <a:prstGeom prst="rect">
            <a:avLst/>
          </a:prstGeom>
        </p:spPr>
        <p:txBody>
          <a:bodyPr/>
          <a:lstStyle/>
          <a:p>
            <a:fld id="{1621B6DD-29C1-4FEA-923F-71EA134769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4098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20000" y="2636838"/>
            <a:ext cx="10728325" cy="313213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1837" y="6138000"/>
            <a:ext cx="3095626" cy="720000"/>
          </a:xfrm>
          <a:prstGeom prst="rect">
            <a:avLst/>
          </a:prstGeom>
        </p:spPr>
        <p:txBody>
          <a:bodyPr/>
          <a:lstStyle/>
          <a:p>
            <a:fld id="{5B75179A-1E2B-41AB-B400-4F1B4022FAEE}" type="datetime2">
              <a:rPr lang="en-US" smtClean="0"/>
              <a:t>Monday, November 14, 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48188" y="6138000"/>
            <a:ext cx="5003800" cy="72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272713" y="6138000"/>
            <a:ext cx="1187449" cy="720000"/>
          </a:xfrm>
          <a:prstGeom prst="rect">
            <a:avLst/>
          </a:prstGeom>
        </p:spPr>
        <p:txBody>
          <a:bodyPr/>
          <a:lstStyle/>
          <a:p>
            <a:fld id="{1621B6DD-29C1-4FEA-923F-71EA134769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6869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40486" y="720000"/>
            <a:ext cx="1477328" cy="5048975"/>
          </a:xfrm>
        </p:spPr>
        <p:txBody>
          <a:bodyPr vert="eaVert">
            <a:normAutofit/>
          </a:bodyPr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1838" y="720000"/>
            <a:ext cx="8929614" cy="50489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1837" y="6138000"/>
            <a:ext cx="3095626" cy="720000"/>
          </a:xfrm>
          <a:prstGeom prst="rect">
            <a:avLst/>
          </a:prstGeom>
        </p:spPr>
        <p:txBody>
          <a:bodyPr/>
          <a:lstStyle/>
          <a:p>
            <a:fld id="{05681D0F-6595-4F14-8EF3-954CD87C797B}" type="datetime2">
              <a:rPr lang="en-US" smtClean="0"/>
              <a:t>Monday, November 14, 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48188" y="6138000"/>
            <a:ext cx="5003800" cy="72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272713" y="6138000"/>
            <a:ext cx="1187449" cy="720000"/>
          </a:xfrm>
          <a:prstGeom prst="rect">
            <a:avLst/>
          </a:prstGeom>
        </p:spPr>
        <p:txBody>
          <a:bodyPr/>
          <a:lstStyle/>
          <a:p>
            <a:fld id="{1621B6DD-29C1-4FEA-923F-71EA134769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8768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20000" y="2541600"/>
            <a:ext cx="10728325" cy="32273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1837" y="6138000"/>
            <a:ext cx="3095626" cy="720000"/>
          </a:xfrm>
          <a:prstGeom prst="rect">
            <a:avLst/>
          </a:prstGeom>
        </p:spPr>
        <p:txBody>
          <a:bodyPr/>
          <a:lstStyle/>
          <a:p>
            <a:fld id="{4DDCFF8A-AAF8-4A12-8A91-9CA0EAF6CBB9}" type="datetime2">
              <a:rPr lang="en-US" smtClean="0"/>
              <a:t>Monday, November 14, 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48188" y="6138000"/>
            <a:ext cx="5003800" cy="720000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US" dirty="0"/>
              <a:t>Sample Footer Text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272713" y="6138000"/>
            <a:ext cx="1187449" cy="720000"/>
          </a:xfrm>
          <a:prstGeom prst="rect">
            <a:avLst/>
          </a:prstGeom>
        </p:spPr>
        <p:txBody>
          <a:bodyPr/>
          <a:lstStyle/>
          <a:p>
            <a:fld id="{1621B6DD-29C1-4FEA-923F-71EA134769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34122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00" y="619200"/>
            <a:ext cx="10728326" cy="2879724"/>
          </a:xfrm>
        </p:spPr>
        <p:txBody>
          <a:bodyPr anchor="b">
            <a:normAutofit/>
          </a:bodyPr>
          <a:lstStyle>
            <a:lvl1pPr>
              <a:defRPr sz="5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9910" y="3858924"/>
            <a:ext cx="10728326" cy="1919076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1837" y="6138000"/>
            <a:ext cx="3095626" cy="720000"/>
          </a:xfrm>
          <a:prstGeom prst="rect">
            <a:avLst/>
          </a:prstGeom>
        </p:spPr>
        <p:txBody>
          <a:bodyPr/>
          <a:lstStyle/>
          <a:p>
            <a:fld id="{ABCC25C3-021A-4B0B-8F70-0C181FE1CF45}" type="datetime2">
              <a:rPr lang="en-US" smtClean="0"/>
              <a:t>Monday, November 14, 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48188" y="6138000"/>
            <a:ext cx="5003800" cy="720000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US" dirty="0"/>
              <a:t>Sample Footer Text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272713" y="6138000"/>
            <a:ext cx="1187449" cy="720000"/>
          </a:xfrm>
          <a:prstGeom prst="rect">
            <a:avLst/>
          </a:prstGeom>
        </p:spPr>
        <p:txBody>
          <a:bodyPr/>
          <a:lstStyle/>
          <a:p>
            <a:fld id="{1621B6DD-29C1-4FEA-923F-71EA134769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53724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20000" y="2541600"/>
            <a:ext cx="5003800" cy="3234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58400" y="2541600"/>
            <a:ext cx="5003801" cy="32345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31837" y="6138000"/>
            <a:ext cx="3095626" cy="720000"/>
          </a:xfrm>
          <a:prstGeom prst="rect">
            <a:avLst/>
          </a:prstGeom>
        </p:spPr>
        <p:txBody>
          <a:bodyPr/>
          <a:lstStyle/>
          <a:p>
            <a:fld id="{0C23D88D-8CEC-4ED9-A53B-5596187D9A16}" type="datetime2">
              <a:rPr lang="en-US" smtClean="0"/>
              <a:t>Monday, November 14, 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48188" y="6138000"/>
            <a:ext cx="5003800" cy="72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272713" y="6138000"/>
            <a:ext cx="1187449" cy="720000"/>
          </a:xfrm>
          <a:prstGeom prst="rect">
            <a:avLst/>
          </a:prstGeom>
        </p:spPr>
        <p:txBody>
          <a:bodyPr/>
          <a:lstStyle/>
          <a:p>
            <a:fld id="{1621B6DD-29C1-4FEA-923F-71EA134769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71369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00" y="619200"/>
            <a:ext cx="10728325" cy="673005"/>
          </a:xfrm>
        </p:spPr>
        <p:txBody>
          <a:bodyPr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0000" y="1840698"/>
            <a:ext cx="5015638" cy="565796"/>
          </a:xfrm>
        </p:spPr>
        <p:txBody>
          <a:bodyPr wrap="square" anchor="b">
            <a:normAutofit/>
          </a:bodyPr>
          <a:lstStyle>
            <a:lvl1pPr marL="0" indent="0">
              <a:lnSpc>
                <a:spcPct val="120000"/>
              </a:lnSpc>
              <a:buNone/>
              <a:defRPr sz="1600" b="0" cap="all" spc="200" baseline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20000" y="2541600"/>
            <a:ext cx="5003801" cy="3234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58400" y="1840698"/>
            <a:ext cx="5015638" cy="565796"/>
          </a:xfrm>
        </p:spPr>
        <p:txBody>
          <a:bodyPr anchor="b">
            <a:normAutofit/>
          </a:bodyPr>
          <a:lstStyle>
            <a:lvl1pPr marL="0" indent="0">
              <a:lnSpc>
                <a:spcPct val="120000"/>
              </a:lnSpc>
              <a:buNone/>
              <a:defRPr sz="1600" b="0" cap="all" spc="200" baseline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58400" y="2541600"/>
            <a:ext cx="5003800" cy="3234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731837" y="6138000"/>
            <a:ext cx="3095626" cy="720000"/>
          </a:xfrm>
          <a:prstGeom prst="rect">
            <a:avLst/>
          </a:prstGeom>
        </p:spPr>
        <p:txBody>
          <a:bodyPr/>
          <a:lstStyle/>
          <a:p>
            <a:fld id="{D2CCD382-DFDA-4722-A27A-59C21AD112F2}" type="datetime2">
              <a:rPr lang="en-US" smtClean="0"/>
              <a:t>Monday, November 14, 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548188" y="6138000"/>
            <a:ext cx="5003800" cy="72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0272713" y="6138000"/>
            <a:ext cx="1187449" cy="720000"/>
          </a:xfrm>
          <a:prstGeom prst="rect">
            <a:avLst/>
          </a:prstGeom>
        </p:spPr>
        <p:txBody>
          <a:bodyPr/>
          <a:lstStyle/>
          <a:p>
            <a:fld id="{1621B6DD-29C1-4FEA-923F-71EA134769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69144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731837" y="6138000"/>
            <a:ext cx="3095626" cy="720000"/>
          </a:xfrm>
          <a:prstGeom prst="rect">
            <a:avLst/>
          </a:prstGeom>
        </p:spPr>
        <p:txBody>
          <a:bodyPr/>
          <a:lstStyle/>
          <a:p>
            <a:fld id="{22F2A30D-1C09-413F-AAB1-38F366000715}" type="datetime2">
              <a:rPr lang="en-US" smtClean="0"/>
              <a:t>Monday, November 14, 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548188" y="6138000"/>
            <a:ext cx="5003800" cy="72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0272713" y="6138000"/>
            <a:ext cx="1187449" cy="720000"/>
          </a:xfrm>
          <a:prstGeom prst="rect">
            <a:avLst/>
          </a:prstGeom>
        </p:spPr>
        <p:txBody>
          <a:bodyPr/>
          <a:lstStyle/>
          <a:p>
            <a:fld id="{1621B6DD-29C1-4FEA-923F-71EA134769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79648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731837" y="6138000"/>
            <a:ext cx="3095626" cy="720000"/>
          </a:xfrm>
          <a:prstGeom prst="rect">
            <a:avLst/>
          </a:prstGeom>
        </p:spPr>
        <p:txBody>
          <a:bodyPr/>
          <a:lstStyle/>
          <a:p>
            <a:fld id="{6DB82B9C-D65E-4F64-95C3-B10F3B00F0D9}" type="datetime2">
              <a:rPr lang="en-US" smtClean="0"/>
              <a:t>Monday, November 14, 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548188" y="6138000"/>
            <a:ext cx="5003800" cy="72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0272713" y="6138000"/>
            <a:ext cx="1187449" cy="720000"/>
          </a:xfrm>
          <a:prstGeom prst="rect">
            <a:avLst/>
          </a:prstGeom>
        </p:spPr>
        <p:txBody>
          <a:bodyPr/>
          <a:lstStyle/>
          <a:p>
            <a:fld id="{1621B6DD-29C1-4FEA-923F-71EA134769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38049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00" y="619200"/>
            <a:ext cx="3107463" cy="1477328"/>
          </a:xfrm>
        </p:spPr>
        <p:txBody>
          <a:bodyPr anchor="t" anchorCtr="0">
            <a:normAutofit/>
          </a:bodyPr>
          <a:lstStyle>
            <a:lvl1pPr>
              <a:lnSpc>
                <a:spcPct val="100000"/>
              </a:lnSpc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8188" y="584662"/>
            <a:ext cx="6911974" cy="5184313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sz="4800"/>
            </a:lvl1pPr>
            <a:lvl2pPr marL="914400" indent="-457200">
              <a:buFont typeface="Arial" panose="020B0604020202020204" pitchFamily="34" charset="0"/>
              <a:buChar char="•"/>
              <a:defRPr sz="2000"/>
            </a:lvl2pPr>
            <a:lvl3pPr marL="1257300" indent="-342900">
              <a:buFont typeface="Arial" panose="020B0604020202020204" pitchFamily="34" charset="0"/>
              <a:buChar char="•"/>
              <a:defRPr sz="2000"/>
            </a:lvl3pPr>
            <a:lvl4pPr marL="1714500" indent="-342900">
              <a:buFont typeface="Arial" panose="020B0604020202020204" pitchFamily="34" charset="0"/>
              <a:buChar char="•"/>
              <a:defRPr sz="2000"/>
            </a:lvl4pPr>
            <a:lvl5pPr marL="2171700" indent="-342900">
              <a:buFont typeface="Arial" panose="020B0604020202020204" pitchFamily="34" charset="0"/>
              <a:buChar char="•"/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0000" y="2541600"/>
            <a:ext cx="3107463" cy="3231837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31837" y="6138000"/>
            <a:ext cx="3095626" cy="720000"/>
          </a:xfrm>
          <a:prstGeom prst="rect">
            <a:avLst/>
          </a:prstGeom>
        </p:spPr>
        <p:txBody>
          <a:bodyPr/>
          <a:lstStyle/>
          <a:p>
            <a:fld id="{B7F5FDCC-6AAC-4A08-B9E0-3793AB5E64C3}" type="datetime2">
              <a:rPr lang="en-US" smtClean="0"/>
              <a:t>Monday, November 14, 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48188" y="6138000"/>
            <a:ext cx="5003800" cy="72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272713" y="6138000"/>
            <a:ext cx="1187449" cy="720000"/>
          </a:xfrm>
          <a:prstGeom prst="rect">
            <a:avLst/>
          </a:prstGeom>
        </p:spPr>
        <p:txBody>
          <a:bodyPr/>
          <a:lstStyle/>
          <a:p>
            <a:fld id="{1621B6DD-29C1-4FEA-923F-71EA134769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86067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00" y="619200"/>
            <a:ext cx="3095626" cy="1476000"/>
          </a:xfrm>
        </p:spPr>
        <p:txBody>
          <a:bodyPr anchor="t" anchorCtr="0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8188" y="728664"/>
            <a:ext cx="6923812" cy="5040312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0000" y="2541600"/>
            <a:ext cx="3095625" cy="32328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31837" y="6138000"/>
            <a:ext cx="3095626" cy="720000"/>
          </a:xfrm>
          <a:prstGeom prst="rect">
            <a:avLst/>
          </a:prstGeom>
        </p:spPr>
        <p:txBody>
          <a:bodyPr/>
          <a:lstStyle/>
          <a:p>
            <a:fld id="{349FE94D-439C-40F1-900E-BC07940E3988}" type="datetime2">
              <a:rPr lang="en-US" smtClean="0"/>
              <a:t>Monday, November 14, 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48188" y="6138000"/>
            <a:ext cx="5003800" cy="72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272713" y="6138000"/>
            <a:ext cx="1187449" cy="720000"/>
          </a:xfrm>
          <a:prstGeom prst="rect">
            <a:avLst/>
          </a:prstGeom>
        </p:spPr>
        <p:txBody>
          <a:bodyPr/>
          <a:lstStyle/>
          <a:p>
            <a:fld id="{1621B6DD-29C1-4FEA-923F-71EA134769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18622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9646535-AEF6-4883-A4F9-EEC1F8B4319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90000"/>
              <a:lumOff val="1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20000" y="619200"/>
            <a:ext cx="10728322" cy="1477328"/>
          </a:xfrm>
          <a:prstGeom prst="rect">
            <a:avLst/>
          </a:prstGeom>
        </p:spPr>
        <p:txBody>
          <a:bodyPr vert="horz" wrap="square" lIns="0" tIns="0" rIns="0" bIns="0" rtlCol="0" anchor="t" anchorCtr="0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0000" y="2541600"/>
            <a:ext cx="10728325" cy="322737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1837" y="6138000"/>
            <a:ext cx="3095626" cy="720000"/>
          </a:xfrm>
          <a:prstGeom prst="rect">
            <a:avLst/>
          </a:prstGeom>
        </p:spPr>
        <p:txBody>
          <a:bodyPr vert="horz" lIns="0" tIns="180000" rIns="0" bIns="180000" rtlCol="0" anchor="ctr"/>
          <a:lstStyle>
            <a:lvl1pPr algn="l">
              <a:lnSpc>
                <a:spcPct val="120000"/>
              </a:lnSpc>
              <a:defRPr sz="1200" spc="2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8DEA2CF1-0EB2-4673-802D-3371233E4A77}" type="datetime2">
              <a:rPr lang="en-US" smtClean="0"/>
              <a:t>Monday, November 14, 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8188" y="6138000"/>
            <a:ext cx="5003800" cy="720000"/>
          </a:xfrm>
          <a:prstGeom prst="rect">
            <a:avLst/>
          </a:prstGeom>
        </p:spPr>
        <p:txBody>
          <a:bodyPr vert="horz" lIns="0" tIns="180000" rIns="0" bIns="180000" rtlCol="0" anchor="ctr"/>
          <a:lstStyle>
            <a:lvl1pPr algn="ctr">
              <a:lnSpc>
                <a:spcPct val="120000"/>
              </a:lnSpc>
              <a:defRPr sz="1200" spc="20" baseline="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r>
              <a:rPr lang="en-US"/>
              <a:t>Sample Footer Text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2713" y="6138000"/>
            <a:ext cx="1187449" cy="720000"/>
          </a:xfrm>
          <a:prstGeom prst="rect">
            <a:avLst/>
          </a:prstGeom>
        </p:spPr>
        <p:txBody>
          <a:bodyPr vert="horz" lIns="0" tIns="180000" rIns="0" bIns="180000" rtlCol="0" anchor="ctr"/>
          <a:lstStyle>
            <a:lvl1pPr algn="r">
              <a:lnSpc>
                <a:spcPct val="120000"/>
              </a:lnSpc>
              <a:defRPr sz="1200" spc="2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1621B6DD-29C1-4FEA-923F-71EA1347694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337933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  <p:sldLayoutId id="2147483719" r:id="rId4"/>
    <p:sldLayoutId id="2147483720" r:id="rId5"/>
    <p:sldLayoutId id="2147483714" r:id="rId6"/>
    <p:sldLayoutId id="2147483710" r:id="rId7"/>
    <p:sldLayoutId id="2147483711" r:id="rId8"/>
    <p:sldLayoutId id="2147483712" r:id="rId9"/>
    <p:sldLayoutId id="2147483713" r:id="rId10"/>
    <p:sldLayoutId id="2147483715" r:id="rId11"/>
  </p:sldLayoutIdLst>
  <p:hf sldNum="0" hdr="0" ftr="0" dt="0"/>
  <p:txStyles>
    <p:titleStyle>
      <a:lvl1pPr algn="l" defTabSz="914400" rtl="0" eaLnBrk="1" latinLnBrk="0" hangingPunct="1">
        <a:lnSpc>
          <a:spcPct val="88000"/>
        </a:lnSpc>
        <a:spcBef>
          <a:spcPct val="0"/>
        </a:spcBef>
        <a:buNone/>
        <a:defRPr sz="4400" kern="1200" cap="none" spc="4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4"/>
        </a:buClr>
        <a:buFont typeface="The Hand Extrablack" panose="03070A02030502020204" pitchFamily="66" charset="0"/>
        <a:buChar char="•"/>
        <a:defRPr sz="2000" kern="1200" spc="20" baseline="0">
          <a:solidFill>
            <a:schemeClr val="tx1">
              <a:alpha val="58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4"/>
        </a:buClr>
        <a:buFont typeface="The Hand Extrablack" panose="03070A02030502020204" pitchFamily="66" charset="0"/>
        <a:buChar char="•"/>
        <a:defRPr sz="2000" kern="1200" spc="20" baseline="0">
          <a:solidFill>
            <a:schemeClr val="tx1">
              <a:alpha val="58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4"/>
        </a:buClr>
        <a:buFont typeface="The Hand Extrablack" panose="03070A02030502020204" pitchFamily="66" charset="0"/>
        <a:buChar char="•"/>
        <a:defRPr sz="2000" kern="1200" spc="20" baseline="0">
          <a:solidFill>
            <a:schemeClr val="tx1">
              <a:alpha val="58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4"/>
        </a:buClr>
        <a:buFont typeface="The Hand Extrablack" panose="03070A02030502020204" pitchFamily="66" charset="0"/>
        <a:buChar char="•"/>
        <a:defRPr sz="2000" kern="1200" spc="20" baseline="0">
          <a:solidFill>
            <a:schemeClr val="tx1">
              <a:alpha val="58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4"/>
        </a:buClr>
        <a:buFont typeface="The Hand Extrablack" panose="03070A02030502020204" pitchFamily="66" charset="0"/>
        <a:buChar char="•"/>
        <a:defRPr sz="2000" kern="1200" spc="20" baseline="0">
          <a:solidFill>
            <a:schemeClr val="tx1">
              <a:alpha val="58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svadebka.ws/article/754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svadebka.ws/article/888/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svadebka.ws/article/organizaciya-tematicheskoi-svadby-idei-i-nyuansy/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54F3A7E8-6DA9-4C2B-ACC8-475F34DAEA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B21CDF0-4D24-4190-9285-9016C19C16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90000"/>
              <a:lumOff val="1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80000" y="1449388"/>
            <a:ext cx="5015638" cy="2075012"/>
          </a:xfrm>
        </p:spPr>
        <p:txBody>
          <a:bodyPr rtlCol="0">
            <a:normAutofit/>
          </a:bodyPr>
          <a:lstStyle/>
          <a:p>
            <a:r>
              <a:rPr lang="ru-RU" sz="4800">
                <a:latin typeface="Calibri"/>
                <a:cs typeface="Calibri"/>
              </a:rPr>
              <a:t>Свадебные традиции АНГЛИИ</a:t>
            </a:r>
            <a:endParaRPr lang="ru-RU" sz="480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80000" y="3830398"/>
            <a:ext cx="5015638" cy="1219439"/>
          </a:xfrm>
        </p:spPr>
        <p:txBody>
          <a:bodyPr rtlCol="0">
            <a:normAutofit/>
          </a:bodyPr>
          <a:lstStyle/>
          <a:p>
            <a:pPr rtl="0"/>
            <a:endParaRPr lang="ru-RU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B308BCE-C539-68F5-7C15-BA22D320989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4164" r="21274" b="4"/>
          <a:stretch/>
        </p:blipFill>
        <p:spPr>
          <a:xfrm>
            <a:off x="20" y="10"/>
            <a:ext cx="5903704" cy="6857990"/>
          </a:xfrm>
          <a:custGeom>
            <a:avLst/>
            <a:gdLst/>
            <a:ahLst/>
            <a:cxnLst/>
            <a:rect l="l" t="t" r="r" b="b"/>
            <a:pathLst>
              <a:path w="5903724" h="6858000">
                <a:moveTo>
                  <a:pt x="0" y="0"/>
                </a:moveTo>
                <a:lnTo>
                  <a:pt x="5886178" y="0"/>
                </a:lnTo>
                <a:lnTo>
                  <a:pt x="5890522" y="42009"/>
                </a:lnTo>
                <a:cubicBezTo>
                  <a:pt x="5948302" y="788432"/>
                  <a:pt x="5795211" y="5194623"/>
                  <a:pt x="5836720" y="6279216"/>
                </a:cubicBezTo>
                <a:cubicBezTo>
                  <a:pt x="5842686" y="6384211"/>
                  <a:pt x="5845802" y="6526851"/>
                  <a:pt x="5846540" y="6699667"/>
                </a:cubicBezTo>
                <a:lnTo>
                  <a:pt x="5846508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3C9AA14C-80A4-427C-A911-28CD20C56E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10800000">
            <a:off x="7909203" y="317452"/>
            <a:ext cx="2117174" cy="588806"/>
            <a:chOff x="4549904" y="5078157"/>
            <a:chExt cx="3023338" cy="840818"/>
          </a:xfrm>
        </p:grpSpPr>
        <p:sp>
          <p:nvSpPr>
            <p:cNvPr id="14" name="Freeform 80">
              <a:extLst>
                <a:ext uri="{FF2B5EF4-FFF2-40B4-BE49-F238E27FC236}">
                  <a16:creationId xmlns:a16="http://schemas.microsoft.com/office/drawing/2014/main" id="{EF32CDAF-4619-4949-9516-1E042181EBF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rot="5400000">
              <a:off x="5690691" y="5352589"/>
              <a:ext cx="749228" cy="383544"/>
            </a:xfrm>
            <a:custGeom>
              <a:avLst/>
              <a:gdLst>
                <a:gd name="T0" fmla="*/ 53 w 66"/>
                <a:gd name="T1" fmla="*/ 33 h 34"/>
                <a:gd name="T2" fmla="*/ 39 w 66"/>
                <a:gd name="T3" fmla="*/ 33 h 34"/>
                <a:gd name="T4" fmla="*/ 21 w 66"/>
                <a:gd name="T5" fmla="*/ 33 h 34"/>
                <a:gd name="T6" fmla="*/ 12 w 66"/>
                <a:gd name="T7" fmla="*/ 32 h 34"/>
                <a:gd name="T8" fmla="*/ 3 w 66"/>
                <a:gd name="T9" fmla="*/ 28 h 34"/>
                <a:gd name="T10" fmla="*/ 0 w 66"/>
                <a:gd name="T11" fmla="*/ 21 h 34"/>
                <a:gd name="T12" fmla="*/ 0 w 66"/>
                <a:gd name="T13" fmla="*/ 16 h 34"/>
                <a:gd name="T14" fmla="*/ 3 w 66"/>
                <a:gd name="T15" fmla="*/ 7 h 34"/>
                <a:gd name="T16" fmla="*/ 11 w 66"/>
                <a:gd name="T17" fmla="*/ 3 h 34"/>
                <a:gd name="T18" fmla="*/ 23 w 66"/>
                <a:gd name="T19" fmla="*/ 2 h 34"/>
                <a:gd name="T20" fmla="*/ 43 w 66"/>
                <a:gd name="T21" fmla="*/ 0 h 34"/>
                <a:gd name="T22" fmla="*/ 48 w 66"/>
                <a:gd name="T23" fmla="*/ 0 h 34"/>
                <a:gd name="T24" fmla="*/ 62 w 66"/>
                <a:gd name="T25" fmla="*/ 4 h 34"/>
                <a:gd name="T26" fmla="*/ 66 w 66"/>
                <a:gd name="T27" fmla="*/ 13 h 34"/>
                <a:gd name="T28" fmla="*/ 66 w 66"/>
                <a:gd name="T29" fmla="*/ 20 h 34"/>
                <a:gd name="T30" fmla="*/ 62 w 66"/>
                <a:gd name="T31" fmla="*/ 29 h 34"/>
                <a:gd name="T32" fmla="*/ 53 w 66"/>
                <a:gd name="T33" fmla="*/ 3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6" h="34">
                  <a:moveTo>
                    <a:pt x="53" y="33"/>
                  </a:moveTo>
                  <a:cubicBezTo>
                    <a:pt x="47" y="33"/>
                    <a:pt x="53" y="34"/>
                    <a:pt x="39" y="33"/>
                  </a:cubicBezTo>
                  <a:cubicBezTo>
                    <a:pt x="24" y="33"/>
                    <a:pt x="21" y="33"/>
                    <a:pt x="21" y="33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7" y="31"/>
                    <a:pt x="4" y="30"/>
                    <a:pt x="3" y="28"/>
                  </a:cubicBezTo>
                  <a:cubicBezTo>
                    <a:pt x="1" y="26"/>
                    <a:pt x="0" y="24"/>
                    <a:pt x="0" y="21"/>
                  </a:cubicBezTo>
                  <a:cubicBezTo>
                    <a:pt x="0" y="21"/>
                    <a:pt x="0" y="19"/>
                    <a:pt x="0" y="16"/>
                  </a:cubicBezTo>
                  <a:cubicBezTo>
                    <a:pt x="0" y="13"/>
                    <a:pt x="1" y="10"/>
                    <a:pt x="3" y="7"/>
                  </a:cubicBezTo>
                  <a:cubicBezTo>
                    <a:pt x="4" y="5"/>
                    <a:pt x="7" y="3"/>
                    <a:pt x="11" y="3"/>
                  </a:cubicBezTo>
                  <a:cubicBezTo>
                    <a:pt x="16" y="2"/>
                    <a:pt x="20" y="2"/>
                    <a:pt x="23" y="2"/>
                  </a:cubicBezTo>
                  <a:cubicBezTo>
                    <a:pt x="32" y="1"/>
                    <a:pt x="37" y="0"/>
                    <a:pt x="43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4" y="1"/>
                    <a:pt x="59" y="3"/>
                    <a:pt x="62" y="4"/>
                  </a:cubicBezTo>
                  <a:cubicBezTo>
                    <a:pt x="65" y="6"/>
                    <a:pt x="66" y="9"/>
                    <a:pt x="66" y="13"/>
                  </a:cubicBezTo>
                  <a:cubicBezTo>
                    <a:pt x="66" y="15"/>
                    <a:pt x="66" y="17"/>
                    <a:pt x="66" y="20"/>
                  </a:cubicBezTo>
                  <a:cubicBezTo>
                    <a:pt x="65" y="23"/>
                    <a:pt x="64" y="26"/>
                    <a:pt x="62" y="29"/>
                  </a:cubicBezTo>
                  <a:cubicBezTo>
                    <a:pt x="60" y="31"/>
                    <a:pt x="57" y="32"/>
                    <a:pt x="53" y="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3"/>
                </a:solidFill>
              </a:endParaRPr>
            </a:p>
          </p:txBody>
        </p:sp>
        <p:sp>
          <p:nvSpPr>
            <p:cNvPr id="15" name="Freeform 84">
              <a:extLst>
                <a:ext uri="{FF2B5EF4-FFF2-40B4-BE49-F238E27FC236}">
                  <a16:creationId xmlns:a16="http://schemas.microsoft.com/office/drawing/2014/main" id="{270C485D-6BA8-4BF7-B72C-2B14A43A664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rot="6274527">
              <a:off x="6910134" y="5062687"/>
              <a:ext cx="647637" cy="678578"/>
            </a:xfrm>
            <a:custGeom>
              <a:avLst/>
              <a:gdLst>
                <a:gd name="T0" fmla="*/ 4 w 57"/>
                <a:gd name="T1" fmla="*/ 34 h 60"/>
                <a:gd name="T2" fmla="*/ 17 w 57"/>
                <a:gd name="T3" fmla="*/ 18 h 60"/>
                <a:gd name="T4" fmla="*/ 26 w 57"/>
                <a:gd name="T5" fmla="*/ 8 h 60"/>
                <a:gd name="T6" fmla="*/ 29 w 57"/>
                <a:gd name="T7" fmla="*/ 5 h 60"/>
                <a:gd name="T8" fmla="*/ 41 w 57"/>
                <a:gd name="T9" fmla="*/ 0 h 60"/>
                <a:gd name="T10" fmla="*/ 51 w 57"/>
                <a:gd name="T11" fmla="*/ 6 h 60"/>
                <a:gd name="T12" fmla="*/ 56 w 57"/>
                <a:gd name="T13" fmla="*/ 16 h 60"/>
                <a:gd name="T14" fmla="*/ 51 w 57"/>
                <a:gd name="T15" fmla="*/ 28 h 60"/>
                <a:gd name="T16" fmla="*/ 29 w 57"/>
                <a:gd name="T17" fmla="*/ 53 h 60"/>
                <a:gd name="T18" fmla="*/ 17 w 57"/>
                <a:gd name="T19" fmla="*/ 59 h 60"/>
                <a:gd name="T20" fmla="*/ 5 w 57"/>
                <a:gd name="T21" fmla="*/ 54 h 60"/>
                <a:gd name="T22" fmla="*/ 0 w 57"/>
                <a:gd name="T23" fmla="*/ 45 h 60"/>
                <a:gd name="T24" fmla="*/ 4 w 57"/>
                <a:gd name="T25" fmla="*/ 3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7" h="60">
                  <a:moveTo>
                    <a:pt x="4" y="34"/>
                  </a:moveTo>
                  <a:cubicBezTo>
                    <a:pt x="5" y="33"/>
                    <a:pt x="17" y="18"/>
                    <a:pt x="17" y="18"/>
                  </a:cubicBezTo>
                  <a:cubicBezTo>
                    <a:pt x="21" y="14"/>
                    <a:pt x="24" y="10"/>
                    <a:pt x="26" y="8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34" y="2"/>
                    <a:pt x="38" y="0"/>
                    <a:pt x="41" y="0"/>
                  </a:cubicBezTo>
                  <a:cubicBezTo>
                    <a:pt x="44" y="1"/>
                    <a:pt x="47" y="2"/>
                    <a:pt x="51" y="6"/>
                  </a:cubicBezTo>
                  <a:cubicBezTo>
                    <a:pt x="55" y="10"/>
                    <a:pt x="57" y="13"/>
                    <a:pt x="56" y="16"/>
                  </a:cubicBezTo>
                  <a:cubicBezTo>
                    <a:pt x="56" y="19"/>
                    <a:pt x="54" y="23"/>
                    <a:pt x="51" y="28"/>
                  </a:cubicBezTo>
                  <a:cubicBezTo>
                    <a:pt x="51" y="28"/>
                    <a:pt x="33" y="48"/>
                    <a:pt x="29" y="53"/>
                  </a:cubicBezTo>
                  <a:cubicBezTo>
                    <a:pt x="25" y="57"/>
                    <a:pt x="21" y="59"/>
                    <a:pt x="17" y="59"/>
                  </a:cubicBezTo>
                  <a:cubicBezTo>
                    <a:pt x="13" y="60"/>
                    <a:pt x="9" y="58"/>
                    <a:pt x="5" y="54"/>
                  </a:cubicBezTo>
                  <a:cubicBezTo>
                    <a:pt x="2" y="51"/>
                    <a:pt x="0" y="48"/>
                    <a:pt x="0" y="45"/>
                  </a:cubicBezTo>
                  <a:cubicBezTo>
                    <a:pt x="0" y="42"/>
                    <a:pt x="2" y="38"/>
                    <a:pt x="4" y="3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3"/>
                </a:solidFill>
              </a:endParaRPr>
            </a:p>
          </p:txBody>
        </p:sp>
        <p:sp>
          <p:nvSpPr>
            <p:cNvPr id="16" name="Freeform 87">
              <a:extLst>
                <a:ext uri="{FF2B5EF4-FFF2-40B4-BE49-F238E27FC236}">
                  <a16:creationId xmlns:a16="http://schemas.microsoft.com/office/drawing/2014/main" id="{79239B91-4327-43B3-AED5-CB9EC1653B4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rot="4430858">
              <a:off x="4571743" y="5071596"/>
              <a:ext cx="626472" cy="670149"/>
            </a:xfrm>
            <a:custGeom>
              <a:avLst/>
              <a:gdLst>
                <a:gd name="T0" fmla="*/ 0 w 55"/>
                <a:gd name="T1" fmla="*/ 17 h 59"/>
                <a:gd name="T2" fmla="*/ 1 w 55"/>
                <a:gd name="T3" fmla="*/ 11 h 59"/>
                <a:gd name="T4" fmla="*/ 4 w 55"/>
                <a:gd name="T5" fmla="*/ 6 h 59"/>
                <a:gd name="T6" fmla="*/ 7 w 55"/>
                <a:gd name="T7" fmla="*/ 4 h 59"/>
                <a:gd name="T8" fmla="*/ 14 w 55"/>
                <a:gd name="T9" fmla="*/ 0 h 59"/>
                <a:gd name="T10" fmla="*/ 23 w 55"/>
                <a:gd name="T11" fmla="*/ 3 h 59"/>
                <a:gd name="T12" fmla="*/ 31 w 55"/>
                <a:gd name="T13" fmla="*/ 11 h 59"/>
                <a:gd name="T14" fmla="*/ 38 w 55"/>
                <a:gd name="T15" fmla="*/ 20 h 59"/>
                <a:gd name="T16" fmla="*/ 48 w 55"/>
                <a:gd name="T17" fmla="*/ 31 h 59"/>
                <a:gd name="T18" fmla="*/ 55 w 55"/>
                <a:gd name="T19" fmla="*/ 43 h 59"/>
                <a:gd name="T20" fmla="*/ 49 w 55"/>
                <a:gd name="T21" fmla="*/ 55 h 59"/>
                <a:gd name="T22" fmla="*/ 38 w 55"/>
                <a:gd name="T23" fmla="*/ 59 h 59"/>
                <a:gd name="T24" fmla="*/ 33 w 55"/>
                <a:gd name="T25" fmla="*/ 58 h 59"/>
                <a:gd name="T26" fmla="*/ 26 w 55"/>
                <a:gd name="T27" fmla="*/ 53 h 59"/>
                <a:gd name="T28" fmla="*/ 5 w 55"/>
                <a:gd name="T29" fmla="*/ 27 h 59"/>
                <a:gd name="T30" fmla="*/ 0 w 55"/>
                <a:gd name="T31" fmla="*/ 1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5" h="59">
                  <a:moveTo>
                    <a:pt x="0" y="17"/>
                  </a:moveTo>
                  <a:cubicBezTo>
                    <a:pt x="0" y="14"/>
                    <a:pt x="0" y="12"/>
                    <a:pt x="1" y="11"/>
                  </a:cubicBezTo>
                  <a:cubicBezTo>
                    <a:pt x="2" y="9"/>
                    <a:pt x="3" y="8"/>
                    <a:pt x="4" y="6"/>
                  </a:cubicBezTo>
                  <a:cubicBezTo>
                    <a:pt x="6" y="5"/>
                    <a:pt x="7" y="4"/>
                    <a:pt x="7" y="4"/>
                  </a:cubicBezTo>
                  <a:cubicBezTo>
                    <a:pt x="9" y="2"/>
                    <a:pt x="12" y="1"/>
                    <a:pt x="14" y="0"/>
                  </a:cubicBezTo>
                  <a:cubicBezTo>
                    <a:pt x="17" y="0"/>
                    <a:pt x="20" y="1"/>
                    <a:pt x="23" y="3"/>
                  </a:cubicBezTo>
                  <a:cubicBezTo>
                    <a:pt x="26" y="4"/>
                    <a:pt x="29" y="7"/>
                    <a:pt x="31" y="11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48" y="31"/>
                    <a:pt x="48" y="31"/>
                    <a:pt x="48" y="31"/>
                  </a:cubicBezTo>
                  <a:cubicBezTo>
                    <a:pt x="52" y="36"/>
                    <a:pt x="54" y="40"/>
                    <a:pt x="55" y="43"/>
                  </a:cubicBezTo>
                  <a:cubicBezTo>
                    <a:pt x="55" y="47"/>
                    <a:pt x="54" y="52"/>
                    <a:pt x="49" y="55"/>
                  </a:cubicBezTo>
                  <a:cubicBezTo>
                    <a:pt x="45" y="58"/>
                    <a:pt x="41" y="59"/>
                    <a:pt x="38" y="59"/>
                  </a:cubicBezTo>
                  <a:cubicBezTo>
                    <a:pt x="37" y="59"/>
                    <a:pt x="35" y="59"/>
                    <a:pt x="33" y="58"/>
                  </a:cubicBezTo>
                  <a:cubicBezTo>
                    <a:pt x="31" y="57"/>
                    <a:pt x="29" y="55"/>
                    <a:pt x="26" y="53"/>
                  </a:cubicBezTo>
                  <a:cubicBezTo>
                    <a:pt x="23" y="50"/>
                    <a:pt x="5" y="27"/>
                    <a:pt x="5" y="27"/>
                  </a:cubicBezTo>
                  <a:cubicBezTo>
                    <a:pt x="2" y="23"/>
                    <a:pt x="0" y="19"/>
                    <a:pt x="0" y="1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3"/>
                </a:solidFill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F2FD01A0-E6FF-41CD-AEBD-279232B90D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10800000">
            <a:off x="7990093" y="5372723"/>
            <a:ext cx="2088038" cy="719230"/>
            <a:chOff x="4532666" y="505937"/>
            <a:chExt cx="2981730" cy="1027064"/>
          </a:xfrm>
        </p:grpSpPr>
        <p:sp>
          <p:nvSpPr>
            <p:cNvPr id="19" name="Freeform 78">
              <a:extLst>
                <a:ext uri="{FF2B5EF4-FFF2-40B4-BE49-F238E27FC236}">
                  <a16:creationId xmlns:a16="http://schemas.microsoft.com/office/drawing/2014/main" id="{811C6308-5554-4129-8881-A95AF512C52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rot="600114">
              <a:off x="4532666" y="754398"/>
              <a:ext cx="694205" cy="713383"/>
            </a:xfrm>
            <a:custGeom>
              <a:avLst/>
              <a:gdLst>
                <a:gd name="T0" fmla="*/ 32 w 58"/>
                <a:gd name="T1" fmla="*/ 56 h 60"/>
                <a:gd name="T2" fmla="*/ 24 w 58"/>
                <a:gd name="T3" fmla="*/ 48 h 60"/>
                <a:gd name="T4" fmla="*/ 14 w 58"/>
                <a:gd name="T5" fmla="*/ 36 h 60"/>
                <a:gd name="T6" fmla="*/ 7 w 58"/>
                <a:gd name="T7" fmla="*/ 29 h 60"/>
                <a:gd name="T8" fmla="*/ 1 w 58"/>
                <a:gd name="T9" fmla="*/ 17 h 60"/>
                <a:gd name="T10" fmla="*/ 7 w 58"/>
                <a:gd name="T11" fmla="*/ 4 h 60"/>
                <a:gd name="T12" fmla="*/ 17 w 58"/>
                <a:gd name="T13" fmla="*/ 1 h 60"/>
                <a:gd name="T14" fmla="*/ 29 w 58"/>
                <a:gd name="T15" fmla="*/ 6 h 60"/>
                <a:gd name="T16" fmla="*/ 31 w 58"/>
                <a:gd name="T17" fmla="*/ 8 h 60"/>
                <a:gd name="T18" fmla="*/ 38 w 58"/>
                <a:gd name="T19" fmla="*/ 15 h 60"/>
                <a:gd name="T20" fmla="*/ 44 w 58"/>
                <a:gd name="T21" fmla="*/ 22 h 60"/>
                <a:gd name="T22" fmla="*/ 54 w 58"/>
                <a:gd name="T23" fmla="*/ 33 h 60"/>
                <a:gd name="T24" fmla="*/ 58 w 58"/>
                <a:gd name="T25" fmla="*/ 44 h 60"/>
                <a:gd name="T26" fmla="*/ 53 w 58"/>
                <a:gd name="T27" fmla="*/ 54 h 60"/>
                <a:gd name="T28" fmla="*/ 42 w 58"/>
                <a:gd name="T29" fmla="*/ 60 h 60"/>
                <a:gd name="T30" fmla="*/ 32 w 58"/>
                <a:gd name="T31" fmla="*/ 5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8" h="60">
                  <a:moveTo>
                    <a:pt x="32" y="56"/>
                  </a:moveTo>
                  <a:cubicBezTo>
                    <a:pt x="30" y="54"/>
                    <a:pt x="31" y="55"/>
                    <a:pt x="24" y="48"/>
                  </a:cubicBezTo>
                  <a:cubicBezTo>
                    <a:pt x="17" y="40"/>
                    <a:pt x="14" y="36"/>
                    <a:pt x="14" y="36"/>
                  </a:cubicBezTo>
                  <a:cubicBezTo>
                    <a:pt x="8" y="30"/>
                    <a:pt x="14" y="37"/>
                    <a:pt x="7" y="29"/>
                  </a:cubicBezTo>
                  <a:cubicBezTo>
                    <a:pt x="3" y="24"/>
                    <a:pt x="1" y="20"/>
                    <a:pt x="1" y="17"/>
                  </a:cubicBezTo>
                  <a:cubicBezTo>
                    <a:pt x="0" y="13"/>
                    <a:pt x="3" y="9"/>
                    <a:pt x="7" y="4"/>
                  </a:cubicBezTo>
                  <a:cubicBezTo>
                    <a:pt x="10" y="2"/>
                    <a:pt x="13" y="0"/>
                    <a:pt x="17" y="1"/>
                  </a:cubicBezTo>
                  <a:cubicBezTo>
                    <a:pt x="21" y="1"/>
                    <a:pt x="25" y="3"/>
                    <a:pt x="29" y="6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3" y="11"/>
                    <a:pt x="37" y="15"/>
                    <a:pt x="38" y="15"/>
                  </a:cubicBezTo>
                  <a:cubicBezTo>
                    <a:pt x="42" y="20"/>
                    <a:pt x="40" y="18"/>
                    <a:pt x="44" y="22"/>
                  </a:cubicBezTo>
                  <a:cubicBezTo>
                    <a:pt x="51" y="29"/>
                    <a:pt x="50" y="29"/>
                    <a:pt x="54" y="33"/>
                  </a:cubicBezTo>
                  <a:cubicBezTo>
                    <a:pt x="57" y="37"/>
                    <a:pt x="58" y="40"/>
                    <a:pt x="58" y="44"/>
                  </a:cubicBezTo>
                  <a:cubicBezTo>
                    <a:pt x="58" y="47"/>
                    <a:pt x="56" y="50"/>
                    <a:pt x="53" y="54"/>
                  </a:cubicBezTo>
                  <a:cubicBezTo>
                    <a:pt x="49" y="58"/>
                    <a:pt x="45" y="60"/>
                    <a:pt x="42" y="60"/>
                  </a:cubicBezTo>
                  <a:cubicBezTo>
                    <a:pt x="39" y="60"/>
                    <a:pt x="36" y="59"/>
                    <a:pt x="32" y="5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3"/>
                </a:solidFill>
              </a:endParaRPr>
            </a:p>
          </p:txBody>
        </p:sp>
        <p:sp>
          <p:nvSpPr>
            <p:cNvPr id="20" name="Freeform 79">
              <a:extLst>
                <a:ext uri="{FF2B5EF4-FFF2-40B4-BE49-F238E27FC236}">
                  <a16:creationId xmlns:a16="http://schemas.microsoft.com/office/drawing/2014/main" id="{C28F3A03-B53B-433E-8DF7-6B13336D0A5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rot="600114">
              <a:off x="5791465" y="505937"/>
              <a:ext cx="587404" cy="943792"/>
            </a:xfrm>
            <a:custGeom>
              <a:avLst/>
              <a:gdLst>
                <a:gd name="T0" fmla="*/ 15 w 49"/>
                <a:gd name="T1" fmla="*/ 65 h 79"/>
                <a:gd name="T2" fmla="*/ 12 w 49"/>
                <a:gd name="T3" fmla="*/ 54 h 79"/>
                <a:gd name="T4" fmla="*/ 8 w 49"/>
                <a:gd name="T5" fmla="*/ 33 h 79"/>
                <a:gd name="T6" fmla="*/ 38 w 49"/>
                <a:gd name="T7" fmla="*/ 24 h 79"/>
                <a:gd name="T8" fmla="*/ 45 w 49"/>
                <a:gd name="T9" fmla="*/ 70 h 79"/>
                <a:gd name="T10" fmla="*/ 15 w 49"/>
                <a:gd name="T11" fmla="*/ 6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79">
                  <a:moveTo>
                    <a:pt x="15" y="65"/>
                  </a:moveTo>
                  <a:cubicBezTo>
                    <a:pt x="14" y="59"/>
                    <a:pt x="13" y="58"/>
                    <a:pt x="12" y="54"/>
                  </a:cubicBezTo>
                  <a:cubicBezTo>
                    <a:pt x="11" y="45"/>
                    <a:pt x="10" y="40"/>
                    <a:pt x="8" y="33"/>
                  </a:cubicBezTo>
                  <a:cubicBezTo>
                    <a:pt x="0" y="9"/>
                    <a:pt x="34" y="0"/>
                    <a:pt x="38" y="24"/>
                  </a:cubicBezTo>
                  <a:cubicBezTo>
                    <a:pt x="43" y="43"/>
                    <a:pt x="49" y="60"/>
                    <a:pt x="45" y="70"/>
                  </a:cubicBezTo>
                  <a:cubicBezTo>
                    <a:pt x="38" y="77"/>
                    <a:pt x="19" y="79"/>
                    <a:pt x="15" y="6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3"/>
                </a:solidFill>
              </a:endParaRPr>
            </a:p>
          </p:txBody>
        </p:sp>
        <p:sp>
          <p:nvSpPr>
            <p:cNvPr id="21" name="Freeform 85">
              <a:extLst>
                <a:ext uri="{FF2B5EF4-FFF2-40B4-BE49-F238E27FC236}">
                  <a16:creationId xmlns:a16="http://schemas.microsoft.com/office/drawing/2014/main" id="{E990BBBC-E616-4D0E-9917-A6CA72AAEA4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rot="600114">
              <a:off x="7087193" y="757585"/>
              <a:ext cx="427203" cy="775416"/>
            </a:xfrm>
            <a:custGeom>
              <a:avLst/>
              <a:gdLst>
                <a:gd name="T0" fmla="*/ 36 w 36"/>
                <a:gd name="T1" fmla="*/ 15 h 65"/>
                <a:gd name="T2" fmla="*/ 34 w 36"/>
                <a:gd name="T3" fmla="*/ 5 h 65"/>
                <a:gd name="T4" fmla="*/ 28 w 36"/>
                <a:gd name="T5" fmla="*/ 1 h 65"/>
                <a:gd name="T6" fmla="*/ 23 w 36"/>
                <a:gd name="T7" fmla="*/ 0 h 65"/>
                <a:gd name="T8" fmla="*/ 13 w 36"/>
                <a:gd name="T9" fmla="*/ 1 h 65"/>
                <a:gd name="T10" fmla="*/ 7 w 36"/>
                <a:gd name="T11" fmla="*/ 9 h 65"/>
                <a:gd name="T12" fmla="*/ 4 w 36"/>
                <a:gd name="T13" fmla="*/ 19 h 65"/>
                <a:gd name="T14" fmla="*/ 0 w 36"/>
                <a:gd name="T15" fmla="*/ 44 h 65"/>
                <a:gd name="T16" fmla="*/ 1 w 36"/>
                <a:gd name="T17" fmla="*/ 58 h 65"/>
                <a:gd name="T18" fmla="*/ 8 w 36"/>
                <a:gd name="T19" fmla="*/ 64 h 65"/>
                <a:gd name="T20" fmla="*/ 16 w 36"/>
                <a:gd name="T21" fmla="*/ 65 h 65"/>
                <a:gd name="T22" fmla="*/ 25 w 36"/>
                <a:gd name="T23" fmla="*/ 63 h 65"/>
                <a:gd name="T24" fmla="*/ 31 w 36"/>
                <a:gd name="T25" fmla="*/ 55 h 65"/>
                <a:gd name="T26" fmla="*/ 34 w 36"/>
                <a:gd name="T27" fmla="*/ 40 h 65"/>
                <a:gd name="T28" fmla="*/ 36 w 36"/>
                <a:gd name="T29" fmla="*/ 1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6" h="65">
                  <a:moveTo>
                    <a:pt x="36" y="15"/>
                  </a:moveTo>
                  <a:cubicBezTo>
                    <a:pt x="36" y="10"/>
                    <a:pt x="35" y="7"/>
                    <a:pt x="34" y="5"/>
                  </a:cubicBezTo>
                  <a:cubicBezTo>
                    <a:pt x="33" y="3"/>
                    <a:pt x="31" y="2"/>
                    <a:pt x="28" y="1"/>
                  </a:cubicBezTo>
                  <a:cubicBezTo>
                    <a:pt x="27" y="1"/>
                    <a:pt x="25" y="1"/>
                    <a:pt x="23" y="0"/>
                  </a:cubicBezTo>
                  <a:cubicBezTo>
                    <a:pt x="19" y="0"/>
                    <a:pt x="16" y="0"/>
                    <a:pt x="13" y="1"/>
                  </a:cubicBezTo>
                  <a:cubicBezTo>
                    <a:pt x="11" y="2"/>
                    <a:pt x="9" y="4"/>
                    <a:pt x="7" y="9"/>
                  </a:cubicBezTo>
                  <a:cubicBezTo>
                    <a:pt x="6" y="13"/>
                    <a:pt x="5" y="17"/>
                    <a:pt x="4" y="19"/>
                  </a:cubicBezTo>
                  <a:cubicBezTo>
                    <a:pt x="2" y="29"/>
                    <a:pt x="0" y="44"/>
                    <a:pt x="0" y="44"/>
                  </a:cubicBezTo>
                  <a:cubicBezTo>
                    <a:pt x="0" y="50"/>
                    <a:pt x="0" y="55"/>
                    <a:pt x="1" y="58"/>
                  </a:cubicBezTo>
                  <a:cubicBezTo>
                    <a:pt x="2" y="61"/>
                    <a:pt x="5" y="63"/>
                    <a:pt x="8" y="64"/>
                  </a:cubicBezTo>
                  <a:cubicBezTo>
                    <a:pt x="11" y="65"/>
                    <a:pt x="13" y="65"/>
                    <a:pt x="16" y="65"/>
                  </a:cubicBezTo>
                  <a:cubicBezTo>
                    <a:pt x="19" y="65"/>
                    <a:pt x="22" y="64"/>
                    <a:pt x="25" y="63"/>
                  </a:cubicBezTo>
                  <a:cubicBezTo>
                    <a:pt x="28" y="61"/>
                    <a:pt x="30" y="59"/>
                    <a:pt x="31" y="55"/>
                  </a:cubicBezTo>
                  <a:cubicBezTo>
                    <a:pt x="32" y="50"/>
                    <a:pt x="31" y="54"/>
                    <a:pt x="34" y="40"/>
                  </a:cubicBezTo>
                  <a:lnTo>
                    <a:pt x="36" y="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3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94440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5BB3780B-63EB-450D-A804-D6AA12F98E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E0847A5-A329-48CD-B3A7-3892FF6DA7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90000"/>
              <a:lumOff val="1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5EB13B-8B65-C943-3262-44048F7A55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4676" y="255600"/>
            <a:ext cx="4991962" cy="3216273"/>
          </a:xfrm>
        </p:spPr>
        <p:txBody>
          <a:bodyPr vert="horz" lIns="0" tIns="0" rIns="0" bIns="0" rtlCol="0" anchor="t">
            <a:noAutofit/>
          </a:bodyPr>
          <a:lstStyle/>
          <a:p>
            <a:pPr>
              <a:lnSpc>
                <a:spcPct val="110000"/>
              </a:lnSpc>
            </a:pPr>
            <a:r>
              <a:rPr lang="en-US" sz="2400" b="1" dirty="0" err="1"/>
              <a:t>Наряд</a:t>
            </a:r>
            <a:r>
              <a:rPr lang="en-US" sz="2400" b="1" dirty="0"/>
              <a:t> </a:t>
            </a:r>
            <a:r>
              <a:rPr lang="en-US" sz="2400" b="1" dirty="0" err="1"/>
              <a:t>невесты</a:t>
            </a:r>
            <a:r>
              <a:rPr lang="en-US" sz="2400" b="1" dirty="0"/>
              <a:t> </a:t>
            </a:r>
            <a:r>
              <a:rPr lang="en-US" sz="2400" b="1" dirty="0" err="1"/>
              <a:t>на</a:t>
            </a:r>
            <a:r>
              <a:rPr lang="en-US" sz="2400" b="1" dirty="0"/>
              <a:t> </a:t>
            </a:r>
            <a:r>
              <a:rPr lang="en-US" sz="2400" b="1" dirty="0" err="1"/>
              <a:t>свадьбе</a:t>
            </a:r>
            <a:r>
              <a:rPr lang="en-US" sz="2400" b="1" dirty="0"/>
              <a:t> в </a:t>
            </a:r>
            <a:r>
              <a:rPr lang="en-US" sz="2400" b="1" dirty="0" err="1"/>
              <a:t>английском</a:t>
            </a:r>
            <a:r>
              <a:rPr lang="en-US" sz="2400" b="1" dirty="0"/>
              <a:t> </a:t>
            </a:r>
            <a:r>
              <a:rPr lang="en-US" sz="2400" b="1" dirty="0" err="1"/>
              <a:t>стиле</a:t>
            </a:r>
            <a:endParaRPr lang="en-US" sz="2400" dirty="0">
              <a:solidFill>
                <a:srgbClr val="FFFFFF">
                  <a:alpha val="58000"/>
                </a:srgbClr>
              </a:solidFill>
            </a:endParaRPr>
          </a:p>
          <a:p>
            <a:pPr>
              <a:lnSpc>
                <a:spcPct val="110000"/>
              </a:lnSpc>
            </a:pPr>
            <a:r>
              <a:rPr lang="en-US" sz="2400" dirty="0" err="1">
                <a:ea typeface="+mn-lt"/>
                <a:cs typeface="+mn-lt"/>
              </a:rPr>
              <a:t>Интересно</a:t>
            </a:r>
            <a:r>
              <a:rPr lang="en-US" sz="2400" dirty="0">
                <a:ea typeface="+mn-lt"/>
                <a:cs typeface="+mn-lt"/>
              </a:rPr>
              <a:t>, </a:t>
            </a:r>
            <a:r>
              <a:rPr lang="en-US" sz="2400" dirty="0" err="1">
                <a:ea typeface="+mn-lt"/>
                <a:cs typeface="+mn-lt"/>
              </a:rPr>
              <a:t>что</a:t>
            </a:r>
            <a:r>
              <a:rPr lang="en-US" sz="2400" dirty="0">
                <a:ea typeface="+mn-lt"/>
                <a:cs typeface="+mn-lt"/>
              </a:rPr>
              <a:t> </a:t>
            </a:r>
            <a:r>
              <a:rPr lang="en-US" sz="2400" dirty="0" err="1">
                <a:ea typeface="+mn-lt"/>
                <a:cs typeface="+mn-lt"/>
              </a:rPr>
              <a:t>по</a:t>
            </a:r>
            <a:r>
              <a:rPr lang="en-US" sz="2400" dirty="0">
                <a:ea typeface="+mn-lt"/>
                <a:cs typeface="+mn-lt"/>
              </a:rPr>
              <a:t> </a:t>
            </a:r>
            <a:r>
              <a:rPr lang="en-US" sz="2400" dirty="0" err="1">
                <a:ea typeface="+mn-lt"/>
                <a:cs typeface="+mn-lt"/>
              </a:rPr>
              <a:t>традиции</a:t>
            </a:r>
            <a:r>
              <a:rPr lang="en-US" sz="2400" dirty="0">
                <a:ea typeface="+mn-lt"/>
                <a:cs typeface="+mn-lt"/>
              </a:rPr>
              <a:t> </a:t>
            </a:r>
            <a:r>
              <a:rPr lang="en-US" sz="2400" dirty="0" err="1">
                <a:ea typeface="+mn-lt"/>
                <a:cs typeface="+mn-lt"/>
              </a:rPr>
              <a:t>на</a:t>
            </a:r>
            <a:r>
              <a:rPr lang="en-US" sz="2400" dirty="0">
                <a:ea typeface="+mn-lt"/>
                <a:cs typeface="+mn-lt"/>
              </a:rPr>
              <a:t> </a:t>
            </a:r>
            <a:r>
              <a:rPr lang="en-US" sz="2400" dirty="0" err="1">
                <a:ea typeface="+mn-lt"/>
                <a:cs typeface="+mn-lt"/>
              </a:rPr>
              <a:t>свадьбу</a:t>
            </a:r>
            <a:r>
              <a:rPr lang="en-US" sz="2400" dirty="0">
                <a:ea typeface="+mn-lt"/>
                <a:cs typeface="+mn-lt"/>
              </a:rPr>
              <a:t> в </a:t>
            </a:r>
            <a:r>
              <a:rPr lang="en-US" sz="2400" dirty="0" err="1">
                <a:ea typeface="+mn-lt"/>
                <a:cs typeface="+mn-lt"/>
              </a:rPr>
              <a:t>Англии</a:t>
            </a:r>
            <a:r>
              <a:rPr lang="en-US" sz="2400" dirty="0">
                <a:ea typeface="+mn-lt"/>
                <a:cs typeface="+mn-lt"/>
              </a:rPr>
              <a:t> </a:t>
            </a:r>
            <a:r>
              <a:rPr lang="en-US" sz="2400" dirty="0" err="1">
                <a:ea typeface="+mn-lt"/>
                <a:cs typeface="+mn-lt"/>
              </a:rPr>
              <a:t>раньше</a:t>
            </a:r>
            <a:r>
              <a:rPr lang="en-US" sz="2400" dirty="0">
                <a:ea typeface="+mn-lt"/>
                <a:cs typeface="+mn-lt"/>
              </a:rPr>
              <a:t> </a:t>
            </a:r>
            <a:r>
              <a:rPr lang="en-US" sz="2400" dirty="0" err="1">
                <a:ea typeface="+mn-lt"/>
                <a:cs typeface="+mn-lt"/>
              </a:rPr>
              <a:t>невесты</a:t>
            </a:r>
            <a:r>
              <a:rPr lang="en-US" sz="2400" dirty="0">
                <a:ea typeface="+mn-lt"/>
                <a:cs typeface="+mn-lt"/>
              </a:rPr>
              <a:t> </a:t>
            </a:r>
            <a:r>
              <a:rPr lang="en-US" sz="2400" dirty="0" err="1">
                <a:ea typeface="+mn-lt"/>
                <a:cs typeface="+mn-lt"/>
              </a:rPr>
              <a:t>надевали</a:t>
            </a:r>
            <a:r>
              <a:rPr lang="en-US" sz="2400" dirty="0">
                <a:ea typeface="+mn-lt"/>
                <a:cs typeface="+mn-lt"/>
              </a:rPr>
              <a:t> </a:t>
            </a:r>
            <a:r>
              <a:rPr lang="en-US" sz="2400" dirty="0" err="1">
                <a:ea typeface="+mn-lt"/>
                <a:cs typeface="+mn-lt"/>
              </a:rPr>
              <a:t>платье</a:t>
            </a:r>
            <a:r>
              <a:rPr lang="en-US" sz="2400" dirty="0">
                <a:ea typeface="+mn-lt"/>
                <a:cs typeface="+mn-lt"/>
              </a:rPr>
              <a:t> </a:t>
            </a:r>
            <a:r>
              <a:rPr lang="en-US" sz="2400" dirty="0" err="1">
                <a:ea typeface="+mn-lt"/>
                <a:cs typeface="+mn-lt"/>
              </a:rPr>
              <a:t>голубого</a:t>
            </a:r>
            <a:r>
              <a:rPr lang="en-US" sz="2400" dirty="0">
                <a:ea typeface="+mn-lt"/>
                <a:cs typeface="+mn-lt"/>
              </a:rPr>
              <a:t> </a:t>
            </a:r>
            <a:r>
              <a:rPr lang="en-US" sz="2400" dirty="0" err="1">
                <a:ea typeface="+mn-lt"/>
                <a:cs typeface="+mn-lt"/>
              </a:rPr>
              <a:t>цвета</a:t>
            </a:r>
            <a:r>
              <a:rPr lang="en-US" sz="2400" dirty="0">
                <a:ea typeface="+mn-lt"/>
                <a:cs typeface="+mn-lt"/>
              </a:rPr>
              <a:t>. </a:t>
            </a:r>
            <a:r>
              <a:rPr lang="en-US" sz="2400" dirty="0" err="1">
                <a:ea typeface="+mn-lt"/>
                <a:cs typeface="+mn-lt"/>
              </a:rPr>
              <a:t>Именно</a:t>
            </a:r>
            <a:r>
              <a:rPr lang="en-US" sz="2400" dirty="0">
                <a:ea typeface="+mn-lt"/>
                <a:cs typeface="+mn-lt"/>
              </a:rPr>
              <a:t> </a:t>
            </a:r>
            <a:r>
              <a:rPr lang="en-US" sz="2400" dirty="0" err="1">
                <a:ea typeface="+mn-lt"/>
                <a:cs typeface="+mn-lt"/>
              </a:rPr>
              <a:t>он</a:t>
            </a:r>
            <a:r>
              <a:rPr lang="en-US" sz="2400" dirty="0">
                <a:ea typeface="+mn-lt"/>
                <a:cs typeface="+mn-lt"/>
              </a:rPr>
              <a:t> </a:t>
            </a:r>
            <a:r>
              <a:rPr lang="en-US" sz="2400" dirty="0" err="1">
                <a:ea typeface="+mn-lt"/>
                <a:cs typeface="+mn-lt"/>
              </a:rPr>
              <a:t>ассоциировался</a:t>
            </a:r>
            <a:r>
              <a:rPr lang="en-US" sz="2400" dirty="0">
                <a:ea typeface="+mn-lt"/>
                <a:cs typeface="+mn-lt"/>
              </a:rPr>
              <a:t> с </a:t>
            </a:r>
            <a:r>
              <a:rPr lang="en-US" sz="2400" dirty="0" err="1">
                <a:ea typeface="+mn-lt"/>
                <a:cs typeface="+mn-lt"/>
              </a:rPr>
              <a:t>чистотой</a:t>
            </a:r>
            <a:r>
              <a:rPr lang="en-US" sz="2400" dirty="0">
                <a:ea typeface="+mn-lt"/>
                <a:cs typeface="+mn-lt"/>
              </a:rPr>
              <a:t>, </a:t>
            </a:r>
            <a:r>
              <a:rPr lang="en-US" sz="2400" dirty="0" err="1">
                <a:ea typeface="+mn-lt"/>
                <a:cs typeface="+mn-lt"/>
              </a:rPr>
              <a:t>нежностью</a:t>
            </a:r>
            <a:r>
              <a:rPr lang="en-US" sz="2400" dirty="0">
                <a:ea typeface="+mn-lt"/>
                <a:cs typeface="+mn-lt"/>
              </a:rPr>
              <a:t> и </a:t>
            </a:r>
            <a:r>
              <a:rPr lang="en-US" sz="2400" dirty="0" err="1">
                <a:ea typeface="+mn-lt"/>
                <a:cs typeface="+mn-lt"/>
              </a:rPr>
              <a:t>невинностью</a:t>
            </a:r>
            <a:r>
              <a:rPr lang="en-US" sz="2400" dirty="0">
                <a:ea typeface="+mn-lt"/>
                <a:cs typeface="+mn-lt"/>
              </a:rPr>
              <a:t> </a:t>
            </a:r>
            <a:r>
              <a:rPr lang="en-US" sz="2400" dirty="0" err="1">
                <a:ea typeface="+mn-lt"/>
                <a:cs typeface="+mn-lt"/>
              </a:rPr>
              <a:t>девушки</a:t>
            </a:r>
            <a:r>
              <a:rPr lang="en-US" sz="2400" dirty="0">
                <a:ea typeface="+mn-lt"/>
                <a:cs typeface="+mn-lt"/>
              </a:rPr>
              <a:t>. </a:t>
            </a:r>
            <a:r>
              <a:rPr lang="en-US" sz="2400" dirty="0" err="1">
                <a:ea typeface="+mn-lt"/>
                <a:cs typeface="+mn-lt"/>
              </a:rPr>
              <a:t>Но</a:t>
            </a:r>
            <a:r>
              <a:rPr lang="en-US" sz="2400" dirty="0">
                <a:ea typeface="+mn-lt"/>
                <a:cs typeface="+mn-lt"/>
              </a:rPr>
              <a:t> </a:t>
            </a:r>
            <a:r>
              <a:rPr lang="en-US" sz="2400" dirty="0" err="1">
                <a:ea typeface="+mn-lt"/>
                <a:cs typeface="+mn-lt"/>
              </a:rPr>
              <a:t>после</a:t>
            </a:r>
            <a:r>
              <a:rPr lang="en-US" sz="2400" dirty="0">
                <a:ea typeface="+mn-lt"/>
                <a:cs typeface="+mn-lt"/>
              </a:rPr>
              <a:t> </a:t>
            </a:r>
            <a:r>
              <a:rPr lang="en-US" sz="2400" dirty="0" err="1">
                <a:ea typeface="+mn-lt"/>
                <a:cs typeface="+mn-lt"/>
              </a:rPr>
              <a:t>того</a:t>
            </a:r>
            <a:r>
              <a:rPr lang="en-US" sz="2400" dirty="0">
                <a:ea typeface="+mn-lt"/>
                <a:cs typeface="+mn-lt"/>
              </a:rPr>
              <a:t> </a:t>
            </a:r>
            <a:r>
              <a:rPr lang="en-US" sz="2400" dirty="0" err="1">
                <a:ea typeface="+mn-lt"/>
                <a:cs typeface="+mn-lt"/>
              </a:rPr>
              <a:t>как</a:t>
            </a:r>
            <a:r>
              <a:rPr lang="en-US" sz="2400" dirty="0">
                <a:ea typeface="+mn-lt"/>
                <a:cs typeface="+mn-lt"/>
              </a:rPr>
              <a:t> </a:t>
            </a:r>
            <a:r>
              <a:rPr lang="en-US" sz="2400" dirty="0" err="1">
                <a:ea typeface="+mn-lt"/>
                <a:cs typeface="+mn-lt"/>
              </a:rPr>
              <a:t>королева</a:t>
            </a:r>
            <a:r>
              <a:rPr lang="en-US" sz="2400" dirty="0">
                <a:ea typeface="+mn-lt"/>
                <a:cs typeface="+mn-lt"/>
              </a:rPr>
              <a:t> </a:t>
            </a:r>
            <a:r>
              <a:rPr lang="en-US" sz="2400" dirty="0" err="1">
                <a:ea typeface="+mn-lt"/>
                <a:cs typeface="+mn-lt"/>
              </a:rPr>
              <a:t>Виктория</a:t>
            </a:r>
            <a:r>
              <a:rPr lang="en-US" sz="2400" dirty="0">
                <a:ea typeface="+mn-lt"/>
                <a:cs typeface="+mn-lt"/>
              </a:rPr>
              <a:t> </a:t>
            </a:r>
            <a:r>
              <a:rPr lang="en-US" sz="2400" dirty="0" err="1">
                <a:ea typeface="+mn-lt"/>
                <a:cs typeface="+mn-lt"/>
              </a:rPr>
              <a:t>вышла</a:t>
            </a:r>
            <a:r>
              <a:rPr lang="en-US" sz="2400" dirty="0">
                <a:ea typeface="+mn-lt"/>
                <a:cs typeface="+mn-lt"/>
              </a:rPr>
              <a:t> </a:t>
            </a:r>
            <a:r>
              <a:rPr lang="en-US" sz="2400" dirty="0" err="1">
                <a:ea typeface="+mn-lt"/>
                <a:cs typeface="+mn-lt"/>
              </a:rPr>
              <a:t>замуж</a:t>
            </a:r>
            <a:r>
              <a:rPr lang="en-US" sz="2400" dirty="0">
                <a:ea typeface="+mn-lt"/>
                <a:cs typeface="+mn-lt"/>
              </a:rPr>
              <a:t> в </a:t>
            </a:r>
            <a:r>
              <a:rPr lang="en-US" sz="2400" dirty="0" err="1">
                <a:ea typeface="+mn-lt"/>
                <a:cs typeface="+mn-lt"/>
              </a:rPr>
              <a:t>подвенечном</a:t>
            </a:r>
            <a:r>
              <a:rPr lang="en-US" sz="2400" dirty="0">
                <a:ea typeface="+mn-lt"/>
                <a:cs typeface="+mn-lt"/>
              </a:rPr>
              <a:t> </a:t>
            </a:r>
            <a:r>
              <a:rPr lang="en-US" sz="2400" dirty="0" err="1">
                <a:ea typeface="+mn-lt"/>
                <a:cs typeface="+mn-lt"/>
              </a:rPr>
              <a:t>наряде</a:t>
            </a:r>
            <a:r>
              <a:rPr lang="en-US" sz="2400" dirty="0">
                <a:ea typeface="+mn-lt"/>
                <a:cs typeface="+mn-lt"/>
              </a:rPr>
              <a:t> </a:t>
            </a:r>
            <a:r>
              <a:rPr lang="en-US" sz="2400" dirty="0" err="1">
                <a:ea typeface="+mn-lt"/>
                <a:cs typeface="+mn-lt"/>
              </a:rPr>
              <a:t>белого</a:t>
            </a:r>
            <a:r>
              <a:rPr lang="en-US" sz="2400" dirty="0">
                <a:ea typeface="+mn-lt"/>
                <a:cs typeface="+mn-lt"/>
              </a:rPr>
              <a:t> </a:t>
            </a:r>
            <a:r>
              <a:rPr lang="en-US" sz="2400" dirty="0" err="1">
                <a:ea typeface="+mn-lt"/>
                <a:cs typeface="+mn-lt"/>
              </a:rPr>
              <a:t>цвета</a:t>
            </a:r>
            <a:r>
              <a:rPr lang="en-US" sz="2400" dirty="0">
                <a:ea typeface="+mn-lt"/>
                <a:cs typeface="+mn-lt"/>
              </a:rPr>
              <a:t>, </a:t>
            </a:r>
            <a:r>
              <a:rPr lang="en-US" sz="2400" dirty="0" err="1">
                <a:ea typeface="+mn-lt"/>
                <a:cs typeface="+mn-lt"/>
              </a:rPr>
              <a:t>мода</a:t>
            </a:r>
            <a:r>
              <a:rPr lang="en-US" sz="2400" dirty="0">
                <a:ea typeface="+mn-lt"/>
                <a:cs typeface="+mn-lt"/>
              </a:rPr>
              <a:t> </a:t>
            </a:r>
            <a:r>
              <a:rPr lang="en-US" sz="2400" dirty="0" err="1">
                <a:ea typeface="+mn-lt"/>
                <a:cs typeface="+mn-lt"/>
              </a:rPr>
              <a:t>резко</a:t>
            </a:r>
            <a:r>
              <a:rPr lang="en-US" sz="2400" dirty="0">
                <a:ea typeface="+mn-lt"/>
                <a:cs typeface="+mn-lt"/>
              </a:rPr>
              <a:t> </a:t>
            </a:r>
            <a:r>
              <a:rPr lang="en-US" sz="2400" dirty="0" err="1">
                <a:ea typeface="+mn-lt"/>
                <a:cs typeface="+mn-lt"/>
              </a:rPr>
              <a:t>изменилась</a:t>
            </a:r>
            <a:r>
              <a:rPr lang="en-US" sz="2400" dirty="0">
                <a:ea typeface="+mn-lt"/>
                <a:cs typeface="+mn-lt"/>
              </a:rPr>
              <a:t>, </a:t>
            </a:r>
            <a:r>
              <a:rPr lang="en-US" sz="2400" dirty="0" err="1">
                <a:ea typeface="+mn-lt"/>
                <a:cs typeface="+mn-lt"/>
              </a:rPr>
              <a:t>хотя</a:t>
            </a:r>
            <a:r>
              <a:rPr lang="en-US" sz="2400" dirty="0">
                <a:ea typeface="+mn-lt"/>
                <a:cs typeface="+mn-lt"/>
              </a:rPr>
              <a:t> </a:t>
            </a:r>
            <a:r>
              <a:rPr lang="en-US" sz="2400" dirty="0" err="1">
                <a:ea typeface="+mn-lt"/>
                <a:cs typeface="+mn-lt"/>
              </a:rPr>
              <a:t>на</a:t>
            </a:r>
            <a:r>
              <a:rPr lang="en-US" sz="2400" dirty="0">
                <a:ea typeface="+mn-lt"/>
                <a:cs typeface="+mn-lt"/>
              </a:rPr>
              <a:t> </a:t>
            </a:r>
            <a:r>
              <a:rPr lang="en-US" sz="2400" u="sng" dirty="0">
                <a:ea typeface="+mn-lt"/>
                <a:cs typeface="+mn-lt"/>
                <a:hlinkClick r:id="rId2"/>
              </a:rPr>
              <a:t>свадьбу в ирландском стиле</a:t>
            </a:r>
            <a:r>
              <a:rPr lang="en-US" sz="2400" dirty="0">
                <a:ea typeface="+mn-lt"/>
                <a:cs typeface="+mn-lt"/>
              </a:rPr>
              <a:t> </a:t>
            </a:r>
            <a:r>
              <a:rPr lang="en-US" sz="2400" dirty="0" err="1">
                <a:ea typeface="+mn-lt"/>
                <a:cs typeface="+mn-lt"/>
              </a:rPr>
              <a:t>невесты</a:t>
            </a:r>
            <a:r>
              <a:rPr lang="en-US" sz="2400" dirty="0">
                <a:ea typeface="+mn-lt"/>
                <a:cs typeface="+mn-lt"/>
              </a:rPr>
              <a:t> </a:t>
            </a:r>
            <a:r>
              <a:rPr lang="en-US" sz="2400" dirty="0" err="1">
                <a:ea typeface="+mn-lt"/>
                <a:cs typeface="+mn-lt"/>
              </a:rPr>
              <a:t>до</a:t>
            </a:r>
            <a:r>
              <a:rPr lang="en-US" sz="2400" dirty="0">
                <a:ea typeface="+mn-lt"/>
                <a:cs typeface="+mn-lt"/>
              </a:rPr>
              <a:t> </a:t>
            </a:r>
            <a:r>
              <a:rPr lang="en-US" sz="2400" dirty="0" err="1">
                <a:ea typeface="+mn-lt"/>
                <a:cs typeface="+mn-lt"/>
              </a:rPr>
              <a:t>сих</a:t>
            </a:r>
            <a:r>
              <a:rPr lang="en-US" sz="2400" dirty="0">
                <a:ea typeface="+mn-lt"/>
                <a:cs typeface="+mn-lt"/>
              </a:rPr>
              <a:t> </a:t>
            </a:r>
            <a:r>
              <a:rPr lang="en-US" sz="2400" dirty="0" err="1">
                <a:ea typeface="+mn-lt"/>
                <a:cs typeface="+mn-lt"/>
              </a:rPr>
              <a:t>пор</a:t>
            </a:r>
            <a:r>
              <a:rPr lang="en-US" sz="2400" dirty="0">
                <a:ea typeface="+mn-lt"/>
                <a:cs typeface="+mn-lt"/>
              </a:rPr>
              <a:t> </a:t>
            </a:r>
            <a:r>
              <a:rPr lang="en-US" sz="2400" dirty="0" err="1">
                <a:ea typeface="+mn-lt"/>
                <a:cs typeface="+mn-lt"/>
              </a:rPr>
              <a:t>надевают</a:t>
            </a:r>
            <a:r>
              <a:rPr lang="en-US" sz="2400" dirty="0">
                <a:ea typeface="+mn-lt"/>
                <a:cs typeface="+mn-lt"/>
              </a:rPr>
              <a:t> </a:t>
            </a:r>
            <a:r>
              <a:rPr lang="en-US" sz="2400" dirty="0" err="1">
                <a:ea typeface="+mn-lt"/>
                <a:cs typeface="+mn-lt"/>
              </a:rPr>
              <a:t>голубые</a:t>
            </a:r>
            <a:r>
              <a:rPr lang="en-US" sz="2400" dirty="0">
                <a:ea typeface="+mn-lt"/>
                <a:cs typeface="+mn-lt"/>
              </a:rPr>
              <a:t> </a:t>
            </a:r>
            <a:r>
              <a:rPr lang="en-US" sz="2400" dirty="0" err="1">
                <a:ea typeface="+mn-lt"/>
                <a:cs typeface="+mn-lt"/>
              </a:rPr>
              <a:t>платья</a:t>
            </a:r>
            <a:r>
              <a:rPr lang="en-US" sz="2400" dirty="0">
                <a:ea typeface="+mn-lt"/>
                <a:cs typeface="+mn-lt"/>
              </a:rPr>
              <a:t>.</a:t>
            </a:r>
            <a:endParaRPr lang="en-US" sz="2400" dirty="0">
              <a:solidFill>
                <a:srgbClr val="FFFFFF">
                  <a:alpha val="58000"/>
                </a:srgbClr>
              </a:solidFill>
            </a:endParaRPr>
          </a:p>
          <a:p>
            <a:pPr>
              <a:lnSpc>
                <a:spcPct val="110000"/>
              </a:lnSpc>
            </a:pPr>
            <a:endParaRPr lang="en-US" sz="2400" dirty="0">
              <a:solidFill>
                <a:srgbClr val="FFFFFF">
                  <a:alpha val="58000"/>
                </a:srgbClr>
              </a:solidFill>
            </a:endParaRPr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499BD5CD-18B6-95B7-C0C1-EB9B7FC5890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-1" b="31711"/>
          <a:stretch/>
        </p:blipFill>
        <p:spPr>
          <a:xfrm>
            <a:off x="6257657" y="566767"/>
            <a:ext cx="5361537" cy="5404109"/>
          </a:xfrm>
          <a:custGeom>
            <a:avLst/>
            <a:gdLst/>
            <a:ahLst/>
            <a:cxnLst/>
            <a:rect l="l" t="t" r="r" b="b"/>
            <a:pathLst>
              <a:path w="5361537" h="5404109">
                <a:moveTo>
                  <a:pt x="2870828" y="1041"/>
                </a:moveTo>
                <a:cubicBezTo>
                  <a:pt x="3203581" y="14830"/>
                  <a:pt x="3513736" y="163111"/>
                  <a:pt x="3800184" y="290250"/>
                </a:cubicBezTo>
                <a:cubicBezTo>
                  <a:pt x="4171154" y="479730"/>
                  <a:pt x="4508586" y="661721"/>
                  <a:pt x="4702438" y="1026076"/>
                </a:cubicBezTo>
                <a:lnTo>
                  <a:pt x="4959549" y="1326248"/>
                </a:lnTo>
                <a:cubicBezTo>
                  <a:pt x="5129003" y="1601579"/>
                  <a:pt x="5186377" y="1874538"/>
                  <a:pt x="5266423" y="2173276"/>
                </a:cubicBezTo>
                <a:cubicBezTo>
                  <a:pt x="5322579" y="2382854"/>
                  <a:pt x="5370498" y="2561686"/>
                  <a:pt x="5358128" y="2694064"/>
                </a:cubicBezTo>
                <a:cubicBezTo>
                  <a:pt x="5387135" y="3102588"/>
                  <a:pt x="5225012" y="3513996"/>
                  <a:pt x="5101614" y="3771685"/>
                </a:cubicBezTo>
                <a:cubicBezTo>
                  <a:pt x="4997551" y="4040670"/>
                  <a:pt x="4756585" y="4494622"/>
                  <a:pt x="4442699" y="4781934"/>
                </a:cubicBezTo>
                <a:cubicBezTo>
                  <a:pt x="4128813" y="5069245"/>
                  <a:pt x="3867535" y="5122778"/>
                  <a:pt x="3526897" y="5225036"/>
                </a:cubicBezTo>
                <a:cubicBezTo>
                  <a:pt x="3186396" y="5327806"/>
                  <a:pt x="2777866" y="5432329"/>
                  <a:pt x="2398771" y="5397154"/>
                </a:cubicBezTo>
                <a:cubicBezTo>
                  <a:pt x="2019540" y="5361468"/>
                  <a:pt x="1637694" y="5196321"/>
                  <a:pt x="1251137" y="5011566"/>
                </a:cubicBezTo>
                <a:cubicBezTo>
                  <a:pt x="928921" y="4825498"/>
                  <a:pt x="428548" y="4335676"/>
                  <a:pt x="348364" y="4036426"/>
                </a:cubicBezTo>
                <a:cubicBezTo>
                  <a:pt x="268180" y="3737176"/>
                  <a:pt x="-82248" y="2964977"/>
                  <a:pt x="17820" y="2441683"/>
                </a:cubicBezTo>
                <a:cubicBezTo>
                  <a:pt x="117889" y="1918389"/>
                  <a:pt x="122569" y="1757316"/>
                  <a:pt x="362894" y="1276624"/>
                </a:cubicBezTo>
                <a:cubicBezTo>
                  <a:pt x="659155" y="828176"/>
                  <a:pt x="1338551" y="373177"/>
                  <a:pt x="1764257" y="227256"/>
                </a:cubicBezTo>
                <a:cubicBezTo>
                  <a:pt x="2005919" y="114722"/>
                  <a:pt x="2440806" y="61902"/>
                  <a:pt x="2530583" y="37846"/>
                </a:cubicBezTo>
                <a:cubicBezTo>
                  <a:pt x="2646482" y="6791"/>
                  <a:pt x="2759910" y="-3556"/>
                  <a:pt x="2870828" y="1041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9095348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5ED9E2D9-EE69-4775-8CE5-9EAC35AD2F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D75B673-1FA7-415E-8B2E-7A0550C8BD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90000"/>
              <a:lumOff val="1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180E36B6-216A-4AF1-7A23-CAB4FB72CCE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11" r="10604"/>
          <a:stretch/>
        </p:blipFill>
        <p:spPr>
          <a:xfrm>
            <a:off x="20" y="10"/>
            <a:ext cx="5903704" cy="6857990"/>
          </a:xfrm>
          <a:custGeom>
            <a:avLst/>
            <a:gdLst/>
            <a:ahLst/>
            <a:cxnLst/>
            <a:rect l="l" t="t" r="r" b="b"/>
            <a:pathLst>
              <a:path w="5903724" h="6858000">
                <a:moveTo>
                  <a:pt x="0" y="0"/>
                </a:moveTo>
                <a:lnTo>
                  <a:pt x="5886178" y="0"/>
                </a:lnTo>
                <a:lnTo>
                  <a:pt x="5890522" y="42009"/>
                </a:lnTo>
                <a:cubicBezTo>
                  <a:pt x="5948302" y="788432"/>
                  <a:pt x="5795211" y="5194623"/>
                  <a:pt x="5836720" y="6279216"/>
                </a:cubicBezTo>
                <a:cubicBezTo>
                  <a:pt x="5842686" y="6384211"/>
                  <a:pt x="5845802" y="6526851"/>
                  <a:pt x="5846540" y="6699667"/>
                </a:cubicBezTo>
                <a:lnTo>
                  <a:pt x="5846508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0120CA-FF97-272E-2624-3B8C894202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80000" y="1936482"/>
            <a:ext cx="4991962" cy="3216273"/>
          </a:xfrm>
        </p:spPr>
        <p:txBody>
          <a:bodyPr vert="horz" lIns="0" tIns="0" rIns="0" bIns="0" rtlCol="0">
            <a:normAutofit/>
          </a:bodyPr>
          <a:lstStyle/>
          <a:p>
            <a:pPr>
              <a:lnSpc>
                <a:spcPct val="110000"/>
              </a:lnSpc>
            </a:pPr>
            <a:r>
              <a:rPr lang="en-US" dirty="0" err="1">
                <a:ea typeface="+mn-lt"/>
                <a:cs typeface="+mn-lt"/>
              </a:rPr>
              <a:t>Раньше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неизменным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дополнением</a:t>
            </a:r>
            <a:r>
              <a:rPr lang="en-US" dirty="0">
                <a:ea typeface="+mn-lt"/>
                <a:cs typeface="+mn-lt"/>
              </a:rPr>
              <a:t> к </a:t>
            </a:r>
            <a:r>
              <a:rPr lang="en-US" dirty="0" err="1">
                <a:ea typeface="+mn-lt"/>
                <a:cs typeface="+mn-lt"/>
              </a:rPr>
              <a:t>свадебному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платью</a:t>
            </a:r>
            <a:r>
              <a:rPr lang="en-US" dirty="0">
                <a:ea typeface="+mn-lt"/>
                <a:cs typeface="+mn-lt"/>
              </a:rPr>
              <a:t> в </a:t>
            </a:r>
            <a:r>
              <a:rPr lang="en-US" dirty="0" err="1">
                <a:ea typeface="+mn-lt"/>
                <a:cs typeface="+mn-lt"/>
              </a:rPr>
              <a:t>английском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стиле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были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белые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перчатки</a:t>
            </a:r>
            <a:r>
              <a:rPr lang="en-US" dirty="0">
                <a:ea typeface="+mn-lt"/>
                <a:cs typeface="+mn-lt"/>
              </a:rPr>
              <a:t>, </a:t>
            </a:r>
            <a:r>
              <a:rPr lang="en-US" dirty="0" err="1">
                <a:ea typeface="+mn-lt"/>
                <a:cs typeface="+mn-lt"/>
              </a:rPr>
              <a:t>но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сегодня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на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торжество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их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надевают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редко</a:t>
            </a:r>
            <a:r>
              <a:rPr lang="en-US" dirty="0">
                <a:ea typeface="+mn-lt"/>
                <a:cs typeface="+mn-lt"/>
              </a:rPr>
              <a:t>. </a:t>
            </a:r>
            <a:r>
              <a:rPr lang="en-US" dirty="0" err="1">
                <a:ea typeface="+mn-lt"/>
                <a:cs typeface="+mn-lt"/>
              </a:rPr>
              <a:t>Не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пользуется</a:t>
            </a:r>
            <a:r>
              <a:rPr lang="en-US" dirty="0">
                <a:ea typeface="+mn-lt"/>
                <a:cs typeface="+mn-lt"/>
              </a:rPr>
              <a:t> и </a:t>
            </a:r>
            <a:r>
              <a:rPr lang="en-US" dirty="0" err="1">
                <a:ea typeface="+mn-lt"/>
                <a:cs typeface="+mn-lt"/>
              </a:rPr>
              <a:t>фата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такой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популярностью</a:t>
            </a:r>
            <a:r>
              <a:rPr lang="en-US" dirty="0">
                <a:ea typeface="+mn-lt"/>
                <a:cs typeface="+mn-lt"/>
              </a:rPr>
              <a:t>, </a:t>
            </a:r>
            <a:r>
              <a:rPr lang="en-US" dirty="0" err="1">
                <a:ea typeface="+mn-lt"/>
                <a:cs typeface="+mn-lt"/>
              </a:rPr>
              <a:t>как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раньше</a:t>
            </a:r>
            <a:r>
              <a:rPr lang="en-US" dirty="0">
                <a:ea typeface="+mn-lt"/>
                <a:cs typeface="+mn-lt"/>
              </a:rPr>
              <a:t>, </a:t>
            </a:r>
            <a:r>
              <a:rPr lang="en-US" dirty="0" err="1">
                <a:ea typeface="+mn-lt"/>
                <a:cs typeface="+mn-lt"/>
              </a:rPr>
              <a:t>хотя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английские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свадебные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традиции</a:t>
            </a:r>
            <a:r>
              <a:rPr lang="en-US" dirty="0">
                <a:ea typeface="+mn-lt"/>
                <a:cs typeface="+mn-lt"/>
              </a:rPr>
              <a:t> и </a:t>
            </a:r>
            <a:r>
              <a:rPr lang="en-US" dirty="0" err="1">
                <a:ea typeface="+mn-lt"/>
                <a:cs typeface="+mn-lt"/>
              </a:rPr>
              <a:t>обычаи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гласят</a:t>
            </a:r>
            <a:r>
              <a:rPr lang="en-US" dirty="0">
                <a:ea typeface="+mn-lt"/>
                <a:cs typeface="+mn-lt"/>
              </a:rPr>
              <a:t>, </a:t>
            </a:r>
            <a:r>
              <a:rPr lang="en-US" dirty="0" err="1">
                <a:ea typeface="+mn-lt"/>
                <a:cs typeface="+mn-lt"/>
              </a:rPr>
              <a:t>что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она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защищает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молодую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от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злых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духов</a:t>
            </a:r>
            <a:r>
              <a:rPr lang="en-US" dirty="0">
                <a:ea typeface="+mn-lt"/>
                <a:cs typeface="+mn-lt"/>
              </a:rPr>
              <a:t>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9398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79D9F103-7A2C-4DEF-9BDD-E97BADDCE5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D5E1A83-4C4B-4B83-92AB-289F0A8E31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90000"/>
              <a:lumOff val="1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8D751D-B12C-4F5A-EF31-380E4350C6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6482" y="499129"/>
            <a:ext cx="11371282" cy="2806512"/>
          </a:xfrm>
        </p:spPr>
        <p:txBody>
          <a:bodyPr vert="horz" lIns="0" tIns="0" rIns="0" bIns="0" rtlCol="0" anchor="t">
            <a:noAutofit/>
          </a:bodyPr>
          <a:lstStyle/>
          <a:p>
            <a:pPr>
              <a:lnSpc>
                <a:spcPct val="110000"/>
              </a:lnSpc>
            </a:pPr>
            <a:r>
              <a:rPr lang="en-US" sz="1600" dirty="0" err="1">
                <a:ea typeface="+mn-lt"/>
                <a:cs typeface="+mn-lt"/>
              </a:rPr>
              <a:t>Интересно</a:t>
            </a:r>
            <a:r>
              <a:rPr lang="en-US" sz="1600" dirty="0">
                <a:ea typeface="+mn-lt"/>
                <a:cs typeface="+mn-lt"/>
              </a:rPr>
              <a:t>, </a:t>
            </a:r>
            <a:r>
              <a:rPr lang="en-US" sz="1600" dirty="0" err="1">
                <a:ea typeface="+mn-lt"/>
                <a:cs typeface="+mn-lt"/>
              </a:rPr>
              <a:t>что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dirty="0" err="1">
                <a:ea typeface="+mn-lt"/>
                <a:cs typeface="+mn-lt"/>
              </a:rPr>
              <a:t>по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dirty="0" err="1">
                <a:ea typeface="+mn-lt"/>
                <a:cs typeface="+mn-lt"/>
              </a:rPr>
              <a:t>традициям</a:t>
            </a:r>
            <a:r>
              <a:rPr lang="en-US" sz="1600" dirty="0">
                <a:ea typeface="+mn-lt"/>
                <a:cs typeface="+mn-lt"/>
              </a:rPr>
              <a:t> у </a:t>
            </a:r>
            <a:r>
              <a:rPr lang="en-US" sz="1600" dirty="0" err="1">
                <a:ea typeface="+mn-lt"/>
                <a:cs typeface="+mn-lt"/>
              </a:rPr>
              <a:t>невесты</a:t>
            </a:r>
            <a:r>
              <a:rPr lang="en-US" sz="1600" dirty="0">
                <a:ea typeface="+mn-lt"/>
                <a:cs typeface="+mn-lt"/>
              </a:rPr>
              <a:t> в </a:t>
            </a:r>
            <a:r>
              <a:rPr lang="en-US" sz="1600" dirty="0" err="1">
                <a:ea typeface="+mn-lt"/>
                <a:cs typeface="+mn-lt"/>
              </a:rPr>
              <a:t>день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dirty="0" err="1">
                <a:ea typeface="+mn-lt"/>
                <a:cs typeface="+mn-lt"/>
              </a:rPr>
              <a:t>свадьбы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dirty="0" err="1">
                <a:ea typeface="+mn-lt"/>
                <a:cs typeface="+mn-lt"/>
              </a:rPr>
              <a:t>обязательно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dirty="0" err="1">
                <a:ea typeface="+mn-lt"/>
                <a:cs typeface="+mn-lt"/>
              </a:rPr>
              <a:t>должны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dirty="0" err="1">
                <a:ea typeface="+mn-lt"/>
                <a:cs typeface="+mn-lt"/>
              </a:rPr>
              <a:t>быть</a:t>
            </a:r>
            <a:r>
              <a:rPr lang="en-US" sz="1600" dirty="0">
                <a:ea typeface="+mn-lt"/>
                <a:cs typeface="+mn-lt"/>
              </a:rPr>
              <a:t> с </a:t>
            </a:r>
            <a:r>
              <a:rPr lang="en-US" sz="1600" dirty="0" err="1">
                <a:ea typeface="+mn-lt"/>
                <a:cs typeface="+mn-lt"/>
              </a:rPr>
              <a:t>собой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dirty="0" err="1">
                <a:ea typeface="+mn-lt"/>
                <a:cs typeface="+mn-lt"/>
              </a:rPr>
              <a:t>такие</a:t>
            </a:r>
            <a:r>
              <a:rPr lang="en-US" sz="1600" dirty="0">
                <a:ea typeface="+mn-lt"/>
                <a:cs typeface="+mn-lt"/>
              </a:rPr>
              <a:t> 4 </a:t>
            </a:r>
            <a:r>
              <a:rPr lang="en-US" sz="1600" dirty="0" err="1">
                <a:ea typeface="+mn-lt"/>
                <a:cs typeface="+mn-lt"/>
              </a:rPr>
              <a:t>вещи</a:t>
            </a:r>
            <a:r>
              <a:rPr lang="en-US" sz="1600" dirty="0">
                <a:ea typeface="+mn-lt"/>
                <a:cs typeface="+mn-lt"/>
              </a:rPr>
              <a:t>:</a:t>
            </a:r>
            <a:endParaRPr lang="en-US" sz="1600">
              <a:solidFill>
                <a:srgbClr val="FFFFFF">
                  <a:alpha val="58000"/>
                </a:srgbClr>
              </a:solidFill>
            </a:endParaRPr>
          </a:p>
          <a:p>
            <a:pPr>
              <a:lnSpc>
                <a:spcPct val="110000"/>
              </a:lnSpc>
            </a:pPr>
            <a:r>
              <a:rPr lang="en-US" sz="1600" dirty="0" err="1">
                <a:ea typeface="+mn-lt"/>
                <a:cs typeface="+mn-lt"/>
              </a:rPr>
              <a:t>что-то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dirty="0" err="1">
                <a:ea typeface="+mn-lt"/>
                <a:cs typeface="+mn-lt"/>
              </a:rPr>
              <a:t>старое</a:t>
            </a:r>
            <a:r>
              <a:rPr lang="en-US" sz="1600" dirty="0">
                <a:ea typeface="+mn-lt"/>
                <a:cs typeface="+mn-lt"/>
              </a:rPr>
              <a:t> – </a:t>
            </a:r>
            <a:r>
              <a:rPr lang="en-US" sz="1600" dirty="0" err="1">
                <a:ea typeface="+mn-lt"/>
                <a:cs typeface="+mn-lt"/>
              </a:rPr>
              <a:t>как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dirty="0" err="1">
                <a:ea typeface="+mn-lt"/>
                <a:cs typeface="+mn-lt"/>
              </a:rPr>
              <a:t>связь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dirty="0" err="1">
                <a:ea typeface="+mn-lt"/>
                <a:cs typeface="+mn-lt"/>
              </a:rPr>
              <a:t>со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dirty="0" err="1">
                <a:ea typeface="+mn-lt"/>
                <a:cs typeface="+mn-lt"/>
              </a:rPr>
              <a:t>своими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dirty="0" err="1">
                <a:ea typeface="+mn-lt"/>
                <a:cs typeface="+mn-lt"/>
              </a:rPr>
              <a:t>корнями</a:t>
            </a:r>
            <a:r>
              <a:rPr lang="en-US" sz="1600" dirty="0">
                <a:ea typeface="+mn-lt"/>
                <a:cs typeface="+mn-lt"/>
              </a:rPr>
              <a:t> и </a:t>
            </a:r>
            <a:r>
              <a:rPr lang="en-US" sz="1600" dirty="0" err="1">
                <a:ea typeface="+mn-lt"/>
                <a:cs typeface="+mn-lt"/>
              </a:rPr>
              <a:t>прошлым</a:t>
            </a:r>
            <a:r>
              <a:rPr lang="en-US" sz="1600" dirty="0">
                <a:ea typeface="+mn-lt"/>
                <a:cs typeface="+mn-lt"/>
              </a:rPr>
              <a:t>,</a:t>
            </a:r>
            <a:endParaRPr lang="en-US" sz="1600">
              <a:solidFill>
                <a:srgbClr val="FFFFFF">
                  <a:alpha val="58000"/>
                </a:srgbClr>
              </a:solidFill>
            </a:endParaRPr>
          </a:p>
          <a:p>
            <a:pPr>
              <a:lnSpc>
                <a:spcPct val="110000"/>
              </a:lnSpc>
            </a:pPr>
            <a:r>
              <a:rPr lang="en-US" sz="1600" dirty="0" err="1">
                <a:ea typeface="+mn-lt"/>
                <a:cs typeface="+mn-lt"/>
              </a:rPr>
              <a:t>что-то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dirty="0" err="1">
                <a:ea typeface="+mn-lt"/>
                <a:cs typeface="+mn-lt"/>
              </a:rPr>
              <a:t>новое</a:t>
            </a:r>
            <a:r>
              <a:rPr lang="en-US" sz="1600" dirty="0">
                <a:ea typeface="+mn-lt"/>
                <a:cs typeface="+mn-lt"/>
              </a:rPr>
              <a:t> – </a:t>
            </a:r>
            <a:r>
              <a:rPr lang="en-US" sz="1600" dirty="0" err="1">
                <a:ea typeface="+mn-lt"/>
                <a:cs typeface="+mn-lt"/>
              </a:rPr>
              <a:t>для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dirty="0" err="1">
                <a:ea typeface="+mn-lt"/>
                <a:cs typeface="+mn-lt"/>
              </a:rPr>
              <a:t>успешного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dirty="0" err="1">
                <a:ea typeface="+mn-lt"/>
                <a:cs typeface="+mn-lt"/>
              </a:rPr>
              <a:t>начала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dirty="0" err="1">
                <a:ea typeface="+mn-lt"/>
                <a:cs typeface="+mn-lt"/>
              </a:rPr>
              <a:t>новой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dirty="0" err="1">
                <a:ea typeface="+mn-lt"/>
                <a:cs typeface="+mn-lt"/>
              </a:rPr>
              <a:t>главы</a:t>
            </a:r>
            <a:r>
              <a:rPr lang="en-US" sz="1600" dirty="0">
                <a:ea typeface="+mn-lt"/>
                <a:cs typeface="+mn-lt"/>
              </a:rPr>
              <a:t> в </a:t>
            </a:r>
            <a:r>
              <a:rPr lang="en-US" sz="1600" dirty="0" err="1">
                <a:ea typeface="+mn-lt"/>
                <a:cs typeface="+mn-lt"/>
              </a:rPr>
              <a:t>жизни</a:t>
            </a:r>
            <a:r>
              <a:rPr lang="en-US" sz="1600" dirty="0">
                <a:ea typeface="+mn-lt"/>
                <a:cs typeface="+mn-lt"/>
              </a:rPr>
              <a:t>,</a:t>
            </a:r>
            <a:endParaRPr lang="en-US" sz="1600">
              <a:solidFill>
                <a:srgbClr val="FFFFFF">
                  <a:alpha val="58000"/>
                </a:srgbClr>
              </a:solidFill>
            </a:endParaRPr>
          </a:p>
          <a:p>
            <a:pPr>
              <a:lnSpc>
                <a:spcPct val="110000"/>
              </a:lnSpc>
            </a:pPr>
            <a:r>
              <a:rPr lang="en-US" sz="1600" dirty="0" err="1">
                <a:ea typeface="+mn-lt"/>
                <a:cs typeface="+mn-lt"/>
              </a:rPr>
              <a:t>что-то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dirty="0" err="1">
                <a:ea typeface="+mn-lt"/>
                <a:cs typeface="+mn-lt"/>
              </a:rPr>
              <a:t>голубое</a:t>
            </a:r>
            <a:r>
              <a:rPr lang="en-US" sz="1600" dirty="0">
                <a:ea typeface="+mn-lt"/>
                <a:cs typeface="+mn-lt"/>
              </a:rPr>
              <a:t> – </a:t>
            </a:r>
            <a:r>
              <a:rPr lang="en-US" sz="1600" dirty="0" err="1">
                <a:ea typeface="+mn-lt"/>
                <a:cs typeface="+mn-lt"/>
              </a:rPr>
              <a:t>как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dirty="0" err="1">
                <a:ea typeface="+mn-lt"/>
                <a:cs typeface="+mn-lt"/>
              </a:rPr>
              <a:t>символ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dirty="0" err="1">
                <a:ea typeface="+mn-lt"/>
                <a:cs typeface="+mn-lt"/>
              </a:rPr>
              <a:t>чистоты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dirty="0" err="1">
                <a:ea typeface="+mn-lt"/>
                <a:cs typeface="+mn-lt"/>
              </a:rPr>
              <a:t>невесты</a:t>
            </a:r>
            <a:r>
              <a:rPr lang="en-US" sz="1600" dirty="0">
                <a:ea typeface="+mn-lt"/>
                <a:cs typeface="+mn-lt"/>
              </a:rPr>
              <a:t>,</a:t>
            </a:r>
            <a:endParaRPr lang="en-US" sz="1600">
              <a:solidFill>
                <a:srgbClr val="FFFFFF">
                  <a:alpha val="58000"/>
                </a:srgbClr>
              </a:solidFill>
            </a:endParaRPr>
          </a:p>
          <a:p>
            <a:pPr>
              <a:lnSpc>
                <a:spcPct val="110000"/>
              </a:lnSpc>
            </a:pPr>
            <a:r>
              <a:rPr lang="en-US" sz="1600" dirty="0" err="1">
                <a:ea typeface="+mn-lt"/>
                <a:cs typeface="+mn-lt"/>
              </a:rPr>
              <a:t>что-то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dirty="0" err="1">
                <a:ea typeface="+mn-lt"/>
                <a:cs typeface="+mn-lt"/>
              </a:rPr>
              <a:t>взятое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dirty="0" err="1">
                <a:ea typeface="+mn-lt"/>
                <a:cs typeface="+mn-lt"/>
              </a:rPr>
              <a:t>взаймы</a:t>
            </a:r>
            <a:r>
              <a:rPr lang="en-US" sz="1600" dirty="0">
                <a:ea typeface="+mn-lt"/>
                <a:cs typeface="+mn-lt"/>
              </a:rPr>
              <a:t> у </a:t>
            </a:r>
            <a:r>
              <a:rPr lang="en-US" sz="1600" dirty="0" err="1">
                <a:ea typeface="+mn-lt"/>
                <a:cs typeface="+mn-lt"/>
              </a:rPr>
              <a:t>женщины</a:t>
            </a:r>
            <a:r>
              <a:rPr lang="en-US" sz="1600" dirty="0">
                <a:ea typeface="+mn-lt"/>
                <a:cs typeface="+mn-lt"/>
              </a:rPr>
              <a:t>, </a:t>
            </a:r>
            <a:r>
              <a:rPr lang="en-US" sz="1600" dirty="0" err="1">
                <a:ea typeface="+mn-lt"/>
                <a:cs typeface="+mn-lt"/>
              </a:rPr>
              <a:t>чей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dirty="0" err="1">
                <a:ea typeface="+mn-lt"/>
                <a:cs typeface="+mn-lt"/>
              </a:rPr>
              <a:t>брак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dirty="0" err="1">
                <a:ea typeface="+mn-lt"/>
                <a:cs typeface="+mn-lt"/>
              </a:rPr>
              <a:t>успешен</a:t>
            </a:r>
            <a:r>
              <a:rPr lang="en-US" sz="1600" dirty="0">
                <a:ea typeface="+mn-lt"/>
                <a:cs typeface="+mn-lt"/>
              </a:rPr>
              <a:t> (</a:t>
            </a:r>
            <a:r>
              <a:rPr lang="en-US" sz="1600" dirty="0" err="1">
                <a:ea typeface="+mn-lt"/>
                <a:cs typeface="+mn-lt"/>
              </a:rPr>
              <a:t>матери</a:t>
            </a:r>
            <a:r>
              <a:rPr lang="en-US" sz="1600" dirty="0">
                <a:ea typeface="+mn-lt"/>
                <a:cs typeface="+mn-lt"/>
              </a:rPr>
              <a:t>, </a:t>
            </a:r>
            <a:r>
              <a:rPr lang="en-US" sz="1600" dirty="0" err="1">
                <a:ea typeface="+mn-lt"/>
                <a:cs typeface="+mn-lt"/>
              </a:rPr>
              <a:t>сестры</a:t>
            </a:r>
            <a:r>
              <a:rPr lang="en-US" sz="1600" dirty="0">
                <a:ea typeface="+mn-lt"/>
                <a:cs typeface="+mn-lt"/>
              </a:rPr>
              <a:t>, </a:t>
            </a:r>
            <a:r>
              <a:rPr lang="en-US" sz="1600" dirty="0" err="1">
                <a:ea typeface="+mn-lt"/>
                <a:cs typeface="+mn-lt"/>
              </a:rPr>
              <a:t>подруги</a:t>
            </a:r>
            <a:r>
              <a:rPr lang="en-US" sz="1600" dirty="0">
                <a:ea typeface="+mn-lt"/>
                <a:cs typeface="+mn-lt"/>
              </a:rPr>
              <a:t>) – </a:t>
            </a:r>
            <a:r>
              <a:rPr lang="en-US" sz="1600" dirty="0" err="1">
                <a:ea typeface="+mn-lt"/>
                <a:cs typeface="+mn-lt"/>
              </a:rPr>
              <a:t>чтобы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dirty="0" err="1">
                <a:ea typeface="+mn-lt"/>
                <a:cs typeface="+mn-lt"/>
              </a:rPr>
              <a:t>брак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dirty="0" err="1">
                <a:ea typeface="+mn-lt"/>
                <a:cs typeface="+mn-lt"/>
              </a:rPr>
              <a:t>был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dirty="0" err="1">
                <a:ea typeface="+mn-lt"/>
                <a:cs typeface="+mn-lt"/>
              </a:rPr>
              <a:t>счастливым</a:t>
            </a:r>
            <a:r>
              <a:rPr lang="en-US" sz="1600" dirty="0">
                <a:ea typeface="+mn-lt"/>
                <a:cs typeface="+mn-lt"/>
              </a:rPr>
              <a:t>.</a:t>
            </a:r>
            <a:endParaRPr lang="en-US" sz="1600">
              <a:solidFill>
                <a:srgbClr val="FFFFFF">
                  <a:alpha val="58000"/>
                </a:srgbClr>
              </a:solidFill>
            </a:endParaRPr>
          </a:p>
          <a:p>
            <a:pPr>
              <a:lnSpc>
                <a:spcPct val="110000"/>
              </a:lnSpc>
            </a:pPr>
            <a:r>
              <a:rPr lang="en-US" sz="1600" dirty="0" err="1">
                <a:ea typeface="+mn-lt"/>
                <a:cs typeface="+mn-lt"/>
              </a:rPr>
              <a:t>Также</a:t>
            </a:r>
            <a:r>
              <a:rPr lang="en-US" sz="1600" dirty="0">
                <a:ea typeface="+mn-lt"/>
                <a:cs typeface="+mn-lt"/>
              </a:rPr>
              <a:t> в </a:t>
            </a:r>
            <a:r>
              <a:rPr lang="en-US" sz="1600" dirty="0" err="1">
                <a:ea typeface="+mn-lt"/>
                <a:cs typeface="+mn-lt"/>
              </a:rPr>
              <a:t>Англии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dirty="0" err="1">
                <a:ea typeface="+mn-lt"/>
                <a:cs typeface="+mn-lt"/>
              </a:rPr>
              <a:t>существует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dirty="0" err="1">
                <a:ea typeface="+mn-lt"/>
                <a:cs typeface="+mn-lt"/>
              </a:rPr>
              <a:t>свадебная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dirty="0" err="1">
                <a:ea typeface="+mn-lt"/>
                <a:cs typeface="+mn-lt"/>
              </a:rPr>
              <a:t>традиция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dirty="0" err="1">
                <a:ea typeface="+mn-lt"/>
                <a:cs typeface="+mn-lt"/>
              </a:rPr>
              <a:t>надевать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dirty="0" err="1">
                <a:ea typeface="+mn-lt"/>
                <a:cs typeface="+mn-lt"/>
              </a:rPr>
              <a:t>на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dirty="0" err="1">
                <a:ea typeface="+mn-lt"/>
                <a:cs typeface="+mn-lt"/>
              </a:rPr>
              <a:t>церемонию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dirty="0" err="1">
                <a:ea typeface="+mn-lt"/>
                <a:cs typeface="+mn-lt"/>
              </a:rPr>
              <a:t>браслет</a:t>
            </a:r>
            <a:r>
              <a:rPr lang="en-US" sz="1600" dirty="0">
                <a:ea typeface="+mn-lt"/>
                <a:cs typeface="+mn-lt"/>
              </a:rPr>
              <a:t> в </a:t>
            </a:r>
            <a:r>
              <a:rPr lang="en-US" sz="1600" dirty="0" err="1">
                <a:ea typeface="+mn-lt"/>
                <a:cs typeface="+mn-lt"/>
              </a:rPr>
              <a:t>виде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dirty="0" err="1">
                <a:ea typeface="+mn-lt"/>
                <a:cs typeface="+mn-lt"/>
              </a:rPr>
              <a:t>подковы</a:t>
            </a:r>
            <a:r>
              <a:rPr lang="en-US" sz="1600" dirty="0">
                <a:ea typeface="+mn-lt"/>
                <a:cs typeface="+mn-lt"/>
              </a:rPr>
              <a:t>, </a:t>
            </a:r>
            <a:r>
              <a:rPr lang="en-US" sz="1600" dirty="0" err="1">
                <a:ea typeface="+mn-lt"/>
                <a:cs typeface="+mn-lt"/>
              </a:rPr>
              <a:t>чтобы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dirty="0" err="1">
                <a:ea typeface="+mn-lt"/>
                <a:cs typeface="+mn-lt"/>
              </a:rPr>
              <a:t>привлечь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dirty="0" err="1">
                <a:ea typeface="+mn-lt"/>
                <a:cs typeface="+mn-lt"/>
              </a:rPr>
              <a:t>счастье</a:t>
            </a:r>
            <a:r>
              <a:rPr lang="en-US" sz="1600" dirty="0">
                <a:ea typeface="+mn-lt"/>
                <a:cs typeface="+mn-lt"/>
              </a:rPr>
              <a:t> и </a:t>
            </a:r>
            <a:r>
              <a:rPr lang="en-US" sz="1600" dirty="0" err="1">
                <a:ea typeface="+mn-lt"/>
                <a:cs typeface="+mn-lt"/>
              </a:rPr>
              <a:t>удачу</a:t>
            </a:r>
            <a:r>
              <a:rPr lang="en-US" sz="1600" dirty="0">
                <a:ea typeface="+mn-lt"/>
                <a:cs typeface="+mn-lt"/>
              </a:rPr>
              <a:t> в </a:t>
            </a:r>
            <a:r>
              <a:rPr lang="en-US" sz="1600" dirty="0" err="1">
                <a:ea typeface="+mn-lt"/>
                <a:cs typeface="+mn-lt"/>
              </a:rPr>
              <a:t>семью</a:t>
            </a:r>
            <a:r>
              <a:rPr lang="en-US" sz="1600" dirty="0">
                <a:ea typeface="+mn-lt"/>
                <a:cs typeface="+mn-lt"/>
              </a:rPr>
              <a:t>. </a:t>
            </a:r>
            <a:r>
              <a:rPr lang="en-US" sz="1600" dirty="0" err="1">
                <a:ea typeface="+mn-lt"/>
                <a:cs typeface="+mn-lt"/>
              </a:rPr>
              <a:t>Но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dirty="0" err="1">
                <a:ea typeface="+mn-lt"/>
                <a:cs typeface="+mn-lt"/>
              </a:rPr>
              <a:t>современные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dirty="0" err="1">
                <a:ea typeface="+mn-lt"/>
                <a:cs typeface="+mn-lt"/>
              </a:rPr>
              <a:t>невесты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dirty="0" err="1">
                <a:ea typeface="+mn-lt"/>
                <a:cs typeface="+mn-lt"/>
              </a:rPr>
              <a:t>чаще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dirty="0" err="1">
                <a:ea typeface="+mn-lt"/>
                <a:cs typeface="+mn-lt"/>
              </a:rPr>
              <a:t>надевают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dirty="0" err="1">
                <a:ea typeface="+mn-lt"/>
                <a:cs typeface="+mn-lt"/>
              </a:rPr>
              <a:t>подкову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dirty="0" err="1">
                <a:ea typeface="+mn-lt"/>
                <a:cs typeface="+mn-lt"/>
              </a:rPr>
              <a:t>на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dirty="0" err="1">
                <a:ea typeface="+mn-lt"/>
                <a:cs typeface="+mn-lt"/>
              </a:rPr>
              <a:t>ленту</a:t>
            </a:r>
            <a:r>
              <a:rPr lang="en-US" sz="1600" dirty="0">
                <a:ea typeface="+mn-lt"/>
                <a:cs typeface="+mn-lt"/>
              </a:rPr>
              <a:t> и </a:t>
            </a:r>
            <a:r>
              <a:rPr lang="en-US" sz="1600" dirty="0" err="1">
                <a:ea typeface="+mn-lt"/>
                <a:cs typeface="+mn-lt"/>
              </a:rPr>
              <a:t>привязывают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dirty="0" err="1">
                <a:ea typeface="+mn-lt"/>
                <a:cs typeface="+mn-lt"/>
              </a:rPr>
              <a:t>ее</a:t>
            </a:r>
            <a:r>
              <a:rPr lang="en-US" sz="1600" dirty="0">
                <a:ea typeface="+mn-lt"/>
                <a:cs typeface="+mn-lt"/>
              </a:rPr>
              <a:t> к </a:t>
            </a:r>
            <a:r>
              <a:rPr lang="en-US" sz="1600" dirty="0" err="1">
                <a:ea typeface="+mn-lt"/>
                <a:cs typeface="+mn-lt"/>
              </a:rPr>
              <a:t>букету</a:t>
            </a:r>
            <a:r>
              <a:rPr lang="en-US" sz="1600" dirty="0">
                <a:ea typeface="+mn-lt"/>
                <a:cs typeface="+mn-lt"/>
              </a:rPr>
              <a:t>.</a:t>
            </a:r>
            <a:endParaRPr lang="en-US" sz="1600">
              <a:solidFill>
                <a:srgbClr val="FFFFFF">
                  <a:alpha val="58000"/>
                </a:srgbClr>
              </a:solidFill>
            </a:endParaRPr>
          </a:p>
          <a:p>
            <a:pPr>
              <a:lnSpc>
                <a:spcPct val="110000"/>
              </a:lnSpc>
            </a:pPr>
            <a:endParaRPr lang="en-US" sz="500"/>
          </a:p>
        </p:txBody>
      </p:sp>
      <p:sp useBgFill="1">
        <p:nvSpPr>
          <p:cNvPr id="13" name="Freeform: Shape 12">
            <a:extLst>
              <a:ext uri="{FF2B5EF4-FFF2-40B4-BE49-F238E27FC236}">
                <a16:creationId xmlns:a16="http://schemas.microsoft.com/office/drawing/2014/main" id="{C27C1BEB-0B53-40C1-BFC6-7373997051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rot="16200000" flipH="1">
            <a:off x="4524373" y="-809624"/>
            <a:ext cx="3143251" cy="12192000"/>
          </a:xfrm>
          <a:custGeom>
            <a:avLst/>
            <a:gdLst>
              <a:gd name="connsiteX0" fmla="*/ 508 w 2932134"/>
              <a:gd name="connsiteY0" fmla="*/ 4431100 h 12192000"/>
              <a:gd name="connsiteX1" fmla="*/ 137030 w 2932134"/>
              <a:gd name="connsiteY1" fmla="*/ 177371 h 12192000"/>
              <a:gd name="connsiteX2" fmla="*/ 145443 w 2932134"/>
              <a:gd name="connsiteY2" fmla="*/ 0 h 12192000"/>
              <a:gd name="connsiteX3" fmla="*/ 2932134 w 2932134"/>
              <a:gd name="connsiteY3" fmla="*/ 0 h 12192000"/>
              <a:gd name="connsiteX4" fmla="*/ 2932133 w 2932134"/>
              <a:gd name="connsiteY4" fmla="*/ 12192000 h 12192000"/>
              <a:gd name="connsiteX5" fmla="*/ 172151 w 2932134"/>
              <a:gd name="connsiteY5" fmla="*/ 12192000 h 12192000"/>
              <a:gd name="connsiteX6" fmla="*/ 169761 w 2932134"/>
              <a:gd name="connsiteY6" fmla="*/ 12180928 h 12192000"/>
              <a:gd name="connsiteX7" fmla="*/ 169761 w 2932134"/>
              <a:gd name="connsiteY7" fmla="*/ 7234593 h 12192000"/>
              <a:gd name="connsiteX8" fmla="*/ 508 w 2932134"/>
              <a:gd name="connsiteY8" fmla="*/ 44311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32134" h="12192000">
                <a:moveTo>
                  <a:pt x="508" y="4431100"/>
                </a:moveTo>
                <a:cubicBezTo>
                  <a:pt x="-7698" y="2846728"/>
                  <a:pt x="85554" y="1238574"/>
                  <a:pt x="137030" y="177371"/>
                </a:cubicBezTo>
                <a:lnTo>
                  <a:pt x="145443" y="0"/>
                </a:lnTo>
                <a:lnTo>
                  <a:pt x="2932134" y="0"/>
                </a:lnTo>
                <a:lnTo>
                  <a:pt x="2932133" y="12192000"/>
                </a:lnTo>
                <a:lnTo>
                  <a:pt x="172151" y="12192000"/>
                </a:lnTo>
                <a:lnTo>
                  <a:pt x="169761" y="12180928"/>
                </a:lnTo>
                <a:cubicBezTo>
                  <a:pt x="169761" y="11800439"/>
                  <a:pt x="169761" y="10278492"/>
                  <a:pt x="169761" y="7234593"/>
                </a:cubicBezTo>
                <a:cubicBezTo>
                  <a:pt x="50398" y="6402277"/>
                  <a:pt x="5637" y="5421334"/>
                  <a:pt x="508" y="4431100"/>
                </a:cubicBezTo>
                <a:close/>
              </a:path>
            </a:pathLst>
          </a:custGeom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ED02963D-5DCC-5983-06A6-EAC0ED53A1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6233" b="37261"/>
          <a:stretch/>
        </p:blipFill>
        <p:spPr>
          <a:xfrm>
            <a:off x="1119686" y="3301735"/>
            <a:ext cx="10049123" cy="3328130"/>
          </a:xfrm>
          <a:custGeom>
            <a:avLst/>
            <a:gdLst/>
            <a:ahLst/>
            <a:cxnLst/>
            <a:rect l="l" t="t" r="r" b="b"/>
            <a:pathLst>
              <a:path w="10923181" h="3619482">
                <a:moveTo>
                  <a:pt x="5162684" y="70"/>
                </a:moveTo>
                <a:cubicBezTo>
                  <a:pt x="5873377" y="-1471"/>
                  <a:pt x="6711399" y="23189"/>
                  <a:pt x="7311018" y="23189"/>
                </a:cubicBezTo>
                <a:cubicBezTo>
                  <a:pt x="8120143" y="34150"/>
                  <a:pt x="8726986" y="45110"/>
                  <a:pt x="9276035" y="34150"/>
                </a:cubicBezTo>
                <a:cubicBezTo>
                  <a:pt x="9969570" y="23189"/>
                  <a:pt x="10923181" y="691768"/>
                  <a:pt x="10923181" y="1908361"/>
                </a:cubicBezTo>
                <a:cubicBezTo>
                  <a:pt x="10923181" y="2357733"/>
                  <a:pt x="10730532" y="2796145"/>
                  <a:pt x="10537884" y="3015351"/>
                </a:cubicBezTo>
                <a:cubicBezTo>
                  <a:pt x="10345235" y="3234557"/>
                  <a:pt x="9767289" y="3530485"/>
                  <a:pt x="9468683" y="3563366"/>
                </a:cubicBezTo>
                <a:cubicBezTo>
                  <a:pt x="9227873" y="3596247"/>
                  <a:pt x="8245364" y="3519525"/>
                  <a:pt x="8004553" y="3574326"/>
                </a:cubicBezTo>
                <a:cubicBezTo>
                  <a:pt x="7763743" y="3618167"/>
                  <a:pt x="5596445" y="3574326"/>
                  <a:pt x="5076293" y="3607207"/>
                </a:cubicBezTo>
                <a:cubicBezTo>
                  <a:pt x="4556142" y="3651048"/>
                  <a:pt x="2042076" y="3563366"/>
                  <a:pt x="1753103" y="3563366"/>
                </a:cubicBezTo>
                <a:cubicBezTo>
                  <a:pt x="1454498" y="3563366"/>
                  <a:pt x="1454498" y="3563366"/>
                  <a:pt x="1454498" y="3563366"/>
                </a:cubicBezTo>
                <a:cubicBezTo>
                  <a:pt x="876552" y="3453763"/>
                  <a:pt x="491254" y="3234557"/>
                  <a:pt x="298605" y="3015351"/>
                </a:cubicBezTo>
                <a:cubicBezTo>
                  <a:pt x="96324" y="2686542"/>
                  <a:pt x="0" y="2357733"/>
                  <a:pt x="0" y="1689155"/>
                </a:cubicBezTo>
                <a:cubicBezTo>
                  <a:pt x="0" y="1141140"/>
                  <a:pt x="96324" y="812331"/>
                  <a:pt x="394930" y="582165"/>
                </a:cubicBezTo>
                <a:cubicBezTo>
                  <a:pt x="587579" y="362959"/>
                  <a:pt x="1165525" y="67031"/>
                  <a:pt x="1550822" y="34150"/>
                </a:cubicBezTo>
                <a:cubicBezTo>
                  <a:pt x="1945752" y="1269"/>
                  <a:pt x="2600758" y="88951"/>
                  <a:pt x="4507980" y="12229"/>
                </a:cubicBezTo>
                <a:cubicBezTo>
                  <a:pt x="4703037" y="4009"/>
                  <a:pt x="4925787" y="584"/>
                  <a:pt x="5162684" y="7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726105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5ED9E2D9-EE69-4775-8CE5-9EAC35AD2F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D75B673-1FA7-415E-8B2E-7A0550C8BD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90000"/>
              <a:lumOff val="1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833984D3-2E35-7310-E328-5FCDD004ACC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307" r="22230" b="-1"/>
          <a:stretch/>
        </p:blipFill>
        <p:spPr>
          <a:xfrm>
            <a:off x="20" y="10"/>
            <a:ext cx="5903704" cy="6857990"/>
          </a:xfrm>
          <a:custGeom>
            <a:avLst/>
            <a:gdLst/>
            <a:ahLst/>
            <a:cxnLst/>
            <a:rect l="l" t="t" r="r" b="b"/>
            <a:pathLst>
              <a:path w="5903724" h="6858000">
                <a:moveTo>
                  <a:pt x="0" y="0"/>
                </a:moveTo>
                <a:lnTo>
                  <a:pt x="5886178" y="0"/>
                </a:lnTo>
                <a:lnTo>
                  <a:pt x="5890522" y="42009"/>
                </a:lnTo>
                <a:cubicBezTo>
                  <a:pt x="5948302" y="788432"/>
                  <a:pt x="5795211" y="5194623"/>
                  <a:pt x="5836720" y="6279216"/>
                </a:cubicBezTo>
                <a:cubicBezTo>
                  <a:pt x="5842686" y="6384211"/>
                  <a:pt x="5845802" y="6526851"/>
                  <a:pt x="5846540" y="6699667"/>
                </a:cubicBezTo>
                <a:lnTo>
                  <a:pt x="5846508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48EE4B-C904-B0DD-DB41-2ED5B4B774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9000" y="771071"/>
            <a:ext cx="5653109" cy="3395567"/>
          </a:xfrm>
        </p:spPr>
        <p:txBody>
          <a:bodyPr vert="horz" lIns="0" tIns="0" rIns="0" bIns="0" rtlCol="0" anchor="t">
            <a:noAutofit/>
          </a:bodyPr>
          <a:lstStyle/>
          <a:p>
            <a:pPr>
              <a:lnSpc>
                <a:spcPct val="110000"/>
              </a:lnSpc>
            </a:pPr>
            <a:r>
              <a:rPr lang="en-US" sz="1800" dirty="0" err="1">
                <a:ea typeface="+mn-lt"/>
                <a:cs typeface="+mn-lt"/>
              </a:rPr>
              <a:t>Ни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одна</a:t>
            </a:r>
            <a:r>
              <a:rPr lang="en-US" sz="1800" dirty="0">
                <a:ea typeface="+mn-lt"/>
                <a:cs typeface="+mn-lt"/>
              </a:rPr>
              <a:t> </a:t>
            </a:r>
            <a:r>
              <a:rPr lang="en-US" sz="1800" u="sng" dirty="0">
                <a:ea typeface="+mn-lt"/>
                <a:cs typeface="+mn-lt"/>
                <a:hlinkClick r:id="rId3"/>
              </a:rPr>
              <a:t>традиционная свадьба в Англии</a:t>
            </a:r>
            <a:r>
              <a:rPr lang="en-US" sz="1800" dirty="0">
                <a:ea typeface="+mn-lt"/>
                <a:cs typeface="+mn-lt"/>
              </a:rPr>
              <a:t> </a:t>
            </a:r>
            <a:r>
              <a:rPr lang="en-US" sz="1800" dirty="0" err="1">
                <a:ea typeface="+mn-lt"/>
                <a:cs typeface="+mn-lt"/>
              </a:rPr>
              <a:t>не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обходится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без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целой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свиты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подружек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невесты</a:t>
            </a:r>
            <a:r>
              <a:rPr lang="en-US" sz="1800" dirty="0">
                <a:ea typeface="+mn-lt"/>
                <a:cs typeface="+mn-lt"/>
              </a:rPr>
              <a:t> и </a:t>
            </a:r>
            <a:r>
              <a:rPr lang="en-US" sz="1800" dirty="0" err="1">
                <a:ea typeface="+mn-lt"/>
                <a:cs typeface="+mn-lt"/>
              </a:rPr>
              <a:t>друзей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жениха</a:t>
            </a:r>
            <a:r>
              <a:rPr lang="en-US" sz="1800" dirty="0">
                <a:ea typeface="+mn-lt"/>
                <a:cs typeface="+mn-lt"/>
              </a:rPr>
              <a:t>. </a:t>
            </a:r>
            <a:r>
              <a:rPr lang="en-US" sz="1800" dirty="0" err="1">
                <a:ea typeface="+mn-lt"/>
                <a:cs typeface="+mn-lt"/>
              </a:rPr>
              <a:t>Раньше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считалось</a:t>
            </a:r>
            <a:r>
              <a:rPr lang="en-US" sz="1800" dirty="0">
                <a:ea typeface="+mn-lt"/>
                <a:cs typeface="+mn-lt"/>
              </a:rPr>
              <a:t>, </a:t>
            </a:r>
            <a:r>
              <a:rPr lang="en-US" sz="1800" dirty="0" err="1">
                <a:ea typeface="+mn-lt"/>
                <a:cs typeface="+mn-lt"/>
              </a:rPr>
              <a:t>что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подружек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должно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быть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шесть</a:t>
            </a:r>
            <a:r>
              <a:rPr lang="en-US" sz="1800" dirty="0">
                <a:ea typeface="+mn-lt"/>
                <a:cs typeface="+mn-lt"/>
              </a:rPr>
              <a:t>, </a:t>
            </a:r>
            <a:r>
              <a:rPr lang="en-US" sz="1800" dirty="0" err="1">
                <a:ea typeface="+mn-lt"/>
                <a:cs typeface="+mn-lt"/>
              </a:rPr>
              <a:t>но</a:t>
            </a:r>
            <a:r>
              <a:rPr lang="en-US" sz="1800" dirty="0">
                <a:ea typeface="+mn-lt"/>
                <a:cs typeface="+mn-lt"/>
              </a:rPr>
              <a:t> в </a:t>
            </a:r>
            <a:r>
              <a:rPr lang="en-US" sz="1800" dirty="0" err="1">
                <a:ea typeface="+mn-lt"/>
                <a:cs typeface="+mn-lt"/>
              </a:rPr>
              <a:t>наши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дни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их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может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быть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любое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количество</a:t>
            </a:r>
            <a:r>
              <a:rPr lang="en-US" sz="1800" dirty="0">
                <a:ea typeface="+mn-lt"/>
                <a:cs typeface="+mn-lt"/>
              </a:rPr>
              <a:t>. </a:t>
            </a:r>
            <a:r>
              <a:rPr lang="en-US" sz="1800" dirty="0" err="1">
                <a:ea typeface="+mn-lt"/>
                <a:cs typeface="+mn-lt"/>
              </a:rPr>
              <a:t>Все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они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обязательно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надевают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платья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одного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цвета</a:t>
            </a:r>
            <a:r>
              <a:rPr lang="en-US" sz="1800" dirty="0">
                <a:ea typeface="+mn-lt"/>
                <a:cs typeface="+mn-lt"/>
              </a:rPr>
              <a:t>, </a:t>
            </a:r>
            <a:r>
              <a:rPr lang="en-US" sz="1800" dirty="0" err="1">
                <a:ea typeface="+mn-lt"/>
                <a:cs typeface="+mn-lt"/>
              </a:rPr>
              <a:t>который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выбрала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невеста</a:t>
            </a:r>
            <a:r>
              <a:rPr lang="en-US" sz="1800" dirty="0">
                <a:ea typeface="+mn-lt"/>
                <a:cs typeface="+mn-lt"/>
              </a:rPr>
              <a:t>, а </a:t>
            </a:r>
            <a:r>
              <a:rPr lang="en-US" sz="1800" dirty="0" err="1">
                <a:ea typeface="+mn-lt"/>
                <a:cs typeface="+mn-lt"/>
              </a:rPr>
              <a:t>иногда</a:t>
            </a:r>
            <a:r>
              <a:rPr lang="en-US" sz="1800" dirty="0">
                <a:ea typeface="+mn-lt"/>
                <a:cs typeface="+mn-lt"/>
              </a:rPr>
              <a:t> и </a:t>
            </a:r>
            <a:r>
              <a:rPr lang="en-US" sz="1800" dirty="0" err="1">
                <a:ea typeface="+mn-lt"/>
                <a:cs typeface="+mn-lt"/>
              </a:rPr>
              <a:t>одного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фасона</a:t>
            </a:r>
            <a:r>
              <a:rPr lang="en-US" sz="1800" dirty="0">
                <a:ea typeface="+mn-lt"/>
                <a:cs typeface="+mn-lt"/>
              </a:rPr>
              <a:t>.</a:t>
            </a:r>
            <a:endParaRPr lang="en-US" sz="1800" dirty="0">
              <a:solidFill>
                <a:srgbClr val="FFFFFF">
                  <a:alpha val="58000"/>
                </a:srgbClr>
              </a:solidFill>
            </a:endParaRPr>
          </a:p>
          <a:p>
            <a:pPr>
              <a:lnSpc>
                <a:spcPct val="110000"/>
              </a:lnSpc>
            </a:pPr>
            <a:r>
              <a:rPr lang="en-US" sz="1800" dirty="0" err="1">
                <a:ea typeface="+mn-lt"/>
                <a:cs typeface="+mn-lt"/>
              </a:rPr>
              <a:t>Друзей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жениха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обычно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выбирают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столько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же</a:t>
            </a:r>
            <a:r>
              <a:rPr lang="en-US" sz="1800" dirty="0">
                <a:ea typeface="+mn-lt"/>
                <a:cs typeface="+mn-lt"/>
              </a:rPr>
              <a:t>, </a:t>
            </a:r>
            <a:r>
              <a:rPr lang="en-US" sz="1800" dirty="0" err="1">
                <a:ea typeface="+mn-lt"/>
                <a:cs typeface="+mn-lt"/>
              </a:rPr>
              <a:t>сколько</a:t>
            </a:r>
            <a:r>
              <a:rPr lang="en-US" sz="1800" dirty="0">
                <a:ea typeface="+mn-lt"/>
                <a:cs typeface="+mn-lt"/>
              </a:rPr>
              <a:t> и </a:t>
            </a:r>
            <a:r>
              <a:rPr lang="en-US" sz="1800" dirty="0" err="1">
                <a:ea typeface="+mn-lt"/>
                <a:cs typeface="+mn-lt"/>
              </a:rPr>
              <a:t>подружек</a:t>
            </a:r>
            <a:r>
              <a:rPr lang="en-US" sz="1800" dirty="0">
                <a:ea typeface="+mn-lt"/>
                <a:cs typeface="+mn-lt"/>
              </a:rPr>
              <a:t> у </a:t>
            </a:r>
            <a:r>
              <a:rPr lang="en-US" sz="1800" dirty="0" err="1">
                <a:ea typeface="+mn-lt"/>
                <a:cs typeface="+mn-lt"/>
              </a:rPr>
              <a:t>молодой</a:t>
            </a:r>
            <a:r>
              <a:rPr lang="en-US" sz="1800" dirty="0">
                <a:ea typeface="+mn-lt"/>
                <a:cs typeface="+mn-lt"/>
              </a:rPr>
              <a:t>. </a:t>
            </a:r>
            <a:r>
              <a:rPr lang="en-US" sz="1800" dirty="0" err="1">
                <a:ea typeface="+mn-lt"/>
                <a:cs typeface="+mn-lt"/>
              </a:rPr>
              <a:t>Они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надевают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галстуки</a:t>
            </a:r>
            <a:r>
              <a:rPr lang="en-US" sz="1800" dirty="0">
                <a:ea typeface="+mn-lt"/>
                <a:cs typeface="+mn-lt"/>
              </a:rPr>
              <a:t> и </a:t>
            </a:r>
            <a:r>
              <a:rPr lang="en-US" sz="1800" dirty="0" err="1">
                <a:ea typeface="+mn-lt"/>
                <a:cs typeface="+mn-lt"/>
              </a:rPr>
              <a:t>жилеты</a:t>
            </a:r>
            <a:r>
              <a:rPr lang="en-US" sz="1800" dirty="0">
                <a:ea typeface="+mn-lt"/>
                <a:cs typeface="+mn-lt"/>
              </a:rPr>
              <a:t> в </a:t>
            </a:r>
            <a:r>
              <a:rPr lang="en-US" sz="1800" dirty="0" err="1">
                <a:ea typeface="+mn-lt"/>
                <a:cs typeface="+mn-lt"/>
              </a:rPr>
              <a:t>таком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же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цвете</a:t>
            </a:r>
            <a:r>
              <a:rPr lang="en-US" sz="1800" dirty="0">
                <a:ea typeface="+mn-lt"/>
                <a:cs typeface="+mn-lt"/>
              </a:rPr>
              <a:t>, </a:t>
            </a:r>
            <a:r>
              <a:rPr lang="en-US" sz="1800" dirty="0" err="1">
                <a:ea typeface="+mn-lt"/>
                <a:cs typeface="+mn-lt"/>
              </a:rPr>
              <a:t>как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платья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подружек</a:t>
            </a:r>
            <a:r>
              <a:rPr lang="en-US" sz="1800" dirty="0">
                <a:ea typeface="+mn-lt"/>
                <a:cs typeface="+mn-lt"/>
              </a:rPr>
              <a:t>. </a:t>
            </a:r>
            <a:r>
              <a:rPr lang="en-US" sz="1800" dirty="0" err="1">
                <a:ea typeface="+mn-lt"/>
                <a:cs typeface="+mn-lt"/>
              </a:rPr>
              <a:t>Согласно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свадебным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традициям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Англии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выбирается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один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главный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друг</a:t>
            </a:r>
            <a:r>
              <a:rPr lang="en-US" sz="1800" dirty="0">
                <a:ea typeface="+mn-lt"/>
                <a:cs typeface="+mn-lt"/>
              </a:rPr>
              <a:t> (</a:t>
            </a:r>
            <a:r>
              <a:rPr lang="en-US" sz="1800" dirty="0" err="1">
                <a:ea typeface="+mn-lt"/>
                <a:cs typeface="+mn-lt"/>
              </a:rPr>
              <a:t>шафер</a:t>
            </a:r>
            <a:r>
              <a:rPr lang="en-US" sz="1800" dirty="0">
                <a:ea typeface="+mn-lt"/>
                <a:cs typeface="+mn-lt"/>
              </a:rPr>
              <a:t>), </a:t>
            </a:r>
            <a:r>
              <a:rPr lang="en-US" sz="1800" dirty="0" err="1">
                <a:ea typeface="+mn-lt"/>
                <a:cs typeface="+mn-lt"/>
              </a:rPr>
              <a:t>который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расплачивается</a:t>
            </a:r>
            <a:r>
              <a:rPr lang="en-US" sz="1800" dirty="0">
                <a:ea typeface="+mn-lt"/>
                <a:cs typeface="+mn-lt"/>
              </a:rPr>
              <a:t> с </a:t>
            </a:r>
            <a:r>
              <a:rPr lang="en-US" sz="1800" dirty="0" err="1">
                <a:ea typeface="+mn-lt"/>
                <a:cs typeface="+mn-lt"/>
              </a:rPr>
              <a:t>церковью</a:t>
            </a:r>
            <a:r>
              <a:rPr lang="en-US" sz="1800" dirty="0">
                <a:ea typeface="+mn-lt"/>
                <a:cs typeface="+mn-lt"/>
              </a:rPr>
              <a:t> и </a:t>
            </a:r>
            <a:r>
              <a:rPr lang="en-US" sz="1800" dirty="0" err="1">
                <a:ea typeface="+mn-lt"/>
                <a:cs typeface="+mn-lt"/>
              </a:rPr>
              <a:t>хранит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кольца</a:t>
            </a:r>
            <a:r>
              <a:rPr lang="en-US" sz="1800" dirty="0">
                <a:ea typeface="+mn-lt"/>
                <a:cs typeface="+mn-lt"/>
              </a:rPr>
              <a:t>, а </a:t>
            </a:r>
            <a:r>
              <a:rPr lang="en-US" sz="1800" dirty="0" err="1">
                <a:ea typeface="+mn-lt"/>
                <a:cs typeface="+mn-lt"/>
              </a:rPr>
              <a:t>также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подружка</a:t>
            </a:r>
            <a:r>
              <a:rPr lang="en-US" sz="1800" dirty="0">
                <a:ea typeface="+mn-lt"/>
                <a:cs typeface="+mn-lt"/>
              </a:rPr>
              <a:t>, </a:t>
            </a:r>
            <a:r>
              <a:rPr lang="en-US" sz="1800" dirty="0" err="1">
                <a:ea typeface="+mn-lt"/>
                <a:cs typeface="+mn-lt"/>
              </a:rPr>
              <a:t>которая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помогает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невесте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во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время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свадьбы</a:t>
            </a:r>
            <a:r>
              <a:rPr lang="en-US" sz="1800" dirty="0">
                <a:ea typeface="+mn-lt"/>
                <a:cs typeface="+mn-lt"/>
              </a:rPr>
              <a:t>, в </a:t>
            </a:r>
            <a:r>
              <a:rPr lang="en-US" sz="1800" dirty="0" err="1">
                <a:ea typeface="+mn-lt"/>
                <a:cs typeface="+mn-lt"/>
              </a:rPr>
              <a:t>том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числе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держит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букет</a:t>
            </a:r>
            <a:r>
              <a:rPr lang="en-US" sz="1800" dirty="0">
                <a:ea typeface="+mn-lt"/>
                <a:cs typeface="+mn-lt"/>
              </a:rPr>
              <a:t>.</a:t>
            </a:r>
            <a:endParaRPr lang="en-US" sz="1800" dirty="0">
              <a:solidFill>
                <a:srgbClr val="FFFFFF">
                  <a:alpha val="58000"/>
                </a:srgbClr>
              </a:solidFill>
            </a:endParaRPr>
          </a:p>
          <a:p>
            <a:pPr>
              <a:lnSpc>
                <a:spcPct val="110000"/>
              </a:lnSpc>
            </a:pPr>
            <a:endParaRPr lang="en-US" sz="1800" dirty="0">
              <a:solidFill>
                <a:srgbClr val="FFFFFF">
                  <a:alpha val="58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88310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5ED9E2D9-EE69-4775-8CE5-9EAC35AD2F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D75B673-1FA7-415E-8B2E-7A0550C8BD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90000"/>
              <a:lumOff val="1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82095108-CDC9-BB00-E3EC-693ED56FB85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2552" r="9986" b="-1"/>
          <a:stretch/>
        </p:blipFill>
        <p:spPr>
          <a:xfrm>
            <a:off x="20" y="10"/>
            <a:ext cx="5903704" cy="6857990"/>
          </a:xfrm>
          <a:custGeom>
            <a:avLst/>
            <a:gdLst/>
            <a:ahLst/>
            <a:cxnLst/>
            <a:rect l="l" t="t" r="r" b="b"/>
            <a:pathLst>
              <a:path w="5903724" h="6858000">
                <a:moveTo>
                  <a:pt x="0" y="0"/>
                </a:moveTo>
                <a:lnTo>
                  <a:pt x="5886178" y="0"/>
                </a:lnTo>
                <a:lnTo>
                  <a:pt x="5890522" y="42009"/>
                </a:lnTo>
                <a:cubicBezTo>
                  <a:pt x="5948302" y="788432"/>
                  <a:pt x="5795211" y="5194623"/>
                  <a:pt x="5836720" y="6279216"/>
                </a:cubicBezTo>
                <a:cubicBezTo>
                  <a:pt x="5842686" y="6384211"/>
                  <a:pt x="5845802" y="6526851"/>
                  <a:pt x="5846540" y="6699667"/>
                </a:cubicBezTo>
                <a:lnTo>
                  <a:pt x="5846508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851FD2-040E-47E7-67C1-118715E3EB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23118" y="1308953"/>
            <a:ext cx="4991962" cy="3216273"/>
          </a:xfrm>
        </p:spPr>
        <p:txBody>
          <a:bodyPr vert="horz" lIns="0" tIns="0" rIns="0" bIns="0" rtlCol="0" anchor="t">
            <a:noAutofit/>
          </a:bodyPr>
          <a:lstStyle/>
          <a:p>
            <a:pPr>
              <a:lnSpc>
                <a:spcPct val="110000"/>
              </a:lnSpc>
            </a:pPr>
            <a:r>
              <a:rPr lang="en-US" sz="1800" b="1" dirty="0" err="1"/>
              <a:t>Особенности</a:t>
            </a:r>
            <a:r>
              <a:rPr lang="en-US" sz="1800" b="1" dirty="0"/>
              <a:t> </a:t>
            </a:r>
            <a:r>
              <a:rPr lang="en-US" sz="1800" b="1" dirty="0" err="1"/>
              <a:t>английской</a:t>
            </a:r>
            <a:r>
              <a:rPr lang="en-US" sz="1800" b="1" dirty="0"/>
              <a:t> </a:t>
            </a:r>
            <a:r>
              <a:rPr lang="en-US" sz="1800" b="1" dirty="0" err="1"/>
              <a:t>церемонии</a:t>
            </a:r>
            <a:r>
              <a:rPr lang="en-US" sz="1800" b="1" dirty="0"/>
              <a:t> </a:t>
            </a:r>
            <a:r>
              <a:rPr lang="en-US" sz="1800" b="1" dirty="0" err="1"/>
              <a:t>бракосочетания</a:t>
            </a:r>
            <a:endParaRPr lang="en-US" sz="1800">
              <a:solidFill>
                <a:srgbClr val="FFFFFF">
                  <a:alpha val="58000"/>
                </a:srgbClr>
              </a:solidFill>
            </a:endParaRPr>
          </a:p>
          <a:p>
            <a:pPr>
              <a:lnSpc>
                <a:spcPct val="110000"/>
              </a:lnSpc>
            </a:pPr>
            <a:r>
              <a:rPr lang="en-US" sz="1800" dirty="0" err="1">
                <a:ea typeface="+mn-lt"/>
                <a:cs typeface="+mn-lt"/>
              </a:rPr>
              <a:t>Зарегистрировать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брак</a:t>
            </a:r>
            <a:r>
              <a:rPr lang="en-US" sz="1800" dirty="0">
                <a:ea typeface="+mn-lt"/>
                <a:cs typeface="+mn-lt"/>
              </a:rPr>
              <a:t> в </a:t>
            </a:r>
            <a:r>
              <a:rPr lang="en-US" sz="1800" dirty="0" err="1">
                <a:ea typeface="+mn-lt"/>
                <a:cs typeface="+mn-lt"/>
              </a:rPr>
              <a:t>Англии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можно</a:t>
            </a:r>
            <a:r>
              <a:rPr lang="en-US" sz="1800" dirty="0">
                <a:ea typeface="+mn-lt"/>
                <a:cs typeface="+mn-lt"/>
              </a:rPr>
              <a:t> в </a:t>
            </a:r>
            <a:r>
              <a:rPr lang="en-US" sz="1800" dirty="0" err="1">
                <a:ea typeface="+mn-lt"/>
                <a:cs typeface="+mn-lt"/>
              </a:rPr>
              <a:t>специальных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офисах</a:t>
            </a:r>
            <a:r>
              <a:rPr lang="en-US" sz="1800" dirty="0">
                <a:ea typeface="+mn-lt"/>
                <a:cs typeface="+mn-lt"/>
              </a:rPr>
              <a:t> (</a:t>
            </a:r>
            <a:r>
              <a:rPr lang="en-US" sz="1800" dirty="0" err="1">
                <a:ea typeface="+mn-lt"/>
                <a:cs typeface="+mn-lt"/>
              </a:rPr>
              <a:t>что-то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типа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нашего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ЗАГСа</a:t>
            </a:r>
            <a:r>
              <a:rPr lang="en-US" sz="1800" dirty="0">
                <a:ea typeface="+mn-lt"/>
                <a:cs typeface="+mn-lt"/>
              </a:rPr>
              <a:t>), </a:t>
            </a:r>
            <a:r>
              <a:rPr lang="en-US" sz="1800" dirty="0" err="1">
                <a:ea typeface="+mn-lt"/>
                <a:cs typeface="+mn-lt"/>
              </a:rPr>
              <a:t>но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все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же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большинство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пар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предпочитают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следовать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традициям</a:t>
            </a:r>
            <a:r>
              <a:rPr lang="en-US" sz="1800" dirty="0">
                <a:ea typeface="+mn-lt"/>
                <a:cs typeface="+mn-lt"/>
              </a:rPr>
              <a:t> и </a:t>
            </a:r>
            <a:r>
              <a:rPr lang="en-US" sz="1800" dirty="0" err="1">
                <a:ea typeface="+mn-lt"/>
                <a:cs typeface="+mn-lt"/>
              </a:rPr>
              <a:t>обычаям</a:t>
            </a:r>
            <a:r>
              <a:rPr lang="en-US" sz="1800" dirty="0">
                <a:ea typeface="+mn-lt"/>
                <a:cs typeface="+mn-lt"/>
              </a:rPr>
              <a:t>, </a:t>
            </a:r>
            <a:r>
              <a:rPr lang="en-US" sz="1800" dirty="0" err="1">
                <a:ea typeface="+mn-lt"/>
                <a:cs typeface="+mn-lt"/>
              </a:rPr>
              <a:t>потому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проводят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английскую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свадьбу</a:t>
            </a:r>
            <a:r>
              <a:rPr lang="en-US" sz="1800" dirty="0">
                <a:ea typeface="+mn-lt"/>
                <a:cs typeface="+mn-lt"/>
              </a:rPr>
              <a:t> в </a:t>
            </a:r>
            <a:r>
              <a:rPr lang="en-US" sz="1800" dirty="0" err="1">
                <a:ea typeface="+mn-lt"/>
                <a:cs typeface="+mn-lt"/>
              </a:rPr>
              <a:t>церкви</a:t>
            </a:r>
            <a:r>
              <a:rPr lang="en-US" sz="1800" dirty="0">
                <a:ea typeface="+mn-lt"/>
                <a:cs typeface="+mn-lt"/>
              </a:rPr>
              <a:t>. </a:t>
            </a:r>
            <a:r>
              <a:rPr lang="en-US" sz="1800" dirty="0" err="1">
                <a:ea typeface="+mn-lt"/>
                <a:cs typeface="+mn-lt"/>
              </a:rPr>
              <a:t>Хотя</a:t>
            </a:r>
            <a:r>
              <a:rPr lang="en-US" sz="1800" dirty="0">
                <a:ea typeface="+mn-lt"/>
                <a:cs typeface="+mn-lt"/>
              </a:rPr>
              <a:t> в </a:t>
            </a:r>
            <a:r>
              <a:rPr lang="en-US" sz="1800" dirty="0" err="1">
                <a:ea typeface="+mn-lt"/>
                <a:cs typeface="+mn-lt"/>
              </a:rPr>
              <a:t>последнее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время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популярными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становятся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также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выездные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церемонии</a:t>
            </a:r>
            <a:r>
              <a:rPr lang="en-US" sz="1800" dirty="0">
                <a:ea typeface="+mn-lt"/>
                <a:cs typeface="+mn-lt"/>
              </a:rPr>
              <a:t>, </a:t>
            </a:r>
            <a:r>
              <a:rPr lang="en-US" sz="1800" dirty="0" err="1">
                <a:ea typeface="+mn-lt"/>
                <a:cs typeface="+mn-lt"/>
              </a:rPr>
              <a:t>особенно</a:t>
            </a:r>
            <a:r>
              <a:rPr lang="en-US" sz="1800" dirty="0">
                <a:ea typeface="+mn-lt"/>
                <a:cs typeface="+mn-lt"/>
              </a:rPr>
              <a:t>, </a:t>
            </a:r>
            <a:r>
              <a:rPr lang="en-US" sz="1800" dirty="0" err="1">
                <a:ea typeface="+mn-lt"/>
                <a:cs typeface="+mn-lt"/>
              </a:rPr>
              <a:t>если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жених</a:t>
            </a:r>
            <a:r>
              <a:rPr lang="en-US" sz="1800" dirty="0">
                <a:ea typeface="+mn-lt"/>
                <a:cs typeface="+mn-lt"/>
              </a:rPr>
              <a:t> и </a:t>
            </a:r>
            <a:r>
              <a:rPr lang="en-US" sz="1800" dirty="0" err="1">
                <a:ea typeface="+mn-lt"/>
                <a:cs typeface="+mn-lt"/>
              </a:rPr>
              <a:t>невеста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хотят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организовать</a:t>
            </a:r>
            <a:r>
              <a:rPr lang="en-US" sz="1800" dirty="0">
                <a:ea typeface="+mn-lt"/>
                <a:cs typeface="+mn-lt"/>
              </a:rPr>
              <a:t> </a:t>
            </a:r>
            <a:r>
              <a:rPr lang="en-US" sz="1800" u="sng" dirty="0">
                <a:ea typeface="+mn-lt"/>
                <a:cs typeface="+mn-lt"/>
                <a:hlinkClick r:id="rId3"/>
              </a:rPr>
              <a:t>тематическую свадьбу</a:t>
            </a:r>
            <a:r>
              <a:rPr lang="en-US" sz="1800" dirty="0">
                <a:ea typeface="+mn-lt"/>
                <a:cs typeface="+mn-lt"/>
              </a:rPr>
              <a:t>, </a:t>
            </a:r>
            <a:r>
              <a:rPr lang="en-US" sz="1800" dirty="0" err="1">
                <a:ea typeface="+mn-lt"/>
                <a:cs typeface="+mn-lt"/>
              </a:rPr>
              <a:t>которая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тоже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не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чужда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консервативным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англичанам</a:t>
            </a:r>
            <a:r>
              <a:rPr lang="en-US" sz="1800" dirty="0">
                <a:ea typeface="+mn-lt"/>
                <a:cs typeface="+mn-lt"/>
              </a:rPr>
              <a:t>.</a:t>
            </a:r>
            <a:endParaRPr lang="en-US" sz="1800">
              <a:solidFill>
                <a:srgbClr val="FFFFFF">
                  <a:alpha val="58000"/>
                </a:srgbClr>
              </a:solidFill>
            </a:endParaRPr>
          </a:p>
          <a:p>
            <a:pPr>
              <a:lnSpc>
                <a:spcPct val="110000"/>
              </a:lnSpc>
            </a:pPr>
            <a:endParaRPr lang="en-US" sz="1400"/>
          </a:p>
        </p:txBody>
      </p:sp>
    </p:spTree>
    <p:extLst>
      <p:ext uri="{BB962C8B-B14F-4D97-AF65-F5344CB8AC3E}">
        <p14:creationId xmlns:p14="http://schemas.microsoft.com/office/powerpoint/2010/main" val="25142022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5ED9E2D9-EE69-4775-8CE5-9EAC35AD2F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D75B673-1FA7-415E-8B2E-7A0550C8BD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90000"/>
              <a:lumOff val="1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EAEC71DD-84D7-4439-FD63-89C2E441CB3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644" r="20893" b="-1"/>
          <a:stretch/>
        </p:blipFill>
        <p:spPr>
          <a:xfrm>
            <a:off x="20" y="10"/>
            <a:ext cx="5903704" cy="6857990"/>
          </a:xfrm>
          <a:custGeom>
            <a:avLst/>
            <a:gdLst/>
            <a:ahLst/>
            <a:cxnLst/>
            <a:rect l="l" t="t" r="r" b="b"/>
            <a:pathLst>
              <a:path w="5903724" h="6858000">
                <a:moveTo>
                  <a:pt x="0" y="0"/>
                </a:moveTo>
                <a:lnTo>
                  <a:pt x="5886178" y="0"/>
                </a:lnTo>
                <a:lnTo>
                  <a:pt x="5890522" y="42009"/>
                </a:lnTo>
                <a:cubicBezTo>
                  <a:pt x="5948302" y="788432"/>
                  <a:pt x="5795211" y="5194623"/>
                  <a:pt x="5836720" y="6279216"/>
                </a:cubicBezTo>
                <a:cubicBezTo>
                  <a:pt x="5842686" y="6384211"/>
                  <a:pt x="5845802" y="6526851"/>
                  <a:pt x="5846540" y="6699667"/>
                </a:cubicBezTo>
                <a:lnTo>
                  <a:pt x="5846508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AD6BD8-36A9-6C7B-0B94-2669008655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9000" y="535748"/>
            <a:ext cx="5675520" cy="4392890"/>
          </a:xfrm>
        </p:spPr>
        <p:txBody>
          <a:bodyPr vert="horz" lIns="0" tIns="0" rIns="0" bIns="0" rtlCol="0" anchor="t">
            <a:noAutofit/>
          </a:bodyPr>
          <a:lstStyle/>
          <a:p>
            <a:pPr>
              <a:lnSpc>
                <a:spcPct val="110000"/>
              </a:lnSpc>
            </a:pPr>
            <a:r>
              <a:rPr lang="en-US" sz="1600" dirty="0">
                <a:ea typeface="+mn-lt"/>
                <a:cs typeface="+mn-lt"/>
              </a:rPr>
              <a:t>В </a:t>
            </a:r>
            <a:r>
              <a:rPr lang="en-US" sz="1600" dirty="0" err="1">
                <a:ea typeface="+mn-lt"/>
                <a:cs typeface="+mn-lt"/>
              </a:rPr>
              <a:t>день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dirty="0" err="1">
                <a:ea typeface="+mn-lt"/>
                <a:cs typeface="+mn-lt"/>
              </a:rPr>
              <a:t>свадьбы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dirty="0" err="1">
                <a:ea typeface="+mn-lt"/>
                <a:cs typeface="+mn-lt"/>
              </a:rPr>
              <a:t>молодые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dirty="0" err="1">
                <a:ea typeface="+mn-lt"/>
                <a:cs typeface="+mn-lt"/>
              </a:rPr>
              <a:t>находятся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dirty="0" err="1">
                <a:ea typeface="+mn-lt"/>
                <a:cs typeface="+mn-lt"/>
              </a:rPr>
              <a:t>порознь</a:t>
            </a:r>
            <a:r>
              <a:rPr lang="en-US" sz="1600" dirty="0">
                <a:ea typeface="+mn-lt"/>
                <a:cs typeface="+mn-lt"/>
              </a:rPr>
              <a:t>, </a:t>
            </a:r>
            <a:r>
              <a:rPr lang="en-US" sz="1600" dirty="0" err="1">
                <a:ea typeface="+mn-lt"/>
                <a:cs typeface="+mn-lt"/>
              </a:rPr>
              <a:t>ведь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dirty="0" err="1">
                <a:ea typeface="+mn-lt"/>
                <a:cs typeface="+mn-lt"/>
              </a:rPr>
              <a:t>видеть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dirty="0" err="1">
                <a:ea typeface="+mn-lt"/>
                <a:cs typeface="+mn-lt"/>
              </a:rPr>
              <a:t>невесту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dirty="0" err="1">
                <a:ea typeface="+mn-lt"/>
                <a:cs typeface="+mn-lt"/>
              </a:rPr>
              <a:t>до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dirty="0" err="1">
                <a:ea typeface="+mn-lt"/>
                <a:cs typeface="+mn-lt"/>
              </a:rPr>
              <a:t>церемонии</a:t>
            </a:r>
            <a:r>
              <a:rPr lang="en-US" sz="1600" dirty="0">
                <a:ea typeface="+mn-lt"/>
                <a:cs typeface="+mn-lt"/>
              </a:rPr>
              <a:t> – </a:t>
            </a:r>
            <a:r>
              <a:rPr lang="en-US" sz="1600" dirty="0" err="1">
                <a:ea typeface="+mn-lt"/>
                <a:cs typeface="+mn-lt"/>
              </a:rPr>
              <a:t>это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dirty="0" err="1">
                <a:ea typeface="+mn-lt"/>
                <a:cs typeface="+mn-lt"/>
              </a:rPr>
              <a:t>плохая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dirty="0" err="1">
                <a:ea typeface="+mn-lt"/>
                <a:cs typeface="+mn-lt"/>
              </a:rPr>
              <a:t>примета</a:t>
            </a:r>
            <a:r>
              <a:rPr lang="en-US" sz="1600" dirty="0">
                <a:ea typeface="+mn-lt"/>
                <a:cs typeface="+mn-lt"/>
              </a:rPr>
              <a:t>. </a:t>
            </a:r>
            <a:r>
              <a:rPr lang="en-US" sz="1600" dirty="0" err="1">
                <a:ea typeface="+mn-lt"/>
                <a:cs typeface="+mn-lt"/>
              </a:rPr>
              <a:t>Жених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dirty="0" err="1">
                <a:ea typeface="+mn-lt"/>
                <a:cs typeface="+mn-lt"/>
              </a:rPr>
              <a:t>пребывает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dirty="0" err="1">
                <a:ea typeface="+mn-lt"/>
                <a:cs typeface="+mn-lt"/>
              </a:rPr>
              <a:t>первым</a:t>
            </a:r>
            <a:r>
              <a:rPr lang="en-US" sz="1600" dirty="0">
                <a:ea typeface="+mn-lt"/>
                <a:cs typeface="+mn-lt"/>
              </a:rPr>
              <a:t> и </a:t>
            </a:r>
            <a:r>
              <a:rPr lang="en-US" sz="1600" dirty="0" err="1">
                <a:ea typeface="+mn-lt"/>
                <a:cs typeface="+mn-lt"/>
              </a:rPr>
              <a:t>ждет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dirty="0" err="1">
                <a:ea typeface="+mn-lt"/>
                <a:cs typeface="+mn-lt"/>
              </a:rPr>
              <a:t>молодую</a:t>
            </a:r>
            <a:r>
              <a:rPr lang="en-US" sz="1600" dirty="0">
                <a:ea typeface="+mn-lt"/>
                <a:cs typeface="+mn-lt"/>
              </a:rPr>
              <a:t> у </a:t>
            </a:r>
            <a:r>
              <a:rPr lang="en-US" sz="1600" dirty="0" err="1">
                <a:ea typeface="+mn-lt"/>
                <a:cs typeface="+mn-lt"/>
              </a:rPr>
              <a:t>алтаря</a:t>
            </a:r>
            <a:r>
              <a:rPr lang="en-US" sz="1600" dirty="0">
                <a:ea typeface="+mn-lt"/>
                <a:cs typeface="+mn-lt"/>
              </a:rPr>
              <a:t>. </a:t>
            </a:r>
            <a:r>
              <a:rPr lang="en-US" sz="1600" dirty="0" err="1">
                <a:ea typeface="+mn-lt"/>
                <a:cs typeface="+mn-lt"/>
              </a:rPr>
              <a:t>Невеста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dirty="0" err="1">
                <a:ea typeface="+mn-lt"/>
                <a:cs typeface="+mn-lt"/>
              </a:rPr>
              <a:t>пребывает</a:t>
            </a:r>
            <a:r>
              <a:rPr lang="en-US" sz="1600" dirty="0">
                <a:ea typeface="+mn-lt"/>
                <a:cs typeface="+mn-lt"/>
              </a:rPr>
              <a:t> к </a:t>
            </a:r>
            <a:r>
              <a:rPr lang="en-US" sz="1600" dirty="0" err="1">
                <a:ea typeface="+mn-lt"/>
                <a:cs typeface="+mn-lt"/>
              </a:rPr>
              <a:t>месту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dirty="0" err="1">
                <a:ea typeface="+mn-lt"/>
                <a:cs typeface="+mn-lt"/>
              </a:rPr>
              <a:t>церемонии</a:t>
            </a:r>
            <a:r>
              <a:rPr lang="en-US" sz="1600" dirty="0">
                <a:ea typeface="+mn-lt"/>
                <a:cs typeface="+mn-lt"/>
              </a:rPr>
              <a:t>, и </a:t>
            </a:r>
            <a:r>
              <a:rPr lang="en-US" sz="1600" dirty="0" err="1">
                <a:ea typeface="+mn-lt"/>
                <a:cs typeface="+mn-lt"/>
              </a:rPr>
              <a:t>все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dirty="0" err="1">
                <a:ea typeface="+mn-lt"/>
                <a:cs typeface="+mn-lt"/>
              </a:rPr>
              <a:t>начинается</a:t>
            </a:r>
            <a:r>
              <a:rPr lang="en-US" sz="1600" dirty="0">
                <a:ea typeface="+mn-lt"/>
                <a:cs typeface="+mn-lt"/>
              </a:rPr>
              <a:t>. </a:t>
            </a:r>
            <a:r>
              <a:rPr lang="en-US" sz="1600" dirty="0" err="1">
                <a:ea typeface="+mn-lt"/>
                <a:cs typeface="+mn-lt"/>
              </a:rPr>
              <a:t>Во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dirty="0" err="1">
                <a:ea typeface="+mn-lt"/>
                <a:cs typeface="+mn-lt"/>
              </a:rPr>
              <a:t>время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dirty="0" err="1">
                <a:ea typeface="+mn-lt"/>
                <a:cs typeface="+mn-lt"/>
              </a:rPr>
              <a:t>ее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dirty="0" err="1">
                <a:ea typeface="+mn-lt"/>
                <a:cs typeface="+mn-lt"/>
              </a:rPr>
              <a:t>шествия</a:t>
            </a:r>
            <a:r>
              <a:rPr lang="en-US" sz="1600" dirty="0">
                <a:ea typeface="+mn-lt"/>
                <a:cs typeface="+mn-lt"/>
              </a:rPr>
              <a:t> к </a:t>
            </a:r>
            <a:r>
              <a:rPr lang="en-US" sz="1600" dirty="0" err="1">
                <a:ea typeface="+mn-lt"/>
                <a:cs typeface="+mn-lt"/>
              </a:rPr>
              <a:t>алтарю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dirty="0" err="1">
                <a:ea typeface="+mn-lt"/>
                <a:cs typeface="+mn-lt"/>
              </a:rPr>
              <a:t>под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dirty="0" err="1">
                <a:ea typeface="+mn-lt"/>
                <a:cs typeface="+mn-lt"/>
              </a:rPr>
              <a:t>руку</a:t>
            </a:r>
            <a:r>
              <a:rPr lang="en-US" sz="1600" dirty="0">
                <a:ea typeface="+mn-lt"/>
                <a:cs typeface="+mn-lt"/>
              </a:rPr>
              <a:t> с </a:t>
            </a:r>
            <a:r>
              <a:rPr lang="en-US" sz="1600" dirty="0" err="1">
                <a:ea typeface="+mn-lt"/>
                <a:cs typeface="+mn-lt"/>
              </a:rPr>
              <a:t>отцом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dirty="0" err="1">
                <a:ea typeface="+mn-lt"/>
                <a:cs typeface="+mn-lt"/>
              </a:rPr>
              <a:t>или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dirty="0" err="1">
                <a:ea typeface="+mn-lt"/>
                <a:cs typeface="+mn-lt"/>
              </a:rPr>
              <a:t>другим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dirty="0" err="1">
                <a:ea typeface="+mn-lt"/>
                <a:cs typeface="+mn-lt"/>
              </a:rPr>
              <a:t>близким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dirty="0" err="1">
                <a:ea typeface="+mn-lt"/>
                <a:cs typeface="+mn-lt"/>
              </a:rPr>
              <a:t>родственником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dirty="0" err="1">
                <a:ea typeface="+mn-lt"/>
                <a:cs typeface="+mn-lt"/>
              </a:rPr>
              <a:t>мужского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dirty="0" err="1">
                <a:ea typeface="+mn-lt"/>
                <a:cs typeface="+mn-lt"/>
              </a:rPr>
              <a:t>пола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dirty="0" err="1">
                <a:ea typeface="+mn-lt"/>
                <a:cs typeface="+mn-lt"/>
              </a:rPr>
              <a:t>обязательно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dirty="0" err="1">
                <a:ea typeface="+mn-lt"/>
                <a:cs typeface="+mn-lt"/>
              </a:rPr>
              <a:t>играет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dirty="0" err="1">
                <a:ea typeface="+mn-lt"/>
                <a:cs typeface="+mn-lt"/>
              </a:rPr>
              <a:t>живая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dirty="0" err="1">
                <a:ea typeface="+mn-lt"/>
                <a:cs typeface="+mn-lt"/>
              </a:rPr>
              <a:t>музыка</a:t>
            </a:r>
            <a:r>
              <a:rPr lang="en-US" sz="1600" dirty="0">
                <a:ea typeface="+mn-lt"/>
                <a:cs typeface="+mn-lt"/>
              </a:rPr>
              <a:t>, а </a:t>
            </a:r>
            <a:r>
              <a:rPr lang="en-US" sz="1600" dirty="0" err="1">
                <a:ea typeface="+mn-lt"/>
                <a:cs typeface="+mn-lt"/>
              </a:rPr>
              <a:t>впереди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dirty="0" err="1">
                <a:ea typeface="+mn-lt"/>
                <a:cs typeface="+mn-lt"/>
              </a:rPr>
              <a:t>идут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dirty="0" err="1">
                <a:ea typeface="+mn-lt"/>
                <a:cs typeface="+mn-lt"/>
              </a:rPr>
              <a:t>девочки</a:t>
            </a:r>
            <a:r>
              <a:rPr lang="en-US" sz="1600" dirty="0">
                <a:ea typeface="+mn-lt"/>
                <a:cs typeface="+mn-lt"/>
              </a:rPr>
              <a:t> и </a:t>
            </a:r>
            <a:r>
              <a:rPr lang="en-US" sz="1600" dirty="0" err="1">
                <a:ea typeface="+mn-lt"/>
                <a:cs typeface="+mn-lt"/>
              </a:rPr>
              <a:t>разбрасывают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dirty="0" err="1">
                <a:ea typeface="+mn-lt"/>
                <a:cs typeface="+mn-lt"/>
              </a:rPr>
              <a:t>лепестки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dirty="0" err="1">
                <a:ea typeface="+mn-lt"/>
                <a:cs typeface="+mn-lt"/>
              </a:rPr>
              <a:t>роз</a:t>
            </a:r>
            <a:r>
              <a:rPr lang="en-US" sz="1600" dirty="0">
                <a:ea typeface="+mn-lt"/>
                <a:cs typeface="+mn-lt"/>
              </a:rPr>
              <a:t>, </a:t>
            </a:r>
            <a:r>
              <a:rPr lang="en-US" sz="1600" dirty="0" err="1">
                <a:ea typeface="+mn-lt"/>
                <a:cs typeface="+mn-lt"/>
              </a:rPr>
              <a:t>чтобы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dirty="0" err="1">
                <a:ea typeface="+mn-lt"/>
                <a:cs typeface="+mn-lt"/>
              </a:rPr>
              <a:t>ее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dirty="0" err="1">
                <a:ea typeface="+mn-lt"/>
                <a:cs typeface="+mn-lt"/>
              </a:rPr>
              <a:t>дорога</a:t>
            </a:r>
            <a:r>
              <a:rPr lang="en-US" sz="1600" dirty="0">
                <a:ea typeface="+mn-lt"/>
                <a:cs typeface="+mn-lt"/>
              </a:rPr>
              <a:t> к </a:t>
            </a:r>
            <a:r>
              <a:rPr lang="en-US" sz="1600" dirty="0" err="1">
                <a:ea typeface="+mn-lt"/>
                <a:cs typeface="+mn-lt"/>
              </a:rPr>
              <a:t>семейной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dirty="0" err="1">
                <a:ea typeface="+mn-lt"/>
                <a:cs typeface="+mn-lt"/>
              </a:rPr>
              <a:t>жизни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dirty="0" err="1">
                <a:ea typeface="+mn-lt"/>
                <a:cs typeface="+mn-lt"/>
              </a:rPr>
              <a:t>была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dirty="0" err="1">
                <a:ea typeface="+mn-lt"/>
                <a:cs typeface="+mn-lt"/>
              </a:rPr>
              <a:t>благополучной</a:t>
            </a:r>
            <a:r>
              <a:rPr lang="en-US" sz="1600" dirty="0">
                <a:ea typeface="+mn-lt"/>
                <a:cs typeface="+mn-lt"/>
              </a:rPr>
              <a:t>. </a:t>
            </a:r>
            <a:r>
              <a:rPr lang="en-US" sz="1600" dirty="0" err="1">
                <a:ea typeface="+mn-lt"/>
                <a:cs typeface="+mn-lt"/>
              </a:rPr>
              <a:t>Ни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dirty="0" err="1">
                <a:ea typeface="+mn-lt"/>
                <a:cs typeface="+mn-lt"/>
              </a:rPr>
              <a:t>одна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dirty="0" err="1">
                <a:ea typeface="+mn-lt"/>
                <a:cs typeface="+mn-lt"/>
              </a:rPr>
              <a:t>церемония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dirty="0" err="1">
                <a:ea typeface="+mn-lt"/>
                <a:cs typeface="+mn-lt"/>
              </a:rPr>
              <a:t>не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dirty="0" err="1">
                <a:ea typeface="+mn-lt"/>
                <a:cs typeface="+mn-lt"/>
              </a:rPr>
              <a:t>обходится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dirty="0" err="1">
                <a:ea typeface="+mn-lt"/>
                <a:cs typeface="+mn-lt"/>
              </a:rPr>
              <a:t>без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dirty="0" err="1">
                <a:ea typeface="+mn-lt"/>
                <a:cs typeface="+mn-lt"/>
              </a:rPr>
              <a:t>трогательного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dirty="0" err="1">
                <a:ea typeface="+mn-lt"/>
                <a:cs typeface="+mn-lt"/>
              </a:rPr>
              <a:t>зачитывая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dirty="0" err="1">
                <a:ea typeface="+mn-lt"/>
                <a:cs typeface="+mn-lt"/>
              </a:rPr>
              <a:t>клятв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dirty="0" err="1">
                <a:ea typeface="+mn-lt"/>
                <a:cs typeface="+mn-lt"/>
              </a:rPr>
              <a:t>верности</a:t>
            </a:r>
            <a:r>
              <a:rPr lang="en-US" sz="1600" dirty="0">
                <a:ea typeface="+mn-lt"/>
                <a:cs typeface="+mn-lt"/>
              </a:rPr>
              <a:t>, </a:t>
            </a:r>
            <a:r>
              <a:rPr lang="en-US" sz="1600" dirty="0" err="1">
                <a:ea typeface="+mn-lt"/>
                <a:cs typeface="+mn-lt"/>
              </a:rPr>
              <a:t>которые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dirty="0" err="1">
                <a:ea typeface="+mn-lt"/>
                <a:cs typeface="+mn-lt"/>
              </a:rPr>
              <a:t>молодожены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dirty="0" err="1">
                <a:ea typeface="+mn-lt"/>
                <a:cs typeface="+mn-lt"/>
              </a:rPr>
              <a:t>заранее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dirty="0" err="1">
                <a:ea typeface="+mn-lt"/>
                <a:cs typeface="+mn-lt"/>
              </a:rPr>
              <a:t>пишут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dirty="0" err="1">
                <a:ea typeface="+mn-lt"/>
                <a:cs typeface="+mn-lt"/>
              </a:rPr>
              <a:t>друг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dirty="0" err="1">
                <a:ea typeface="+mn-lt"/>
                <a:cs typeface="+mn-lt"/>
              </a:rPr>
              <a:t>для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dirty="0" err="1">
                <a:ea typeface="+mn-lt"/>
                <a:cs typeface="+mn-lt"/>
              </a:rPr>
              <a:t>друга.После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dirty="0" err="1">
                <a:ea typeface="+mn-lt"/>
                <a:cs typeface="+mn-lt"/>
              </a:rPr>
              <a:t>окончания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dirty="0" err="1">
                <a:ea typeface="+mn-lt"/>
                <a:cs typeface="+mn-lt"/>
              </a:rPr>
              <a:t>церемонии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dirty="0" err="1">
                <a:ea typeface="+mn-lt"/>
                <a:cs typeface="+mn-lt"/>
              </a:rPr>
              <a:t>молодых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dirty="0" err="1">
                <a:ea typeface="+mn-lt"/>
                <a:cs typeface="+mn-lt"/>
              </a:rPr>
              <a:t>осыпают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dirty="0" err="1">
                <a:ea typeface="+mn-lt"/>
                <a:cs typeface="+mn-lt"/>
              </a:rPr>
              <a:t>крашеным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dirty="0" err="1">
                <a:ea typeface="+mn-lt"/>
                <a:cs typeface="+mn-lt"/>
              </a:rPr>
              <a:t>рисом</a:t>
            </a:r>
            <a:r>
              <a:rPr lang="en-US" sz="1600" dirty="0">
                <a:ea typeface="+mn-lt"/>
                <a:cs typeface="+mn-lt"/>
              </a:rPr>
              <a:t> и </a:t>
            </a:r>
            <a:r>
              <a:rPr lang="en-US" sz="1600" dirty="0" err="1">
                <a:ea typeface="+mn-lt"/>
                <a:cs typeface="+mn-lt"/>
              </a:rPr>
              <a:t>конфетти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dirty="0" err="1">
                <a:ea typeface="+mn-lt"/>
                <a:cs typeface="+mn-lt"/>
              </a:rPr>
              <a:t>на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dirty="0" err="1">
                <a:ea typeface="+mn-lt"/>
                <a:cs typeface="+mn-lt"/>
              </a:rPr>
              <a:t>счастье</a:t>
            </a:r>
            <a:r>
              <a:rPr lang="en-US" sz="1600" dirty="0">
                <a:ea typeface="+mn-lt"/>
                <a:cs typeface="+mn-lt"/>
              </a:rPr>
              <a:t>. </a:t>
            </a:r>
            <a:r>
              <a:rPr lang="en-US" sz="1600" dirty="0" err="1">
                <a:ea typeface="+mn-lt"/>
                <a:cs typeface="+mn-lt"/>
              </a:rPr>
              <a:t>Молодожены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dirty="0" err="1">
                <a:ea typeface="+mn-lt"/>
                <a:cs typeface="+mn-lt"/>
              </a:rPr>
              <a:t>подходят</a:t>
            </a:r>
            <a:r>
              <a:rPr lang="en-US" sz="1600" dirty="0">
                <a:ea typeface="+mn-lt"/>
                <a:cs typeface="+mn-lt"/>
              </a:rPr>
              <a:t> к </a:t>
            </a:r>
            <a:r>
              <a:rPr lang="en-US" sz="1600" dirty="0" err="1">
                <a:ea typeface="+mn-lt"/>
                <a:cs typeface="+mn-lt"/>
              </a:rPr>
              <a:t>машине</a:t>
            </a:r>
            <a:r>
              <a:rPr lang="en-US" sz="1600" dirty="0">
                <a:ea typeface="+mn-lt"/>
                <a:cs typeface="+mn-lt"/>
              </a:rPr>
              <a:t>. К </a:t>
            </a:r>
            <a:r>
              <a:rPr lang="en-US" sz="1600" dirty="0" err="1">
                <a:ea typeface="+mn-lt"/>
                <a:cs typeface="+mn-lt"/>
              </a:rPr>
              <a:t>ее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dirty="0" err="1">
                <a:ea typeface="+mn-lt"/>
                <a:cs typeface="+mn-lt"/>
              </a:rPr>
              <a:t>бамперу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dirty="0" err="1">
                <a:ea typeface="+mn-lt"/>
                <a:cs typeface="+mn-lt"/>
              </a:rPr>
              <a:t>могут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dirty="0" err="1">
                <a:ea typeface="+mn-lt"/>
                <a:cs typeface="+mn-lt"/>
              </a:rPr>
              <a:t>быть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dirty="0" err="1">
                <a:ea typeface="+mn-lt"/>
                <a:cs typeface="+mn-lt"/>
              </a:rPr>
              <a:t>привязаны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dirty="0" err="1">
                <a:ea typeface="+mn-lt"/>
                <a:cs typeface="+mn-lt"/>
              </a:rPr>
              <a:t>башмаки</a:t>
            </a:r>
            <a:r>
              <a:rPr lang="en-US" sz="1600" dirty="0">
                <a:ea typeface="+mn-lt"/>
                <a:cs typeface="+mn-lt"/>
              </a:rPr>
              <a:t> – </a:t>
            </a:r>
            <a:r>
              <a:rPr lang="en-US" sz="1600" dirty="0" err="1">
                <a:ea typeface="+mn-lt"/>
                <a:cs typeface="+mn-lt"/>
              </a:rPr>
              <a:t>это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dirty="0" err="1">
                <a:ea typeface="+mn-lt"/>
                <a:cs typeface="+mn-lt"/>
              </a:rPr>
              <a:t>дань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dirty="0" err="1">
                <a:ea typeface="+mn-lt"/>
                <a:cs typeface="+mn-lt"/>
              </a:rPr>
              <a:t>старым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dirty="0" err="1">
                <a:ea typeface="+mn-lt"/>
                <a:cs typeface="+mn-lt"/>
              </a:rPr>
              <a:t>традициям</a:t>
            </a:r>
            <a:r>
              <a:rPr lang="en-US" sz="1600" dirty="0">
                <a:ea typeface="+mn-lt"/>
                <a:cs typeface="+mn-lt"/>
              </a:rPr>
              <a:t>, </a:t>
            </a:r>
            <a:r>
              <a:rPr lang="en-US" sz="1600" dirty="0" err="1">
                <a:ea typeface="+mn-lt"/>
                <a:cs typeface="+mn-lt"/>
              </a:rPr>
              <a:t>когда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dirty="0" err="1">
                <a:ea typeface="+mn-lt"/>
                <a:cs typeface="+mn-lt"/>
              </a:rPr>
              <a:t>молодожены</a:t>
            </a:r>
            <a:r>
              <a:rPr lang="en-US" sz="1600" dirty="0">
                <a:ea typeface="+mn-lt"/>
                <a:cs typeface="+mn-lt"/>
              </a:rPr>
              <a:t>, </a:t>
            </a:r>
            <a:r>
              <a:rPr lang="en-US" sz="1600" dirty="0" err="1">
                <a:ea typeface="+mn-lt"/>
                <a:cs typeface="+mn-lt"/>
              </a:rPr>
              <a:t>отъезжая</a:t>
            </a:r>
            <a:r>
              <a:rPr lang="en-US" sz="1600" dirty="0">
                <a:ea typeface="+mn-lt"/>
                <a:cs typeface="+mn-lt"/>
              </a:rPr>
              <a:t>, </a:t>
            </a:r>
            <a:r>
              <a:rPr lang="en-US" sz="1600" dirty="0" err="1">
                <a:ea typeface="+mn-lt"/>
                <a:cs typeface="+mn-lt"/>
              </a:rPr>
              <a:t>выбрасывали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dirty="0" err="1">
                <a:ea typeface="+mn-lt"/>
                <a:cs typeface="+mn-lt"/>
              </a:rPr>
              <a:t>из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dirty="0" err="1">
                <a:ea typeface="+mn-lt"/>
                <a:cs typeface="+mn-lt"/>
              </a:rPr>
              <a:t>окна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dirty="0" err="1">
                <a:ea typeface="+mn-lt"/>
                <a:cs typeface="+mn-lt"/>
              </a:rPr>
              <a:t>старый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dirty="0" err="1">
                <a:ea typeface="+mn-lt"/>
                <a:cs typeface="+mn-lt"/>
              </a:rPr>
              <a:t>башмак</a:t>
            </a:r>
            <a:r>
              <a:rPr lang="en-US" sz="1600" dirty="0">
                <a:ea typeface="+mn-lt"/>
                <a:cs typeface="+mn-lt"/>
              </a:rPr>
              <a:t>. И </a:t>
            </a:r>
            <a:r>
              <a:rPr lang="en-US" sz="1600" dirty="0" err="1">
                <a:ea typeface="+mn-lt"/>
                <a:cs typeface="+mn-lt"/>
              </a:rPr>
              <a:t>кто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dirty="0" err="1">
                <a:ea typeface="+mn-lt"/>
                <a:cs typeface="+mn-lt"/>
              </a:rPr>
              <a:t>его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dirty="0" err="1">
                <a:ea typeface="+mn-lt"/>
                <a:cs typeface="+mn-lt"/>
              </a:rPr>
              <a:t>поймает</a:t>
            </a:r>
            <a:r>
              <a:rPr lang="en-US" sz="1600" dirty="0">
                <a:ea typeface="+mn-lt"/>
                <a:cs typeface="+mn-lt"/>
              </a:rPr>
              <a:t>, </a:t>
            </a:r>
            <a:r>
              <a:rPr lang="en-US" sz="1600" dirty="0" err="1">
                <a:ea typeface="+mn-lt"/>
                <a:cs typeface="+mn-lt"/>
              </a:rPr>
              <a:t>тот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dirty="0" err="1">
                <a:ea typeface="+mn-lt"/>
                <a:cs typeface="+mn-lt"/>
              </a:rPr>
              <a:t>будет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dirty="0" err="1">
                <a:ea typeface="+mn-lt"/>
                <a:cs typeface="+mn-lt"/>
              </a:rPr>
              <a:t>счастливым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dirty="0" err="1">
                <a:ea typeface="+mn-lt"/>
                <a:cs typeface="+mn-lt"/>
              </a:rPr>
              <a:t>весь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dirty="0" err="1">
                <a:ea typeface="+mn-lt"/>
                <a:cs typeface="+mn-lt"/>
              </a:rPr>
              <a:t>год</a:t>
            </a:r>
            <a:r>
              <a:rPr lang="en-US" sz="1600" dirty="0">
                <a:ea typeface="+mn-lt"/>
                <a:cs typeface="+mn-lt"/>
              </a:rPr>
              <a:t>.</a:t>
            </a:r>
            <a:endParaRPr lang="en-US" sz="1600" dirty="0">
              <a:solidFill>
                <a:srgbClr val="FFFFFF">
                  <a:alpha val="58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7940151"/>
      </p:ext>
    </p:extLst>
  </p:cSld>
  <p:clrMapOvr>
    <a:masterClrMapping/>
  </p:clrMapOvr>
</p:sld>
</file>

<file path=ppt/theme/theme1.xml><?xml version="1.0" encoding="utf-8"?>
<a:theme xmlns:a="http://schemas.openxmlformats.org/drawingml/2006/main" name="BlobVTI">
  <a:themeElements>
    <a:clrScheme name="AnalogousFromLightSeedLeftStep">
      <a:dk1>
        <a:srgbClr val="000000"/>
      </a:dk1>
      <a:lt1>
        <a:srgbClr val="FFFFFF"/>
      </a:lt1>
      <a:dk2>
        <a:srgbClr val="41242B"/>
      </a:dk2>
      <a:lt2>
        <a:srgbClr val="E2E7E8"/>
      </a:lt2>
      <a:accent1>
        <a:srgbClr val="DB9081"/>
      </a:accent1>
      <a:accent2>
        <a:srgbClr val="D36681"/>
      </a:accent2>
      <a:accent3>
        <a:srgbClr val="DB81BD"/>
      </a:accent3>
      <a:accent4>
        <a:srgbClr val="CA66D3"/>
      </a:accent4>
      <a:accent5>
        <a:srgbClr val="AE81DB"/>
      </a:accent5>
      <a:accent6>
        <a:srgbClr val="6F66D3"/>
      </a:accent6>
      <a:hlink>
        <a:srgbClr val="5A8B95"/>
      </a:hlink>
      <a:folHlink>
        <a:srgbClr val="7F7F7F"/>
      </a:folHlink>
    </a:clrScheme>
    <a:fontScheme name="Blob">
      <a:majorFont>
        <a:latin typeface="The Hand Extrablack"/>
        <a:ea typeface=""/>
        <a:cs typeface=""/>
      </a:majorFont>
      <a:minorFont>
        <a:latin typeface="Sagona Book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lobVTI" id="{06D3AACF-B619-4265-899F-5E2FB3A445D5}" vid="{F5918863-BA1A-4735-81A8-3E7BFBDA8478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TF00001246</Template>
  <TotalTime>0</TotalTime>
  <Words>1</Words>
  <Application>Microsoft Office PowerPoint</Application>
  <PresentationFormat>Widescreen</PresentationFormat>
  <Paragraphs>1</Paragraphs>
  <Slides>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BlobVTI</vt:lpstr>
      <vt:lpstr>Свадебные традиции АНГЛИИ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/>
  <cp:revision>54</cp:revision>
  <dcterms:created xsi:type="dcterms:W3CDTF">2022-11-15T04:16:09Z</dcterms:created>
  <dcterms:modified xsi:type="dcterms:W3CDTF">2022-11-15T04:38:54Z</dcterms:modified>
</cp:coreProperties>
</file>