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100" d="100"/>
          <a:sy n="100" d="100"/>
        </p:scale>
        <p:origin x="-72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A4A82-D5B0-48EF-974A-5E8AEB0AD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43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DABCC-1AF0-4F39-86E7-983E603FBA9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5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2F927-4B95-40E2-8BB5-EF2FC4799BA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23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7D601-9CC0-485D-AFF7-A88EE99DCE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8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CF598-1640-43CF-8EAE-0C136E0A893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66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5E41D-6026-4C58-BDDD-DB1DBABBB9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10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29013-9BEC-4986-9D78-11C554DBD61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721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D5D00-4B62-45E4-9ADD-4506647DF1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257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7037A-6B36-4052-A4E6-38312F3D438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104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1CA91-879B-45AC-A2CB-E1386B6A5C7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1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9B07F-8502-4037-9646-00794B1F129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21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7CF0F6E-46FA-486B-968B-0259078C3D6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26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o.nios.ru/old/releases_imgs/ruzyaz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1151706"/>
            <a:ext cx="10225136" cy="82089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Кольцо 2"/>
          <p:cNvSpPr/>
          <p:nvPr/>
        </p:nvSpPr>
        <p:spPr>
          <a:xfrm>
            <a:off x="1691680" y="1700808"/>
            <a:ext cx="6408712" cy="3600400"/>
          </a:xfrm>
          <a:prstGeom prst="donut">
            <a:avLst>
              <a:gd name="adj" fmla="val 530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12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250825" y="476250"/>
            <a:ext cx="85693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287338" y="2636838"/>
            <a:ext cx="8569325" cy="0"/>
          </a:xfrm>
          <a:prstGeom prst="line">
            <a:avLst/>
          </a:prstGeom>
          <a:noFill/>
          <a:ln w="57150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250825" y="4868863"/>
            <a:ext cx="85693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4112" name="Group 16"/>
          <p:cNvGrpSpPr>
            <a:grpSpLocks/>
          </p:cNvGrpSpPr>
          <p:nvPr/>
        </p:nvGrpSpPr>
        <p:grpSpPr bwMode="auto">
          <a:xfrm>
            <a:off x="827584" y="531737"/>
            <a:ext cx="2503487" cy="4313238"/>
            <a:chOff x="3061" y="350"/>
            <a:chExt cx="1577" cy="2717"/>
          </a:xfrm>
        </p:grpSpPr>
        <p:sp>
          <p:nvSpPr>
            <p:cNvPr id="4108" name="AutoShape 12"/>
            <p:cNvSpPr>
              <a:spLocks noChangeArrowheads="1"/>
            </p:cNvSpPr>
            <p:nvPr/>
          </p:nvSpPr>
          <p:spPr bwMode="auto">
            <a:xfrm>
              <a:off x="3061" y="2160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1367641">
              <a:off x="3334" y="1661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3130" y="350"/>
              <a:ext cx="1508" cy="1829"/>
            </a:xfrm>
            <a:custGeom>
              <a:avLst/>
              <a:gdLst>
                <a:gd name="T0" fmla="*/ 0 w 1508"/>
                <a:gd name="T1" fmla="*/ 1829 h 1829"/>
                <a:gd name="T2" fmla="*/ 1153 w 1508"/>
                <a:gd name="T3" fmla="*/ 774 h 1829"/>
                <a:gd name="T4" fmla="*/ 1459 w 1508"/>
                <a:gd name="T5" fmla="*/ 365 h 1829"/>
                <a:gd name="T6" fmla="*/ 1450 w 1508"/>
                <a:gd name="T7" fmla="*/ 49 h 1829"/>
                <a:gd name="T8" fmla="*/ 1218 w 1508"/>
                <a:gd name="T9" fmla="*/ 68 h 1829"/>
                <a:gd name="T10" fmla="*/ 911 w 1508"/>
                <a:gd name="T11" fmla="*/ 403 h 1829"/>
                <a:gd name="T12" fmla="*/ 289 w 1508"/>
                <a:gd name="T13" fmla="*/ 1777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8" h="1829">
                  <a:moveTo>
                    <a:pt x="0" y="1829"/>
                  </a:moveTo>
                  <a:cubicBezTo>
                    <a:pt x="192" y="1653"/>
                    <a:pt x="910" y="1018"/>
                    <a:pt x="1153" y="774"/>
                  </a:cubicBezTo>
                  <a:cubicBezTo>
                    <a:pt x="1396" y="530"/>
                    <a:pt x="1410" y="486"/>
                    <a:pt x="1459" y="365"/>
                  </a:cubicBezTo>
                  <a:cubicBezTo>
                    <a:pt x="1508" y="244"/>
                    <a:pt x="1490" y="98"/>
                    <a:pt x="1450" y="49"/>
                  </a:cubicBezTo>
                  <a:cubicBezTo>
                    <a:pt x="1410" y="0"/>
                    <a:pt x="1308" y="9"/>
                    <a:pt x="1218" y="68"/>
                  </a:cubicBezTo>
                  <a:cubicBezTo>
                    <a:pt x="1128" y="127"/>
                    <a:pt x="1066" y="118"/>
                    <a:pt x="911" y="403"/>
                  </a:cubicBezTo>
                  <a:cubicBezTo>
                    <a:pt x="756" y="688"/>
                    <a:pt x="419" y="1491"/>
                    <a:pt x="289" y="1777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Group 16"/>
          <p:cNvGrpSpPr>
            <a:grpSpLocks/>
          </p:cNvGrpSpPr>
          <p:nvPr/>
        </p:nvGrpSpPr>
        <p:grpSpPr bwMode="auto">
          <a:xfrm>
            <a:off x="5220072" y="2604703"/>
            <a:ext cx="2800350" cy="4194175"/>
            <a:chOff x="3054" y="1664"/>
            <a:chExt cx="1764" cy="2642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054" y="1737"/>
              <a:ext cx="1764" cy="2569"/>
            </a:xfrm>
            <a:custGeom>
              <a:avLst/>
              <a:gdLst>
                <a:gd name="T0" fmla="*/ 1764 w 1764"/>
                <a:gd name="T1" fmla="*/ 741 h 2569"/>
                <a:gd name="T2" fmla="*/ 356 w 1764"/>
                <a:gd name="T3" fmla="*/ 1783 h 2569"/>
                <a:gd name="T4" fmla="*/ 18 w 1764"/>
                <a:gd name="T5" fmla="*/ 2386 h 2569"/>
                <a:gd name="T6" fmla="*/ 466 w 1764"/>
                <a:gd name="T7" fmla="*/ 2295 h 2569"/>
                <a:gd name="T8" fmla="*/ 1210 w 1764"/>
                <a:gd name="T9" fmla="*/ 744 h 2569"/>
                <a:gd name="T10" fmla="*/ 1536 w 1764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4" h="2569">
                  <a:moveTo>
                    <a:pt x="1764" y="741"/>
                  </a:moveTo>
                  <a:cubicBezTo>
                    <a:pt x="1529" y="915"/>
                    <a:pt x="647" y="1509"/>
                    <a:pt x="356" y="1783"/>
                  </a:cubicBezTo>
                  <a:cubicBezTo>
                    <a:pt x="65" y="2057"/>
                    <a:pt x="0" y="2301"/>
                    <a:pt x="18" y="2386"/>
                  </a:cubicBezTo>
                  <a:cubicBezTo>
                    <a:pt x="36" y="2471"/>
                    <a:pt x="267" y="2569"/>
                    <a:pt x="466" y="2295"/>
                  </a:cubicBezTo>
                  <a:cubicBezTo>
                    <a:pt x="665" y="2021"/>
                    <a:pt x="1032" y="1126"/>
                    <a:pt x="1210" y="744"/>
                  </a:cubicBezTo>
                  <a:cubicBezTo>
                    <a:pt x="1388" y="362"/>
                    <a:pt x="1468" y="155"/>
                    <a:pt x="153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>
              <a:off x="4558" y="1707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 rot="1367641">
              <a:off x="3713" y="1664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auto">
            <a:xfrm>
              <a:off x="4332" y="2069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4114" name="AutoShape 18"/>
          <p:cNvSpPr>
            <a:spLocks noChangeArrowheads="1"/>
          </p:cNvSpPr>
          <p:nvPr/>
        </p:nvSpPr>
        <p:spPr bwMode="auto">
          <a:xfrm rot="12875164">
            <a:off x="3775075" y="690563"/>
            <a:ext cx="649288" cy="144462"/>
          </a:xfrm>
          <a:prstGeom prst="homePlate">
            <a:avLst>
              <a:gd name="adj" fmla="val 112363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4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795 0.41434 C -0.25503 0.3348 -0.18211 0.25596 -0.13923 0.19769 C -0.096 0.13919 -0.07882 0.09665 -0.06961 0.06428 C -0.06041 0.03191 -0.06684 0.0007 -0.0835 0.00324 C -0.10017 0.00578 -0.1335 0.00023 -0.16961 0.07908 C -0.20573 0.15815 -0.28142 0.38729 -0.30017 0.47723 C -0.31892 0.56694 -0.29531 0.60509 -0.28211 0.61804 C -0.26892 0.63099 -0.23715 0.58659 -0.221 0.55515 C -0.20486 0.5237 -0.19097 0.46451 -0.18489 0.42914 C -0.17882 0.39376 -0.1802 0.36162 -0.18489 0.3422 C -0.18958 0.32278 -0.20017 0.3089 -0.21267 0.3126 C -0.22517 0.31607 -0.25 0.34752 -0.25989 0.36255 " pathEditMode="relative" rAng="0" ptsTypes="aaaaaaaaaaaa">
                                      <p:cBhvr>
                                        <p:cTn id="6" dur="7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-9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37" presetClass="path" presetSubtype="0" accel="51000" decel="49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674 0.4044 L 0.37552 0.33503 C 0.36875 0.32023 0.3665 0.31445 0.35938 0.30914 C 0.35226 0.30382 0.34046 0.30174 0.3323 0.30289 C 0.32917 0.30682 0.31615 0.30914 0.31042 0.31607 C 0.30469 0.32301 0.3073 0.3163 0.2974 0.3452 L 0.25139 0.48902 L 0.23559 0.5311 L 0.23716 0.57781 L 0.25452 0.60948 L 0.28629 0.6074 L 0.30382 0.58613 L 0.33073 0.53549 L 0.41164 0.31769 " pathEditMode="relative" rAng="0" ptsTypes="FfafaFAAAAAAAF">
                                      <p:cBhvr>
                                        <p:cTn id="9" dur="3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5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37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823 0.32023 L 0.19601 0.85942 C 0.17431 0.83191 0.14514 0.91214 0.16112 0.79376 C 0.16927 0.76047 0.20747 0.70336 0.24532 0.66058 C 0.27865 0.64555 0.37414 0.54497 0.3882 0.53596 L 0.44046 0.48717 " pathEditMode="relative" rAng="0" ptsTypes="FfafFF">
                                      <p:cBhvr>
                                        <p:cTn id="12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295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4" grpId="0" animBg="1"/>
      <p:bldP spid="4114" grpId="1" animBg="1"/>
      <p:bldP spid="411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340768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accent2"/>
                </a:solidFill>
              </a:rPr>
              <a:t>Б   Г   Д   Ж   З   В</a:t>
            </a:r>
          </a:p>
          <a:p>
            <a:endParaRPr lang="ru-RU" sz="7200" b="1" dirty="0">
              <a:solidFill>
                <a:schemeClr val="accent2"/>
              </a:solidFill>
            </a:endParaRPr>
          </a:p>
          <a:p>
            <a:r>
              <a:rPr lang="ru-RU" sz="7200" b="1" dirty="0" smtClean="0">
                <a:solidFill>
                  <a:schemeClr val="accent2"/>
                </a:solidFill>
              </a:rPr>
              <a:t>Т   Ш   Ф   К   П   С</a:t>
            </a:r>
          </a:p>
          <a:p>
            <a:endParaRPr lang="ru-RU" sz="7200" b="1" dirty="0">
              <a:solidFill>
                <a:schemeClr val="accent2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5616" y="2420888"/>
            <a:ext cx="5760640" cy="129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492177" y="2425874"/>
            <a:ext cx="3015927" cy="129115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971600" y="2460526"/>
            <a:ext cx="2578596" cy="12565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492177" y="2304519"/>
            <a:ext cx="2705819" cy="14125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660232" y="2416723"/>
            <a:ext cx="1584176" cy="13003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139952" y="2348880"/>
            <a:ext cx="3848447" cy="13681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5" y="260648"/>
            <a:ext cx="999429" cy="125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7" r="12971"/>
          <a:stretch/>
        </p:blipFill>
        <p:spPr bwMode="auto">
          <a:xfrm>
            <a:off x="7635331" y="346349"/>
            <a:ext cx="921178" cy="117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77" y="5085184"/>
            <a:ext cx="13620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239" y="4869160"/>
            <a:ext cx="14192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26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5295" y="1340768"/>
            <a:ext cx="6984776" cy="1008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ГРИ…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cs typeface="Arial" pitchFamily="34" charset="0"/>
              </a:rPr>
              <a:t>,   АРБУ…,   КЛА…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404664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ПРОБНОЕ ДЕЙСТВИЕ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8" y="4670036"/>
            <a:ext cx="2067325" cy="215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esktop\Гри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64" y="2702084"/>
            <a:ext cx="2162142" cy="16195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Арбуз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5" y="2492896"/>
            <a:ext cx="1908004" cy="19080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218" y="2492896"/>
            <a:ext cx="1835926" cy="18667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72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5295" y="1844824"/>
            <a:ext cx="6984776" cy="10801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cs typeface="Arial" pitchFamily="34" charset="0"/>
              </a:rPr>
              <a:t>ГРИБ,  АРБУЗ,  КЛАД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81402"/>
            <a:ext cx="2376264" cy="2476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90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671876"/>
              </p:ext>
            </p:extLst>
          </p:nvPr>
        </p:nvGraphicFramePr>
        <p:xfrm>
          <a:off x="2123728" y="1700808"/>
          <a:ext cx="5733048" cy="2585846"/>
        </p:xfrm>
        <a:graphic>
          <a:graphicData uri="http://schemas.openxmlformats.org/drawingml/2006/table">
            <a:tbl>
              <a:tblPr firstRow="1" firstCol="1" bandRow="1"/>
              <a:tblGrid>
                <a:gridCol w="2866097"/>
                <a:gridCol w="2866951"/>
              </a:tblGrid>
              <a:tr h="492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детекти</a:t>
                      </a:r>
                      <a:r>
                        <a:rPr lang="ru-RU" sz="2800" u="sng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2800" u="dbl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ы</a:t>
                      </a:r>
                      <a:endParaRPr lang="ru-RU" sz="2000" u="dbl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детекти</a:t>
                      </a:r>
                      <a:r>
                        <a:rPr lang="ru-RU" sz="2800" u="sng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нет детекти</a:t>
                      </a:r>
                      <a:r>
                        <a:rPr lang="ru-RU" sz="2800" u="sng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2800" u="dbl" baseline="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u="dbl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бе</a:t>
                      </a:r>
                      <a:r>
                        <a:rPr lang="ru-RU" sz="2800" u="sng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2800" u="dbl" baseline="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бе</a:t>
                      </a:r>
                      <a:r>
                        <a:rPr lang="ru-RU" sz="2800" u="sng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бе</a:t>
                      </a:r>
                      <a:r>
                        <a:rPr lang="ru-RU" sz="2800" u="sng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2800" u="dbl" baseline="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u="dbl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нет бе</a:t>
                      </a:r>
                      <a:r>
                        <a:rPr lang="ru-RU" sz="2800" u="sng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2800" u="dbl" baseline="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u="dbl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67744" y="260648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ПРОВЕРЬТЕ: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56487"/>
            <a:ext cx="2304256" cy="2401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1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7992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ЭТАЛОН ДЛЯ САМОПРОВЕРКИ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957263"/>
            <a:ext cx="8189913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46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2856"/>
            <a:ext cx="7310239" cy="472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8268" y="4941168"/>
            <a:ext cx="3519487" cy="476250"/>
          </a:xfrm>
          <a:prstGeom prst="rect">
            <a:avLst/>
          </a:prstGeom>
          <a:solidFill>
            <a:schemeClr val="bg1"/>
          </a:solidFill>
          <a:ln w="19050">
            <a:solidFill>
              <a:srgbClr val="0066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Есть ошибки, не понял</a:t>
            </a:r>
            <a:r>
              <a:rPr lang="en-US" sz="2400"/>
              <a:t>.</a:t>
            </a:r>
            <a:endParaRPr lang="ru-RU" sz="24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519" y="3861048"/>
            <a:ext cx="4903787" cy="476250"/>
          </a:xfrm>
          <a:prstGeom prst="rect">
            <a:avLst/>
          </a:prstGeom>
          <a:solidFill>
            <a:schemeClr val="bg1"/>
          </a:solidFill>
          <a:ln w="19050">
            <a:solidFill>
              <a:srgbClr val="0066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Есть ошибки, остались вопросы</a:t>
            </a:r>
            <a:r>
              <a:rPr lang="en-US" sz="2400"/>
              <a:t>.</a:t>
            </a:r>
            <a:endParaRPr lang="ru-RU" sz="24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75949" y="2780928"/>
            <a:ext cx="4789488" cy="476250"/>
          </a:xfrm>
          <a:prstGeom prst="rect">
            <a:avLst/>
          </a:prstGeom>
          <a:solidFill>
            <a:schemeClr val="bg1"/>
          </a:solidFill>
          <a:ln w="19050">
            <a:solidFill>
              <a:srgbClr val="0066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Нет ошибок, остались вопросы</a:t>
            </a:r>
            <a:r>
              <a:rPr lang="en-US" sz="2400"/>
              <a:t>.</a:t>
            </a:r>
            <a:endParaRPr lang="ru-RU" sz="24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97220" y="1656606"/>
            <a:ext cx="6262688" cy="476250"/>
          </a:xfrm>
          <a:prstGeom prst="rect">
            <a:avLst/>
          </a:prstGeom>
          <a:solidFill>
            <a:schemeClr val="bg1"/>
          </a:solidFill>
          <a:ln w="19050">
            <a:solidFill>
              <a:srgbClr val="0066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400"/>
              <a:t>Нет ошибок, понял, могу рассказать</a:t>
            </a:r>
            <a:r>
              <a:rPr lang="en-US" sz="2400"/>
              <a:t>.</a:t>
            </a:r>
            <a:endParaRPr lang="ru-RU" sz="2400"/>
          </a:p>
        </p:txBody>
      </p:sp>
      <p:sp>
        <p:nvSpPr>
          <p:cNvPr id="3" name="TextBox 2"/>
          <p:cNvSpPr txBox="1"/>
          <p:nvPr/>
        </p:nvSpPr>
        <p:spPr>
          <a:xfrm>
            <a:off x="1691680" y="116632"/>
            <a:ext cx="647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ПРАВОПИСАНИЕ ПАРНЫХ СОГЛАСНЫХ НА КОНЦЕ СЛОВА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2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70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2014-03-15T13:29:11Z</dcterms:created>
  <dcterms:modified xsi:type="dcterms:W3CDTF">2014-03-18T17:14:40Z</dcterms:modified>
</cp:coreProperties>
</file>