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73" r:id="rId1"/>
  </p:sldMasterIdLst>
  <p:notesMasterIdLst>
    <p:notesMasterId r:id="rId11"/>
  </p:notesMasterIdLst>
  <p:handoutMasterIdLst>
    <p:handoutMasterId r:id="rId12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779CC93D-E52E-4D84-901B-11D7331DD495}">
          <p14:sldIdLst>
            <p14:sldId id="256"/>
            <p14:sldId id="257"/>
            <p14:sldId id="258"/>
            <p14:sldId id="259"/>
            <p14:sldId id="260"/>
            <p14:sldId id="261"/>
            <p14:sldId id="262"/>
            <p14:sldId id="263"/>
            <p14:sldId id="264"/>
          </p14:sldIdLst>
        </p14:section>
        <p14:section name="Обзор и цели" id="{ABA716BF-3A5C-4ADB-94C9-CFEF84EBA240}">
          <p14:sldIdLst/>
        </p14:section>
        <p14:section name="Раздел 1" id="{6D9936A3-3945-4757-BC8B-B5C252D8E036}">
          <p14:sldIdLst/>
        </p14:section>
        <p14:section name="Образцы слайдов для визуальных элементов" id="{BAB3A466-96C9-4230-9978-795378D75699}">
          <p14:sldIdLst/>
        </p14:section>
        <p14:section name="Пример" id="{8C0305C9-B152-4FBA-A789-FE1976D53990}">
          <p14:sldIdLst/>
        </p14:section>
        <p14:section name="Заключение и итог" id="{790CEF5B-569A-4C2F-BED5-750B08C0E5AD}">
          <p14:sldIdLst/>
        </p14:section>
        <p14:section name="Приложение" id="{3F78B471-41DA-46F2-A8E4-97E471896AB3}">
          <p14:sldIdLst/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9ED6"/>
    <a:srgbClr val="003300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96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174" autoAdjust="0"/>
    <p:restoredTop sz="83977" autoAdjust="0"/>
  </p:normalViewPr>
  <p:slideViewPr>
    <p:cSldViewPr>
      <p:cViewPr>
        <p:scale>
          <a:sx n="47" d="100"/>
          <a:sy n="47" d="100"/>
        </p:scale>
        <p:origin x="-2155" y="-3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4" d="100"/>
        <a:sy n="154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3144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latinLnBrk="0">
              <a:defRPr lang="ru-RU" sz="1200"/>
            </a:lvl1pPr>
          </a:lstStyle>
          <a:p>
            <a:endParaRPr lang="ru-RU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latinLnBrk="0">
              <a:defRPr lang="ru-RU" sz="1200"/>
            </a:lvl1pPr>
          </a:lstStyle>
          <a:p>
            <a:fld id="{D83FDC75-7F73-4A4A-A77C-09AADF00E0EA}" type="datetimeFigureOut">
              <a:rPr lang="ru-RU" smtClean="0"/>
              <a:pPr/>
              <a:t>11.06.2023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latinLnBrk="0">
              <a:defRPr lang="ru-RU" sz="1200"/>
            </a:lvl1pPr>
          </a:lstStyle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latinLnBrk="0">
              <a:defRPr lang="ru-RU" sz="1200"/>
            </a:lvl1pPr>
          </a:lstStyle>
          <a:p>
            <a:fld id="{459226BF-1F13-42D3-80DC-373E7ADD1EB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182893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latinLnBrk="0">
              <a:defRPr lang="ru-RU" sz="1200"/>
            </a:lvl1pPr>
          </a:lstStyle>
          <a:p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latinLnBrk="0">
              <a:defRPr lang="ru-RU" sz="1200"/>
            </a:lvl1pPr>
          </a:lstStyle>
          <a:p>
            <a:fld id="{48AEF76B-3757-4A0B-AF93-28494465C1DD}" type="datetimeFigureOut">
              <a:pPr/>
              <a:t>12/17/2009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latinLnBrk="0">
              <a:defRPr lang="ru-RU" sz="1200"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latinLnBrk="0">
              <a:defRPr lang="ru-RU" sz="1200"/>
            </a:lvl1pPr>
          </a:lstStyle>
          <a:p>
            <a:fld id="{75693FD4-8F83-4EF7-AC3F-0DC0388986B0}" type="slidenum"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22021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57B281C-5159-4971-8228-52B9A72E9ED2}" type="datetimeFigureOut">
              <a:rPr lang="ru-RU" smtClean="0"/>
              <a:pPr/>
              <a:t>12/17/2009</a:t>
            </a:fld>
            <a:endParaRPr kumimoji="0"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kumimoji="0"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33D6E5A2-EC83-451F-A719-9AC1370DD5CF}" type="slidenum">
              <a:rPr lang="ru-RU" smtClean="0"/>
              <a:pPr/>
              <a:t>‹#›</a:t>
            </a:fld>
            <a:endParaRPr kumimoji="0"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57B281C-5159-4971-8228-52B9A72E9ED2}" type="datetimeFigureOut">
              <a:rPr lang="ru-RU" smtClean="0"/>
              <a:pPr/>
              <a:t>12/17/2009</a:t>
            </a:fld>
            <a:endParaRPr kumimoji="0"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3D6E5A2-EC83-451F-A719-9AC1370DD5CF}" type="slidenum">
              <a:rPr lang="ru-RU" smtClean="0"/>
              <a:pPr/>
              <a:t>‹#›</a:t>
            </a:fld>
            <a:endParaRPr kumimoji="0" lang="ru-RU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757B281C-5159-4971-8228-52B9A72E9ED2}" type="datetimeFigureOut">
              <a:rPr lang="ru-RU" smtClean="0"/>
              <a:pPr/>
              <a:t>12/17/2009</a:t>
            </a:fld>
            <a:endParaRPr kumimoji="0"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kumimoji="0"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33D6E5A2-EC83-451F-A719-9AC1370DD5CF}" type="slidenum">
              <a:rPr lang="ru-RU" smtClean="0"/>
              <a:pPr/>
              <a:t>‹#›</a:t>
            </a:fld>
            <a:endParaRPr kumimoji="0" lang="ru-RU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543" y="0"/>
            <a:ext cx="9100457" cy="687977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3161049" y="-3176815"/>
            <a:ext cx="2819400" cy="917303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0" y="3048000"/>
            <a:ext cx="4343400" cy="1362075"/>
          </a:xfrm>
        </p:spPr>
        <p:txBody>
          <a:bodyPr anchor="b" anchorCtr="0"/>
          <a:lstStyle>
            <a:lvl1pPr algn="l" eaLnBrk="1" latinLnBrk="0" hangingPunct="1">
              <a:defRPr kumimoji="0" lang="ru-RU" sz="4000" b="1" cap="small" baseline="0">
                <a:solidFill>
                  <a:srgbClr val="003300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pPr/>
              <a:t>12/17/2009</a:t>
            </a:fld>
            <a:endParaRPr kumimoji="0"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pPr/>
              <a:t>‹#›</a:t>
            </a:fld>
            <a:endParaRPr kumimoji="0" lang="ru-RU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3" hasCustomPrompt="1"/>
          </p:nvPr>
        </p:nvSpPr>
        <p:spPr>
          <a:xfrm>
            <a:off x="6781800" y="5334000"/>
            <a:ext cx="2133600" cy="990600"/>
          </a:xfrm>
        </p:spPr>
        <p:txBody>
          <a:bodyPr>
            <a:normAutofit/>
          </a:bodyPr>
          <a:lstStyle>
            <a:lvl1pPr marL="0" indent="0" algn="ctr" eaLnBrk="1" latinLnBrk="0" hangingPunct="1">
              <a:buNone/>
              <a:defRPr kumimoji="0" lang="ru-RU" sz="1800"/>
            </a:lvl1pPr>
          </a:lstStyle>
          <a:p>
            <a:r>
              <a:rPr kumimoji="0" lang="ru-RU"/>
              <a:t>Эмблема организации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62000" y="269632"/>
            <a:ext cx="8077200" cy="1143000"/>
          </a:xfrm>
        </p:spPr>
        <p:txBody>
          <a:bodyPr anchor="ctr" anchorCtr="0"/>
          <a:lstStyle>
            <a:lvl1pPr algn="l" eaLnBrk="1" latinLnBrk="0" hangingPunct="1">
              <a:defRPr kumimoji="0" lang="ru-RU"/>
            </a:lvl1pPr>
          </a:lstStyle>
          <a:p>
            <a:r>
              <a:rPr kumimoji="0" lang="ru-RU"/>
              <a:t>Образец заголовка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596413"/>
            <a:ext cx="8077200" cy="4297363"/>
          </a:xfrm>
        </p:spPr>
        <p:txBody>
          <a:bodyPr>
            <a:normAutofit/>
          </a:bodyPr>
          <a:lstStyle>
            <a:lvl1pPr eaLnBrk="1" latinLnBrk="0" hangingPunct="1">
              <a:defRPr kumimoji="0" lang="ru-RU" sz="3200">
                <a:latin typeface="+mn-lt"/>
              </a:defRPr>
            </a:lvl1pPr>
            <a:lvl2pPr eaLnBrk="1" latinLnBrk="0" hangingPunct="1">
              <a:defRPr kumimoji="0" lang="ru-RU" sz="2800">
                <a:latin typeface="+mn-lt"/>
              </a:defRPr>
            </a:lvl2pPr>
            <a:lvl3pPr eaLnBrk="1" latinLnBrk="0" hangingPunct="1">
              <a:defRPr kumimoji="0" lang="ru-RU" sz="2400">
                <a:latin typeface="+mn-lt"/>
              </a:defRPr>
            </a:lvl3pPr>
            <a:lvl4pPr eaLnBrk="1" latinLnBrk="0" hangingPunct="1">
              <a:defRPr kumimoji="0" lang="ru-RU" sz="2400">
                <a:latin typeface="+mn-lt"/>
              </a:defRPr>
            </a:lvl4pPr>
            <a:lvl5pPr eaLnBrk="1" latinLnBrk="0" hangingPunct="1">
              <a:defRPr kumimoji="0" lang="ru-RU" sz="2400">
                <a:latin typeface="+mn-lt"/>
              </a:defRPr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pPr/>
              <a:t>12/17/2009</a:t>
            </a:fld>
            <a:endParaRPr kumimoji="0"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05600" y="6356350"/>
            <a:ext cx="2133600" cy="365125"/>
          </a:xfrm>
        </p:spPr>
        <p:txBody>
          <a:bodyPr/>
          <a:lstStyle/>
          <a:p>
            <a:fld id="{33D6E5A2-EC83-451F-A719-9AC1370DD5CF}" type="slidenum">
              <a:pPr/>
              <a:t>‹#›</a:t>
            </a:fld>
            <a:endParaRPr kumimoji="0" lang="ru-RU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олько фо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543" y="0"/>
            <a:ext cx="9100457" cy="6879771"/>
          </a:xfrm>
          <a:prstGeom prst="rect">
            <a:avLst/>
          </a:prstGeom>
        </p:spPr>
      </p:pic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762000" y="6356350"/>
            <a:ext cx="2133600" cy="365125"/>
          </a:xfrm>
        </p:spPr>
        <p:txBody>
          <a:bodyPr/>
          <a:lstStyle/>
          <a:p>
            <a:fld id="{757B281C-5159-4971-8228-52B9A72E9ED2}" type="datetimeFigureOut">
              <a:pPr/>
              <a:t>12/17/2009</a:t>
            </a:fld>
            <a:endParaRPr kumimoji="0"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352800" y="6356350"/>
            <a:ext cx="2895600" cy="365125"/>
          </a:xfrm>
        </p:spPr>
        <p:txBody>
          <a:bodyPr/>
          <a:lstStyle/>
          <a:p>
            <a:endParaRPr kumimoji="0"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05600" y="6356350"/>
            <a:ext cx="2133600" cy="365125"/>
          </a:xfrm>
        </p:spPr>
        <p:txBody>
          <a:bodyPr/>
          <a:lstStyle/>
          <a:p>
            <a:fld id="{33D6E5A2-EC83-451F-A719-9AC1370DD5CF}" type="slidenum">
              <a:pPr/>
              <a:t>‹#›</a:t>
            </a:fld>
            <a:endParaRPr kumimoji="0" lang="ru-RU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57B281C-5159-4971-8228-52B9A72E9ED2}" type="datetimeFigureOut">
              <a:rPr lang="ru-RU" smtClean="0"/>
              <a:pPr/>
              <a:t>12/17/2009</a:t>
            </a:fld>
            <a:endParaRPr kumimoji="0"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3D6E5A2-EC83-451F-A719-9AC1370DD5CF}" type="slidenum">
              <a:rPr lang="ru-RU" smtClean="0"/>
              <a:pPr/>
              <a:t>‹#›</a:t>
            </a:fld>
            <a:endParaRPr kumimoji="0" lang="ru-RU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57B281C-5159-4971-8228-52B9A72E9ED2}" type="datetimeFigureOut">
              <a:rPr lang="ru-RU" smtClean="0"/>
              <a:pPr/>
              <a:t>12/17/2009</a:t>
            </a:fld>
            <a:endParaRPr kumimoji="0"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kumimoji="0"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33D6E5A2-EC83-451F-A719-9AC1370DD5CF}" type="slidenum">
              <a:rPr lang="ru-RU" smtClean="0"/>
              <a:pPr/>
              <a:t>‹#›</a:t>
            </a:fld>
            <a:endParaRPr kumimoji="0"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57B281C-5159-4971-8228-52B9A72E9ED2}" type="datetimeFigureOut">
              <a:rPr lang="ru-RU" smtClean="0"/>
              <a:pPr/>
              <a:t>12/17/2009</a:t>
            </a:fld>
            <a:endParaRPr kumimoji="0"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3D6E5A2-EC83-451F-A719-9AC1370DD5CF}" type="slidenum">
              <a:rPr lang="ru-RU" smtClean="0"/>
              <a:pPr/>
              <a:t>‹#›</a:t>
            </a:fld>
            <a:endParaRPr kumimoji="0" lang="ru-RU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57B281C-5159-4971-8228-52B9A72E9ED2}" type="datetimeFigureOut">
              <a:rPr lang="ru-RU" smtClean="0"/>
              <a:pPr/>
              <a:t>12/17/2009</a:t>
            </a:fld>
            <a:endParaRPr kumimoji="0"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3D6E5A2-EC83-451F-A719-9AC1370DD5CF}" type="slidenum">
              <a:rPr lang="ru-RU" smtClean="0"/>
              <a:pPr/>
              <a:t>‹#›</a:t>
            </a:fld>
            <a:endParaRPr kumimoji="0" lang="ru-RU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57B281C-5159-4971-8228-52B9A72E9ED2}" type="datetimeFigureOut">
              <a:rPr lang="ru-RU" smtClean="0"/>
              <a:pPr/>
              <a:t>12/17/2009</a:t>
            </a:fld>
            <a:endParaRPr kumimoji="0"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3D6E5A2-EC83-451F-A719-9AC1370DD5CF}" type="slidenum">
              <a:rPr lang="ru-RU" smtClean="0"/>
              <a:pPr/>
              <a:t>‹#›</a:t>
            </a:fld>
            <a:endParaRPr kumimoji="0" lang="ru-RU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57B281C-5159-4971-8228-52B9A72E9ED2}" type="datetimeFigureOut">
              <a:rPr lang="ru-RU" smtClean="0"/>
              <a:pPr/>
              <a:t>12/17/2009</a:t>
            </a:fld>
            <a:endParaRPr kumimoji="0"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kumimoji="0"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3D6E5A2-EC83-451F-A719-9AC1370DD5CF}" type="slidenum">
              <a:rPr lang="ru-RU" smtClean="0"/>
              <a:pPr/>
              <a:t>‹#›</a:t>
            </a:fld>
            <a:endParaRPr kumimoji="0"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57B281C-5159-4971-8228-52B9A72E9ED2}" type="datetimeFigureOut">
              <a:rPr lang="ru-RU" smtClean="0"/>
              <a:pPr/>
              <a:t>12/17/2009</a:t>
            </a:fld>
            <a:endParaRPr kumimoji="0"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3D6E5A2-EC83-451F-A719-9AC1370DD5CF}" type="slidenum">
              <a:rPr lang="ru-RU" smtClean="0"/>
              <a:pPr/>
              <a:t>‹#›</a:t>
            </a:fld>
            <a:endParaRPr kumimoji="0" lang="ru-RU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57B281C-5159-4971-8228-52B9A72E9ED2}" type="datetimeFigureOut">
              <a:rPr lang="ru-RU" smtClean="0"/>
              <a:pPr/>
              <a:t>12/17/2009</a:t>
            </a:fld>
            <a:endParaRPr kumimoji="0"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3D6E5A2-EC83-451F-A719-9AC1370DD5CF}" type="slidenum">
              <a:rPr lang="ru-RU" smtClean="0"/>
              <a:pPr/>
              <a:t>‹#›</a:t>
            </a:fld>
            <a:endParaRPr kumimoji="0"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6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757B281C-5159-4971-8228-52B9A72E9ED2}" type="datetimeFigureOut">
              <a:rPr lang="ru-RU" smtClean="0"/>
              <a:pPr/>
              <a:t>12/17/2009</a:t>
            </a:fld>
            <a:endParaRPr kumimoji="0"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kumimoji="0"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33D6E5A2-EC83-451F-A719-9AC1370DD5CF}" type="slidenum">
              <a:rPr lang="ru-RU" smtClean="0"/>
              <a:pPr/>
              <a:t>‹#›</a:t>
            </a:fld>
            <a:endParaRPr kumimoji="0"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4" r:id="rId1"/>
    <p:sldLayoutId id="2147483775" r:id="rId2"/>
    <p:sldLayoutId id="2147483776" r:id="rId3"/>
    <p:sldLayoutId id="2147483777" r:id="rId4"/>
    <p:sldLayoutId id="2147483778" r:id="rId5"/>
    <p:sldLayoutId id="2147483779" r:id="rId6"/>
    <p:sldLayoutId id="2147483780" r:id="rId7"/>
    <p:sldLayoutId id="2147483781" r:id="rId8"/>
    <p:sldLayoutId id="2147483782" r:id="rId9"/>
    <p:sldLayoutId id="2147483783" r:id="rId10"/>
    <p:sldLayoutId id="2147483784" r:id="rId11"/>
    <p:sldLayoutId id="2147483651" r:id="rId12"/>
    <p:sldLayoutId id="2147483650" r:id="rId13"/>
    <p:sldLayoutId id="2147483663" r:id="rId14"/>
  </p:sldLayoutIdLst>
  <p:transition spd="slow">
    <p:wipe dir="d"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dirty="0" smtClean="0"/>
              <a:t>М.А. Шолохов. </a:t>
            </a:r>
          </a:p>
          <a:p>
            <a:pPr algn="ctr"/>
            <a:r>
              <a:rPr lang="ru-RU" sz="3200" dirty="0" smtClean="0"/>
              <a:t>Жизнь, творчество, личность </a:t>
            </a:r>
            <a:endParaRPr lang="ru-RU" sz="3200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758517"/>
            <a:ext cx="3215680" cy="2411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565398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2800" dirty="0"/>
              <a:t>Михаил Александрович Шолохов (1905–1984 гг.) – советский писатель, обладатель Нобелевской премии в области литературы, автор таких известных произведений, как «Тихий Дон» и «Поднятая целина». Был награжден Нобелевской премией в области  литературы, его произведения печатались не только в СССР, но и в зарубежье</a:t>
            </a:r>
            <a:r>
              <a:rPr lang="ru-RU" sz="2800" dirty="0" smtClean="0"/>
              <a:t>.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405953312"/>
      </p:ext>
    </p:extLst>
  </p:cSld>
  <p:clrMapOvr>
    <a:masterClrMapping/>
  </p:clrMapOvr>
  <p:transition spd="slow">
    <p:wipe dir="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Ранние годы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dirty="0"/>
              <a:t>Родился Михаил Шолохов 11 (24) мая 1905 года на хуторе </a:t>
            </a:r>
            <a:r>
              <a:rPr lang="ru-RU" sz="3200" dirty="0" err="1"/>
              <a:t>Кружилин</a:t>
            </a:r>
            <a:r>
              <a:rPr lang="ru-RU" sz="3200" dirty="0"/>
              <a:t> (ныне Ростовская обл.) в семье служащего торгового предприятия.</a:t>
            </a:r>
          </a:p>
        </p:txBody>
      </p:sp>
    </p:spTree>
    <p:extLst>
      <p:ext uri="{BB962C8B-B14F-4D97-AF65-F5344CB8AC3E}">
        <p14:creationId xmlns:p14="http://schemas.microsoft.com/office/powerpoint/2010/main" val="863688732"/>
      </p:ext>
    </p:extLst>
  </p:cSld>
  <p:clrMapOvr>
    <a:masterClrMapping/>
  </p:clrMapOvr>
  <p:transition spd="slow">
    <p:wipe dir="d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В биографии Шолохова следует отметить, что первое образование будущий писатель получил в Москве в годы Первой Мировой войны. Затем он учился в гимназии в Воронежской губернии в городе Богучар. Приехав в Москву для продолжения образования и не поступив на курсы рабфака, вынужден был сменить множество рабочих специальностей, чтобы прокормиться. В то же время в жизни Михаила Шолохова всегда находилось время для самообразования</a:t>
            </a:r>
            <a:r>
              <a:rPr lang="ru-RU" dirty="0" smtClean="0"/>
              <a:t>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62169076"/>
      </p:ext>
    </p:extLst>
  </p:cSld>
  <p:clrMapOvr>
    <a:masterClrMapping/>
  </p:clrMapOvr>
  <p:transition spd="slow">
    <p:wipe dir="d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Начало литературного пути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Впервые его произведения были напечатаны в 1923 году. Творчество в жизни Шолохова всегда занимало важную роль. После изданий фельетонов в газетах писатель публикует свои рассказы в журналах. В 1924 году в газете «Молодой ленинец» опубликован первый рассказ из цикла донских рассказов Шолохова – «Родинка». Позже все рассказы этого цикла были объединены в три сборника: «Донские рассказы»(1926 г.), «Лазоревая степь» (1926 г.) и «О Колчаке, крапиве и прочем» (1927 г</a:t>
            </a:r>
            <a:r>
              <a:rPr lang="ru-RU" dirty="0" smtClean="0"/>
              <a:t>.).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58440658"/>
      </p:ext>
    </p:extLst>
  </p:cSld>
  <p:clrMapOvr>
    <a:masterClrMapping/>
  </p:clrMapOvr>
  <p:transition spd="slow">
    <p:wipe dir="d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Расцвет творчества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Широкую известность Шолохову принесло произведение о донских казаках во времена революции и войны – роман «Тихий Дон» (1928–1932 гг.). Эта эпопея со временем стала популярна не только в СССР, но и в Европе, Азии, была переведена на многие языки</a:t>
            </a:r>
            <a:r>
              <a:rPr lang="ru-RU" dirty="0" smtClean="0"/>
              <a:t>.</a:t>
            </a:r>
          </a:p>
          <a:p>
            <a:r>
              <a:rPr lang="ru-RU" dirty="0"/>
              <a:t>Еще одним известным романом М. Шолохова является «Поднятая целина» (1932–1959 гг.). Этот роман в двух томах о временах коллективизации в 1960 году получил Ленинскую премию.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29682202"/>
      </p:ext>
    </p:extLst>
  </p:cSld>
  <p:clrMapOvr>
    <a:masterClrMapping/>
  </p:clrMapOvr>
  <p:transition spd="slow">
    <p:wipe dir="d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2800" dirty="0"/>
              <a:t>С 1941 по 1945 год Шолохов работал военным корреспондентом. За это время он написал и опубликовал несколько рассказов, очерков («Наука ненависти» (1942 г.), «На Дону», «Казаки» и другие).Известными произведениями Шолохова также являются рассказ «Судьба человека» (1956 г.), неоконченный роман «Они сражались за Родину»(1942–1944 гг., 1949 г., 1969 г</a:t>
            </a:r>
            <a:r>
              <a:rPr lang="ru-RU" sz="2800" dirty="0" smtClean="0"/>
              <a:t>.).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566501940"/>
      </p:ext>
    </p:extLst>
  </p:cSld>
  <p:clrMapOvr>
    <a:masterClrMapping/>
  </p:clrMapOvr>
  <p:transition spd="slow">
    <p:wipe dir="d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/>
              <a:t> </a:t>
            </a:r>
            <a:r>
              <a:rPr lang="ru-RU" sz="3600" dirty="0" smtClean="0"/>
              <a:t>Важным </a:t>
            </a:r>
            <a:r>
              <a:rPr lang="ru-RU" sz="3600" dirty="0"/>
              <a:t>событием в биографии Михаила Шолохова в 1965 году было получение Нобелевской премии по литературе за роман-эпопею «Тихий Дон».</a:t>
            </a:r>
          </a:p>
        </p:txBody>
      </p:sp>
    </p:spTree>
    <p:extLst>
      <p:ext uri="{BB962C8B-B14F-4D97-AF65-F5344CB8AC3E}">
        <p14:creationId xmlns:p14="http://schemas.microsoft.com/office/powerpoint/2010/main" val="2773028005"/>
      </p:ext>
    </p:extLst>
  </p:cSld>
  <p:clrMapOvr>
    <a:masterClrMapping/>
  </p:clrMapOvr>
  <p:transition spd="slow">
    <p:wipe dir="d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Последние годы жизни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3200" dirty="0"/>
              <a:t>С 60-х годов Шолохов практически перестал заниматься литературой, любил уделять время охоте и рыбалке. Все свои награды передал на благотворительность (постройку новых школ).Умер писатель 21 февраля 1984 года от рака и был похоронен во дворе своего дома в станице Вешенской на берегу реки Дон</a:t>
            </a:r>
            <a:r>
              <a:rPr lang="ru-RU" sz="3200" dirty="0" smtClean="0"/>
              <a:t>. 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480087552"/>
      </p:ext>
    </p:extLst>
  </p:cSld>
  <p:clrMapOvr>
    <a:masterClrMapping/>
  </p:clrMapOvr>
  <p:transition spd="slow">
    <p:wipe dir="d"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0</TotalTime>
  <Words>476</Words>
  <Application>Microsoft Office PowerPoint</Application>
  <PresentationFormat>Экран (4:3)</PresentationFormat>
  <Paragraphs>15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Изящная</vt:lpstr>
      <vt:lpstr>Презентация PowerPoint</vt:lpstr>
      <vt:lpstr>Презентация PowerPoint</vt:lpstr>
      <vt:lpstr>Ранние годы</vt:lpstr>
      <vt:lpstr>Презентация PowerPoint</vt:lpstr>
      <vt:lpstr>Начало литературного пути</vt:lpstr>
      <vt:lpstr>Расцвет творчества</vt:lpstr>
      <vt:lpstr>Презентация PowerPoint</vt:lpstr>
      <vt:lpstr>Презентация PowerPoint</vt:lpstr>
      <vt:lpstr>Последние годы жизни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2023-06-11T11:37:17Z</dcterms:created>
  <dcterms:modified xsi:type="dcterms:W3CDTF">2023-06-11T15:13:15Z</dcterms:modified>
</cp:coreProperties>
</file>