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8" r:id="rId21"/>
    <p:sldId id="275" r:id="rId22"/>
    <p:sldId id="279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esh.edu.ru/subject/lesson/3985/main/160042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«Страна, открывшая путь в космос.»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flomaster.club/uploads/posts/2022-12/1672425107_flomaster-club-p-kosmonavt-v-kosmose-risunok-dlya-detei-ins-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00306"/>
            <a:ext cx="7572428" cy="3622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А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12 апреля 1961 года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 впервые в мире был запущен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 космический корабль «Восток» 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 человеком на борту.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Имя первого космонавта,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Юрия Алексеевича Гагарина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, облетело весь мир.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img01.rl0.ru/afisha/1808x1016q65i/s.afisha.ru/upload/562815/afco7FhNAZotoCkJme0AI3Fl83nEeJQxOzAOhjfCw3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786058"/>
            <a:ext cx="535784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Через 2 года в Космос полетела первая в мире женщина-космонавт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Валентина Терешкова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Ещё спустя 2 года впервые в мире космонавт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Алексей Леонов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 покинул космический корабль и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вышел в открытый Космос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fsd.videouroki.net/products/conspekty/okrmir4/47-strana-otkryvshaya-put-v-kosmos.files/image0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438543"/>
            <a:ext cx="5214974" cy="299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Флеш-опрос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Когда был запущен первый искусственный спутник Земли??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12 апреля 1961 года;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 18-19 марта 1965года;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4 октября 1957 года.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Кто является основателем современной космонавтики?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Г.С. Титов;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К.Э. Циолковский;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С.П. Королёв.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0724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Кто был первым космическим пассажиром?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собака Лайка;   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собаки Белка и Стрелка;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Юрий Гагарин.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В каком году человек впервые полетел в космос?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в 1951 году;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в 1961 году;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в 1957 году.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435811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Как назывался первый космический корабль?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«Мир»;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«Союз»;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«Восток».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Кто был первым космонавтом, вышедшим в открытый космос?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Ю.А. Гагарин;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А.А. Леонов;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В.В. Терешкова.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xn----8sbfklga1asckj6a.xn--p1ai/800/600/http/fsd.multiurok.ru/html/2020/04/12/s_5e936133b5f66/1415469_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Сейчас космонавты проводят в космосе недели, месяцы и даже годы.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осм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4561" y="1600200"/>
            <a:ext cx="7074878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Почему это стало возможным? (Созданы космические станции)</a:t>
            </a:r>
            <a:endParaRPr lang="ru-RU" sz="28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станции «Мир», 1986 г</a:t>
            </a:r>
          </a:p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sun9-64.userapi.com/impg/Xh36H4zZNRKqaUXbsIwk7XHVnvvSJtBilse1Ig/vTbXYSUhYT0.jpg?size=1199x800&amp;quality=95&amp;sign=8905e9546d85fb171ee430618dabd4b6&amp;c_uniq_tag=426pr_QrxRNNV9dhNLGdKnCD1zY2CdQ15vpDv7B2NHk&amp;type=albu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000240"/>
            <a:ext cx="7000924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МКС, 1998 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 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42910" y="1000108"/>
            <a:ext cx="764386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учебнику.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235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Прочитайте текст учебника на стр. 148 – 149. Какие негативные события происходили в нашей стране? Какие ошибки были допущены?</a:t>
            </a:r>
          </a:p>
          <a:p>
            <a:pPr>
              <a:buNone/>
            </a:pPr>
            <a:r>
              <a:rPr lang="ru-RU" dirty="0" smtClean="0"/>
              <a:t>(Вырубка ценных лесов, загрязнение атмосферы, воды, под угрозой загрязнения оказалось озеро Байкал, сложности в экономике привели к очередям в магазинах, отсутствию самых необходимых товаров).</a:t>
            </a:r>
          </a:p>
        </p:txBody>
      </p:sp>
      <p:pic>
        <p:nvPicPr>
          <p:cNvPr id="45058" name="Picture 2" descr="https://www.uchebnikvsluh.ru/upload/iblock/237/237d66bb400223599233d6e53b408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22" y="4485238"/>
            <a:ext cx="2214578" cy="2372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  сформировать представления учащихся о жизни страны в послевоенное время; узнать о величайших открытиях ученых нашей страны, позволивших вывести человека в космос. </a:t>
            </a: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Задачи урока: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1.Показать учащимся основные направления развития СССР до 1991 года.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2.Познакомить учащихся с этапами освоения космоса в СССР.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23566"/>
          </a:xfrm>
        </p:spPr>
        <p:txBody>
          <a:bodyPr>
            <a:normAutofit/>
          </a:bodyPr>
          <a:lstStyle/>
          <a:p>
            <a:r>
              <a:rPr lang="ru-RU" dirty="0" smtClean="0"/>
              <a:t>-1991 г. – СССР перестал существовать, республики вышли из состава СССР и стали самостоятельными государствами</a:t>
            </a:r>
          </a:p>
          <a:p>
            <a:r>
              <a:rPr lang="ru-RU" b="1" i="1" dirty="0" smtClean="0"/>
              <a:t>В 1991 году</a:t>
            </a:r>
            <a:r>
              <a:rPr lang="ru-RU" dirty="0" smtClean="0"/>
              <a:t> </a:t>
            </a:r>
            <a:r>
              <a:rPr lang="ru-RU" u="sng" dirty="0" smtClean="0"/>
              <a:t>Советский Союз распался</a:t>
            </a:r>
            <a:r>
              <a:rPr lang="ru-RU" dirty="0" smtClean="0"/>
              <a:t> на 15 независимых государств. Среди них самым крупным государством стала </a:t>
            </a:r>
            <a:r>
              <a:rPr lang="ru-RU" b="1" i="1" dirty="0" smtClean="0"/>
              <a:t>Российская Федерация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Российская федерация является правопреемником, то есть, наследницей Советского Союза, Российской империи, Московского государства и Древней Руси.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Сделаем вывод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 послевоенные годы много усилий было затрачено, чтобы наладить в стране мирную жизнь. Больших успехов достигли отечественная наука и техника. Наша страна первой начала освоение космического пространства. В 1991 году республики, входившие в состав СССР, стали независимыми государствами.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дополнительной литературе, Интернет найдите сведения о том, какой отклик в нашей стране и в мире вызвало известие о полёте первого человека в космос (подготовить сообщение)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cf3.ppt-online.org/files3/slide/s/ShvuTeIRHoX3m29yGLnd6BZ4CDqQjlEc85wMV7/slide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45581" cy="6577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hareslide.ru/img/thumbs/a93fb8011e5949ed0d0256975a85e8f3-800x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572559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Отгадайте загадку.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Хвост ярким пламенем горит,</a:t>
            </a:r>
            <a:br>
              <a:rPr lang="ru-RU" dirty="0" smtClean="0"/>
            </a:br>
            <a:r>
              <a:rPr lang="ru-RU" dirty="0" smtClean="0"/>
              <a:t>Она по воздуху летит.</a:t>
            </a:r>
            <a:br>
              <a:rPr lang="ru-RU" dirty="0" smtClean="0"/>
            </a:br>
            <a:r>
              <a:rPr lang="ru-RU" dirty="0" smtClean="0"/>
              <a:t>Прощай, любимая планета!</a:t>
            </a:r>
            <a:br>
              <a:rPr lang="ru-RU" dirty="0" smtClean="0"/>
            </a:br>
            <a:r>
              <a:rPr lang="ru-RU" dirty="0" smtClean="0"/>
              <a:t>На Марс везёт меня…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i.pinimg.com/736x/be/f4/59/bef459e0cfa54d539158c3fd8dc9acf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78674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Сегодня на уроке, мы узнаем о послевоенной истории страны, успехах науки и техники, освоении космоса.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649861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Глоссарий по теме: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Космонавтика –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отрасль науки для исследования и освоения космического пространства)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Космодром –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 сооружения для сборки и запуска космических кораблей.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Космический корабль –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космический аппарат для полёта человека в космос.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364373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Космонавт – </a:t>
            </a:r>
            <a:r>
              <a:rPr lang="ru-RU" dirty="0" smtClean="0"/>
              <a:t>человек, испытывающий космическую технику в космическом полёте.</a:t>
            </a:r>
          </a:p>
          <a:p>
            <a:r>
              <a:rPr lang="ru-RU" b="1" dirty="0" smtClean="0"/>
              <a:t>Скафандр – </a:t>
            </a:r>
            <a:r>
              <a:rPr lang="ru-RU" dirty="0" smtClean="0"/>
              <a:t>индивидуальное герметическое снаряжение, обеспечивающее жизнедеятельность человека в условиях отличных от нормальных.</a:t>
            </a:r>
          </a:p>
          <a:p>
            <a:r>
              <a:rPr lang="ru-RU" b="1" dirty="0" smtClean="0"/>
              <a:t>Орбита – </a:t>
            </a:r>
            <a:r>
              <a:rPr lang="ru-RU" dirty="0" smtClean="0"/>
              <a:t>от латинского «</a:t>
            </a:r>
            <a:r>
              <a:rPr lang="ru-RU" dirty="0" err="1" smtClean="0"/>
              <a:t>orbita</a:t>
            </a:r>
            <a:r>
              <a:rPr lang="ru-RU" dirty="0" smtClean="0"/>
              <a:t>» - колея, путь.</a:t>
            </a:r>
          </a:p>
          <a:p>
            <a:r>
              <a:rPr lang="ru-RU" b="1" dirty="0" smtClean="0"/>
              <a:t>Орбитальная станция – </a:t>
            </a:r>
            <a:r>
              <a:rPr lang="ru-RU" dirty="0" smtClean="0"/>
              <a:t>пилотируемый или автоматический аппарат, длительное время функционирующий на орбите.</a:t>
            </a:r>
          </a:p>
          <a:p>
            <a:r>
              <a:rPr lang="ru-RU" b="1" dirty="0" smtClean="0"/>
              <a:t>Невесомость – </a:t>
            </a:r>
            <a:r>
              <a:rPr lang="ru-RU" dirty="0" smtClean="0"/>
              <a:t>состояние, при котором отсутствует сила притяжения. (Сведения из Энциклопедического словаря)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Предлагаю посмотреть видео: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https://resh.edu.ru/subject/lesson/3985/main/160042/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ракета2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86094" y="1600200"/>
            <a:ext cx="6771811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Огромная заслуга в освоении космического пространства принадлежала выдающемуся конструктору космических аппаратов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Сергею Павловичу Королёву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uprobr.ucoz.ru/_ph/202/81908801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43116"/>
            <a:ext cx="542928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В 1957 году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 советские учёные впервые в мире вывели на орбиту Земли искусственный спутник. Русское слово 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«спутник»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 стало звучать во всём мире.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www.it-world.ru/upload/iblock/9df/4y2l4gg1q28py45o6klsqs76uav5mjkp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857364"/>
            <a:ext cx="5429288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</TotalTime>
  <Words>351</Words>
  <PresentationFormat>Экран (4:3)</PresentationFormat>
  <Paragraphs>68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Тема урока:</vt:lpstr>
      <vt:lpstr>Слайд 2</vt:lpstr>
      <vt:lpstr> Отгадайте загадку. </vt:lpstr>
      <vt:lpstr>Слайд 4</vt:lpstr>
      <vt:lpstr>Сегодня на уроке, мы узнаем о послевоенной истории страны, успехах науки и техники, освоении космоса. </vt:lpstr>
      <vt:lpstr>Слайд 6</vt:lpstr>
      <vt:lpstr>Предлагаю посмотреть видео: https://resh.edu.ru/subject/lesson/3985/main/160042/ </vt:lpstr>
      <vt:lpstr>Огромная заслуга в освоении космического пространства принадлежала выдающемуся конструктору космических аппаратов Сергею Павловичу Королёву. </vt:lpstr>
      <vt:lpstr>В 1957 году советские учёные впервые в мире вывели на орбиту Земли искусственный спутник. Русское слово «спутник» стало звучать во всём мире. </vt:lpstr>
      <vt:lpstr>А 12 апреля 1961 года впервые в мире был запущен космический корабль «Восток» с человеком на борту.  Имя первого космонавта, Юрия Алексеевича Гагарина, облетело весь мир. </vt:lpstr>
      <vt:lpstr>Через 2 года в Космос полетела первая в мире женщина-космонавт Валентина Терешкова.  Ещё спустя 2 года впервые в мире космонавт Алексей Леонов покинул космический корабль и вышел в открытый Космос.  </vt:lpstr>
      <vt:lpstr>Флеш-опрос:</vt:lpstr>
      <vt:lpstr>Слайд 13</vt:lpstr>
      <vt:lpstr>Слайд 14</vt:lpstr>
      <vt:lpstr>Слайд 15</vt:lpstr>
      <vt:lpstr>Сейчас космонавты проводят в космосе недели, месяцы и даже годы.  </vt:lpstr>
      <vt:lpstr>Почему это стало возможным? (Созданы космические станции)</vt:lpstr>
      <vt:lpstr>МКС, 1998 г. </vt:lpstr>
      <vt:lpstr>Работа по учебнику.</vt:lpstr>
      <vt:lpstr>Слайд 20</vt:lpstr>
      <vt:lpstr>Сделаем вывод:</vt:lpstr>
      <vt:lpstr>Домашнее задание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Lenovo</dc:creator>
  <cp:lastModifiedBy>Lenovo</cp:lastModifiedBy>
  <cp:revision>7</cp:revision>
  <dcterms:created xsi:type="dcterms:W3CDTF">2023-06-11T14:18:16Z</dcterms:created>
  <dcterms:modified xsi:type="dcterms:W3CDTF">2023-06-11T15:24:27Z</dcterms:modified>
</cp:coreProperties>
</file>