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66" r:id="rId3"/>
    <p:sldId id="268" r:id="rId4"/>
    <p:sldId id="267" r:id="rId5"/>
    <p:sldId id="260" r:id="rId6"/>
    <p:sldId id="259" r:id="rId7"/>
    <p:sldId id="262" r:id="rId8"/>
    <p:sldId id="265" r:id="rId9"/>
    <p:sldId id="257" r:id="rId10"/>
    <p:sldId id="264" r:id="rId11"/>
    <p:sldId id="258" r:id="rId12"/>
    <p:sldId id="261" r:id="rId13"/>
    <p:sldId id="263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726" y="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6BF86C47-CEB9-43DC-BAF1-55AC20F51EDB}" type="datetimeFigureOut">
              <a:rPr lang="ru-RU" smtClean="0"/>
              <a:pPr/>
              <a:t>09.06.2023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7A2820F-5791-4F53-BB1D-15DF1A7A41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F86C47-CEB9-43DC-BAF1-55AC20F51EDB}" type="datetimeFigureOut">
              <a:rPr lang="ru-RU" smtClean="0"/>
              <a:pPr/>
              <a:t>09.06.2023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A2820F-5791-4F53-BB1D-15DF1A7A41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F86C47-CEB9-43DC-BAF1-55AC20F51EDB}" type="datetimeFigureOut">
              <a:rPr lang="ru-RU" smtClean="0"/>
              <a:pPr/>
              <a:t>09.06.2023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A2820F-5791-4F53-BB1D-15DF1A7A41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F86C47-CEB9-43DC-BAF1-55AC20F51EDB}" type="datetimeFigureOut">
              <a:rPr lang="ru-RU" smtClean="0"/>
              <a:pPr/>
              <a:t>09.06.2023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A2820F-5791-4F53-BB1D-15DF1A7A41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6BF86C47-CEB9-43DC-BAF1-55AC20F51EDB}" type="datetimeFigureOut">
              <a:rPr lang="ru-RU" smtClean="0"/>
              <a:pPr/>
              <a:t>09.06.2023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7A2820F-5791-4F53-BB1D-15DF1A7A41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F86C47-CEB9-43DC-BAF1-55AC20F51EDB}" type="datetimeFigureOut">
              <a:rPr lang="ru-RU" smtClean="0"/>
              <a:pPr/>
              <a:t>09.06.2023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E7A2820F-5791-4F53-BB1D-15DF1A7A41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F86C47-CEB9-43DC-BAF1-55AC20F51EDB}" type="datetimeFigureOut">
              <a:rPr lang="ru-RU" smtClean="0"/>
              <a:pPr/>
              <a:t>09.06.2023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E7A2820F-5791-4F53-BB1D-15DF1A7A41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F86C47-CEB9-43DC-BAF1-55AC20F51EDB}" type="datetimeFigureOut">
              <a:rPr lang="ru-RU" smtClean="0"/>
              <a:pPr/>
              <a:t>09.06.2023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A2820F-5791-4F53-BB1D-15DF1A7A41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F86C47-CEB9-43DC-BAF1-55AC20F51EDB}" type="datetimeFigureOut">
              <a:rPr lang="ru-RU" smtClean="0"/>
              <a:pPr/>
              <a:t>09.06.2023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A2820F-5791-4F53-BB1D-15DF1A7A41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6BF86C47-CEB9-43DC-BAF1-55AC20F51EDB}" type="datetimeFigureOut">
              <a:rPr lang="ru-RU" smtClean="0"/>
              <a:pPr/>
              <a:t>09.06.2023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7A2820F-5791-4F53-BB1D-15DF1A7A41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6BF86C47-CEB9-43DC-BAF1-55AC20F51EDB}" type="datetimeFigureOut">
              <a:rPr lang="ru-RU" smtClean="0"/>
              <a:pPr/>
              <a:t>09.06.2023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7A2820F-5791-4F53-BB1D-15DF1A7A41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6BF86C47-CEB9-43DC-BAF1-55AC20F51EDB}" type="datetimeFigureOut">
              <a:rPr lang="ru-RU" smtClean="0"/>
              <a:pPr/>
              <a:t>09.06.2023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E7A2820F-5791-4F53-BB1D-15DF1A7A41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Племя саамов: прошлое и настоящее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Презентация подготовлена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учителем МОУ «</a:t>
            </a:r>
            <a:r>
              <a:rPr lang="ru-RU" b="1" dirty="0" err="1" smtClean="0">
                <a:solidFill>
                  <a:srgbClr val="002060"/>
                </a:solidFill>
              </a:rPr>
              <a:t>Джатиевская</a:t>
            </a:r>
            <a:r>
              <a:rPr lang="ru-RU" b="1" dirty="0" smtClean="0">
                <a:solidFill>
                  <a:srgbClr val="002060"/>
                </a:solidFill>
              </a:rPr>
              <a:t> ООШ»</a:t>
            </a:r>
          </a:p>
          <a:p>
            <a:r>
              <a:rPr lang="ru-RU" b="1" dirty="0" err="1" smtClean="0">
                <a:solidFill>
                  <a:srgbClr val="002060"/>
                </a:solidFill>
              </a:rPr>
              <a:t>Лесниковой</a:t>
            </a:r>
            <a:r>
              <a:rPr lang="ru-RU" b="1" dirty="0" smtClean="0">
                <a:solidFill>
                  <a:srgbClr val="002060"/>
                </a:solidFill>
              </a:rPr>
              <a:t> В.Ю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Промыслы саамов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ru-RU" dirty="0" smtClean="0"/>
              <a:t>             </a:t>
            </a:r>
            <a:r>
              <a:rPr lang="ru-RU" b="1" dirty="0" smtClean="0"/>
              <a:t>Вплоть </a:t>
            </a:r>
            <a:r>
              <a:rPr lang="ru-RU" b="1" dirty="0"/>
              <a:t>до XVII века единственными занятиями саамов были </a:t>
            </a:r>
            <a:r>
              <a:rPr lang="ru-RU" b="1" dirty="0">
                <a:solidFill>
                  <a:srgbClr val="C00000"/>
                </a:solidFill>
              </a:rPr>
              <a:t>ловля рыбы и охота</a:t>
            </a:r>
            <a:r>
              <a:rPr lang="ru-RU" b="1" dirty="0"/>
              <a:t>. А позже произошло активное развитие </a:t>
            </a:r>
            <a:r>
              <a:rPr lang="ru-RU" b="1" dirty="0">
                <a:solidFill>
                  <a:srgbClr val="C00000"/>
                </a:solidFill>
              </a:rPr>
              <a:t>оленеводств</a:t>
            </a:r>
            <a:r>
              <a:rPr lang="ru-RU" dirty="0"/>
              <a:t>а</a:t>
            </a:r>
            <a:r>
              <a:rPr lang="ru-RU" b="1" dirty="0"/>
              <a:t>, которое для многих стало основным промыслом. Саамы, живущие на побережьях, занимаются ловлей ценных видов рыбы. Также распростране</a:t>
            </a:r>
            <a:r>
              <a:rPr lang="ru-RU" dirty="0"/>
              <a:t>н </a:t>
            </a:r>
            <a:r>
              <a:rPr lang="ru-RU" b="1" dirty="0">
                <a:solidFill>
                  <a:srgbClr val="C00000"/>
                </a:solidFill>
              </a:rPr>
              <a:t>пушной промысел.</a:t>
            </a:r>
          </a:p>
          <a:p>
            <a:pPr marL="0" indent="0" algn="just" fontAlgn="t"/>
            <a:endParaRPr lang="ru-RU" dirty="0"/>
          </a:p>
        </p:txBody>
      </p:sp>
      <p:pic>
        <p:nvPicPr>
          <p:cNvPr id="5" name="Содержимое 4" descr="ÐÐ°Ð³Ð°Ð´Ð¾ÑÐ½ÑÐµ ÑÐ°Ð°Ð¼Ñ.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844824"/>
            <a:ext cx="3888432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Одежда позднего периода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ru-RU" b="1" dirty="0" smtClean="0"/>
              <a:t>            Они </a:t>
            </a:r>
            <a:r>
              <a:rPr lang="ru-RU" b="1" dirty="0"/>
              <a:t>также носили рубахи из яркого ситца в комплекте с суконными или кожаными штанами. Женщины наряжались в рубахи или сарафаны из сатина, дополнялся комплект передником. Зимой основой гардероба становилась </a:t>
            </a:r>
            <a:r>
              <a:rPr lang="ru-RU" b="1" dirty="0">
                <a:solidFill>
                  <a:srgbClr val="C00000"/>
                </a:solidFill>
              </a:rPr>
              <a:t>одежда из шкур оленей и утепленные суконные шапки. </a:t>
            </a:r>
            <a:r>
              <a:rPr lang="ru-RU" b="1" dirty="0" smtClean="0"/>
              <a:t>Летом </a:t>
            </a:r>
            <a:r>
              <a:rPr lang="ru-RU" b="1" dirty="0"/>
              <a:t>же голову замужней женщины украшает похожая на кокошник </a:t>
            </a:r>
            <a:r>
              <a:rPr lang="ru-RU" b="1" dirty="0" err="1">
                <a:solidFill>
                  <a:srgbClr val="C00000"/>
                </a:solidFill>
              </a:rPr>
              <a:t>шамшура</a:t>
            </a:r>
            <a:r>
              <a:rPr lang="ru-RU" b="1" dirty="0"/>
              <a:t>, а девушки носят повязку в виде цилиндра. В качестве обуви выступают </a:t>
            </a:r>
            <a:r>
              <a:rPr lang="ru-RU" b="1" dirty="0" err="1">
                <a:solidFill>
                  <a:srgbClr val="C00000"/>
                </a:solidFill>
              </a:rPr>
              <a:t>каньги</a:t>
            </a:r>
            <a:r>
              <a:rPr lang="ru-RU" b="1" dirty="0"/>
              <a:t>, основу которой составляют мех или замша из оленей шкуры. В холода используют яры - высокие меховые сапоги.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8" name="Содержимое 7" descr="http://nikelmuzei.ru/_nw/0/42877140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1844824"/>
            <a:ext cx="4038600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Особенности саамов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ru-RU" b="1" dirty="0" smtClean="0"/>
              <a:t>             Ученые </a:t>
            </a:r>
            <a:r>
              <a:rPr lang="ru-RU" b="1" dirty="0"/>
              <a:t>и путешественники, которым довелось встречаться с саамами, описывают их по-разному. Судя по их наблюдениям, саамы имеют</a:t>
            </a:r>
            <a:r>
              <a:rPr lang="ru-RU" dirty="0"/>
              <a:t> </a:t>
            </a:r>
            <a:r>
              <a:rPr lang="ru-RU" b="1" dirty="0">
                <a:solidFill>
                  <a:srgbClr val="C00000"/>
                </a:solidFill>
              </a:rPr>
              <a:t>небольшой рост, худощавы и жилисты.</a:t>
            </a:r>
            <a:r>
              <a:rPr lang="ru-RU" dirty="0"/>
              <a:t> </a:t>
            </a:r>
            <a:r>
              <a:rPr lang="ru-RU" b="1" dirty="0"/>
              <a:t>Среди них сложно встретить упитанных людей, это связано с особенностями питания</a:t>
            </a:r>
            <a:r>
              <a:rPr lang="ru-RU" dirty="0"/>
              <a:t>. </a:t>
            </a:r>
            <a:r>
              <a:rPr lang="ru-RU" b="1" dirty="0">
                <a:solidFill>
                  <a:srgbClr val="C00000"/>
                </a:solidFill>
              </a:rPr>
              <a:t>Крупный череп, большие </a:t>
            </a:r>
            <a:r>
              <a:rPr lang="ru-RU" b="1" dirty="0" err="1">
                <a:solidFill>
                  <a:srgbClr val="C00000"/>
                </a:solidFill>
              </a:rPr>
              <a:t>голубые</a:t>
            </a:r>
            <a:r>
              <a:rPr lang="ru-RU" b="1" dirty="0">
                <a:solidFill>
                  <a:srgbClr val="C00000"/>
                </a:solidFill>
              </a:rPr>
              <a:t> глаза, покатый лоб, плоский нос, темные волосы - именно таким является обобщенный портрет </a:t>
            </a:r>
            <a:r>
              <a:rPr lang="ru-RU" b="1" dirty="0"/>
              <a:t>представителей этой народности. Они ловкие, быстрые и выносливые, что обусловлено их полукочевым образом жизни.</a:t>
            </a:r>
            <a:br>
              <a:rPr lang="ru-RU" b="1" dirty="0"/>
            </a:br>
            <a:endParaRPr lang="ru-RU" b="1" dirty="0"/>
          </a:p>
        </p:txBody>
      </p:sp>
      <p:pic>
        <p:nvPicPr>
          <p:cNvPr id="5" name="Содержимое 4" descr="http://e-finland.ru/media/cache/ea/50/ea50583e056a4ae433c90748ae15cdfe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1988840"/>
            <a:ext cx="4038600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Саамы сегодня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25000" lnSpcReduction="20000"/>
          </a:bodyPr>
          <a:lstStyle/>
          <a:p>
            <a:pPr marL="0" indent="0" algn="just">
              <a:buNone/>
            </a:pPr>
            <a:r>
              <a:rPr lang="ru-RU" sz="3200" b="1" dirty="0" smtClean="0"/>
              <a:t>               </a:t>
            </a:r>
            <a:r>
              <a:rPr lang="ru-RU" sz="8000" b="1" dirty="0" smtClean="0"/>
              <a:t>Саамы </a:t>
            </a:r>
            <a:r>
              <a:rPr lang="ru-RU" sz="8000" b="1" dirty="0"/>
              <a:t>- малочисленный северный народ. Их численность по разным подсчетам колеблется от 60 до 80 тысяч человек. Представителей этой народности можно встретить на территории Финляндии, Швеции, Норвегии и России. </a:t>
            </a:r>
            <a:r>
              <a:rPr lang="ru-RU" sz="8000" b="1" dirty="0">
                <a:solidFill>
                  <a:srgbClr val="C00000"/>
                </a:solidFill>
              </a:rPr>
              <a:t>Согласно данным Всероссийской переписи населения, предоставленным в 2010 году, на территории РФ насчитывается около 1800 саамов. </a:t>
            </a:r>
            <a:r>
              <a:rPr lang="ru-RU" sz="8000" b="1" dirty="0"/>
              <a:t>Несмотря на малочисленность, саамы стремятся сохранять самобытность, соблюдать древние обычаи и свои особенности быта.</a:t>
            </a:r>
          </a:p>
          <a:p>
            <a:pPr marL="0" indent="0" algn="just">
              <a:buNone/>
            </a:pPr>
            <a:r>
              <a:rPr lang="ru-RU" sz="8000" dirty="0"/>
              <a:t/>
            </a:r>
            <a:br>
              <a:rPr lang="ru-RU" sz="8000" dirty="0"/>
            </a:br>
            <a:endParaRPr lang="ru-RU" sz="8000" dirty="0"/>
          </a:p>
        </p:txBody>
      </p:sp>
      <p:pic>
        <p:nvPicPr>
          <p:cNvPr id="5" name="Содержимое 4" descr="Ð¡Ð°Ð°Ð¼Ñ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1988840"/>
            <a:ext cx="4038600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Место обитания древних саамов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b="1" dirty="0" smtClean="0"/>
              <a:t>        Первым </a:t>
            </a:r>
            <a:r>
              <a:rPr lang="ru-RU" b="1" dirty="0"/>
              <a:t>известным науке племенем, обитавшим в </a:t>
            </a:r>
            <a:r>
              <a:rPr lang="ru-RU" b="1" dirty="0" err="1"/>
              <a:t>Приладожье</a:t>
            </a:r>
            <a:r>
              <a:rPr lang="ru-RU" b="1" dirty="0"/>
              <a:t>, были саамы - коренные жители Севера, населявшие в прошлом районы Карелии, Финляндии и Скандинавии. В научной литературе представителей этого народа называли </a:t>
            </a:r>
            <a:r>
              <a:rPr lang="ru-RU" b="1" dirty="0">
                <a:solidFill>
                  <a:srgbClr val="C00000"/>
                </a:solidFill>
              </a:rPr>
              <a:t>лопарями.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Следы саамов в Приозерье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ru-RU" dirty="0" smtClean="0"/>
              <a:t>        </a:t>
            </a:r>
            <a:r>
              <a:rPr lang="ru-RU" b="1" dirty="0" smtClean="0"/>
              <a:t>На </a:t>
            </a:r>
            <a:r>
              <a:rPr lang="ru-RU" b="1" dirty="0"/>
              <a:t>территории современного </a:t>
            </a:r>
            <a:r>
              <a:rPr lang="ru-RU" b="1" dirty="0" err="1"/>
              <a:t>Приозерского</a:t>
            </a:r>
            <a:r>
              <a:rPr lang="ru-RU" b="1" dirty="0"/>
              <a:t> района след их пребывания можно найти </a:t>
            </a:r>
            <a:r>
              <a:rPr lang="ru-RU" b="1" dirty="0">
                <a:solidFill>
                  <a:srgbClr val="C00000"/>
                </a:solidFill>
              </a:rPr>
              <a:t>в довоенном названии посёлка Ольховка Петровской области - </a:t>
            </a:r>
            <a:r>
              <a:rPr lang="ru-RU" b="1" dirty="0" err="1">
                <a:solidFill>
                  <a:srgbClr val="C00000"/>
                </a:solidFill>
              </a:rPr>
              <a:t>Лапинлахти</a:t>
            </a:r>
            <a:r>
              <a:rPr lang="ru-RU" b="1" dirty="0">
                <a:solidFill>
                  <a:srgbClr val="C00000"/>
                </a:solidFill>
              </a:rPr>
              <a:t>, что переводится как "Лопарский залив".</a:t>
            </a:r>
            <a:r>
              <a:rPr lang="ru-RU" dirty="0"/>
              <a:t> </a:t>
            </a:r>
            <a:endParaRPr lang="ru-RU" dirty="0" smtClean="0"/>
          </a:p>
          <a:p>
            <a:pPr marL="0" indent="0" algn="just">
              <a:buNone/>
            </a:pPr>
            <a:r>
              <a:rPr lang="ru-RU" b="1" dirty="0"/>
              <a:t> </a:t>
            </a:r>
            <a:r>
              <a:rPr lang="ru-RU" b="1" dirty="0" smtClean="0"/>
              <a:t>       Не </a:t>
            </a:r>
            <a:r>
              <a:rPr lang="ru-RU" b="1" dirty="0"/>
              <a:t>случайно именно здесь археологи обнаружили древние грунтовые могильники и девять жертвенных камней с лунками на поверхности. Правда эти находки относятся уже к </a:t>
            </a:r>
            <a:r>
              <a:rPr lang="ru-RU" b="1" dirty="0" err="1"/>
              <a:t>древнекарельской</a:t>
            </a:r>
            <a:r>
              <a:rPr lang="ru-RU" b="1" dirty="0"/>
              <a:t>, а не к саамской культуре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Верования саамов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ru-RU" b="1" dirty="0" smtClean="0">
                <a:solidFill>
                  <a:srgbClr val="C00000"/>
                </a:solidFill>
              </a:rPr>
              <a:t>            Лопари, как и все язычники, верили во многих богов, олицетворяющих природные стихии. </a:t>
            </a:r>
            <a:r>
              <a:rPr lang="ru-RU" b="1" dirty="0" smtClean="0"/>
              <a:t>Они </a:t>
            </a:r>
            <a:r>
              <a:rPr lang="ru-RU" b="1" dirty="0"/>
              <a:t>совершали частые жертвоприношения, </a:t>
            </a:r>
            <a:r>
              <a:rPr lang="ru-RU" b="1" dirty="0" smtClean="0"/>
              <a:t>целью </a:t>
            </a:r>
            <a:r>
              <a:rPr lang="ru-RU" b="1" dirty="0"/>
              <a:t>которых было пожелание хорошей охоты, удачи в оленеводстве, в рыбной ловле, путешествии, надежда излечиться от болезни. При этом перед каменными идолами совершался особый ритуал с заклинаниями, колдовством, ударами колотушки в бубен. В жертву приносили, как правило, те части животных, которые не шли в пищу: копыта, шкуры, кости и т.д.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Происхождение саамов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ru-RU" dirty="0" smtClean="0"/>
              <a:t>          </a:t>
            </a:r>
            <a:r>
              <a:rPr lang="ru-RU" b="1" dirty="0" smtClean="0"/>
              <a:t>Столь </a:t>
            </a:r>
            <a:r>
              <a:rPr lang="ru-RU" b="1" dirty="0"/>
              <a:t>малочисленный народ несколько раз за историю своего существования менял название. Традиционно саамов относят </a:t>
            </a:r>
            <a:r>
              <a:rPr lang="ru-RU" b="1" dirty="0">
                <a:solidFill>
                  <a:srgbClr val="C00000"/>
                </a:solidFill>
              </a:rPr>
              <a:t>к </a:t>
            </a:r>
            <a:r>
              <a:rPr lang="ru-RU" b="1" dirty="0" err="1">
                <a:solidFill>
                  <a:srgbClr val="C00000"/>
                </a:solidFill>
              </a:rPr>
              <a:t>фино-уграм</a:t>
            </a:r>
            <a:r>
              <a:rPr lang="ru-RU" b="1" dirty="0"/>
              <a:t>, но многие ученые склоняются к тому, что прямыми их предками были представители более древней народности - </a:t>
            </a:r>
            <a:r>
              <a:rPr lang="ru-RU" b="1" dirty="0">
                <a:solidFill>
                  <a:srgbClr val="C00000"/>
                </a:solidFill>
              </a:rPr>
              <a:t>псковской чуди.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Содержимое 4" descr="Ð¡Ð°Ð°Ð¼Ñ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1628800"/>
            <a:ext cx="4038600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Жилище саамов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Содержимое 7" descr="https://avatars.mds.yandex.net/get-zen_doc/118604/pub_5bfe44b6042fd800aa66fcdf_5bfe4b57ce540f00ac3d096f/scale_1200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700808"/>
            <a:ext cx="8064896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Национальный костюм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dirty="0" smtClean="0"/>
              <a:t>           </a:t>
            </a:r>
            <a:r>
              <a:rPr lang="ru-RU" b="1" dirty="0" smtClean="0"/>
              <a:t>Национальной </a:t>
            </a:r>
            <a:r>
              <a:rPr lang="ru-RU" b="1" dirty="0"/>
              <a:t>одеждой мужчин и женщин является </a:t>
            </a:r>
            <a:r>
              <a:rPr lang="ru-RU" b="1" dirty="0" err="1">
                <a:solidFill>
                  <a:srgbClr val="C00000"/>
                </a:solidFill>
              </a:rPr>
              <a:t>юпа</a:t>
            </a:r>
            <a:r>
              <a:rPr lang="ru-RU" b="1" dirty="0">
                <a:solidFill>
                  <a:srgbClr val="C00000"/>
                </a:solidFill>
              </a:rPr>
              <a:t> (</a:t>
            </a:r>
            <a:r>
              <a:rPr lang="ru-RU" b="1" dirty="0" err="1">
                <a:solidFill>
                  <a:srgbClr val="C00000"/>
                </a:solidFill>
              </a:rPr>
              <a:t>куфт</a:t>
            </a:r>
            <a:r>
              <a:rPr lang="ru-RU" b="1" dirty="0">
                <a:solidFill>
                  <a:srgbClr val="C00000"/>
                </a:solidFill>
              </a:rPr>
              <a:t>) </a:t>
            </a:r>
            <a:r>
              <a:rPr lang="ru-RU" dirty="0"/>
              <a:t>- </a:t>
            </a:r>
            <a:r>
              <a:rPr lang="ru-RU" b="1" dirty="0"/>
              <a:t>суконная или холщовая </a:t>
            </a:r>
            <a:r>
              <a:rPr lang="ru-RU" b="1" dirty="0">
                <a:solidFill>
                  <a:srgbClr val="C00000"/>
                </a:solidFill>
              </a:rPr>
              <a:t>рубаха прямого кроя</a:t>
            </a:r>
            <a:r>
              <a:rPr lang="ru-RU" dirty="0"/>
              <a:t>. </a:t>
            </a:r>
            <a:r>
              <a:rPr lang="ru-RU" b="1" dirty="0"/>
              <a:t>Мужчины подвязывали его кожаным поясом, на котором традиционно висели</a:t>
            </a:r>
            <a:r>
              <a:rPr lang="ru-RU" dirty="0"/>
              <a:t> </a:t>
            </a:r>
            <a:r>
              <a:rPr lang="ru-RU" b="1" dirty="0">
                <a:solidFill>
                  <a:srgbClr val="C00000"/>
                </a:solidFill>
              </a:rPr>
              <a:t>нож, огниво, кошелек и </a:t>
            </a:r>
            <a:r>
              <a:rPr lang="ru-RU" b="1" dirty="0" smtClean="0">
                <a:solidFill>
                  <a:srgbClr val="C00000"/>
                </a:solidFill>
              </a:rPr>
              <a:t>амулеты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" name="Содержимое 4" descr="https://content.choiz.me/uploads/2017-08/7cf5e3a0c2eab1b90f3be53769e0d791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2060849"/>
            <a:ext cx="4038600" cy="3456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Традиционная еда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dirty="0" smtClean="0"/>
              <a:t>          </a:t>
            </a:r>
            <a:r>
              <a:rPr lang="ru-RU" b="1" dirty="0" smtClean="0"/>
              <a:t>Традиционная </a:t>
            </a:r>
            <a:r>
              <a:rPr lang="ru-RU" b="1" dirty="0"/>
              <a:t>еда саамов -</a:t>
            </a:r>
            <a:r>
              <a:rPr lang="ru-RU" dirty="0"/>
              <a:t> </a:t>
            </a:r>
            <a:r>
              <a:rPr lang="ru-RU" b="1" dirty="0">
                <a:solidFill>
                  <a:srgbClr val="C00000"/>
                </a:solidFill>
              </a:rPr>
              <a:t>блюда из оленины, рыбные продукты. </a:t>
            </a:r>
            <a:r>
              <a:rPr lang="ru-RU" b="1" dirty="0"/>
              <a:t>Большинство с удовольствием пьют оленье молоко и употребляют продукты, созданные на его основе.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Содержимое 4" descr="Ð Ð¿Ð¸ÑÑ ÑÐ¿Ð¾ÑÑÐµÐ±Ð»ÑÐ»Ð¸ Ð²ÑÐµÐ³Ð¾ Ð¾Ð»ÐµÐ½Ñ Ð·Ð° Ð¸ÑÐºÐ»ÑÑÐµÐ½Ð¸ÐµÐ¼ Ð³Ð¾Ð»Ð¾Ð²Ñ Ð¸ Ð»ÐµÐ³ÐºÐ¸Ñ, ÐºÐ¾ÑÐ¾ÑÑÐ¼Ð¸ Ð¾Ð±ÑÑÐ½Ð¾ ÐºÐ¾ÑÐ¼Ð¸Ð»Ð¸ ÑÐ¾Ð±Ð°Ðº.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1844824"/>
            <a:ext cx="4038600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Более поздний промысел - оленеводство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https://static.tildacdn.com/tild3432-6662-4431-b637-656361303735/image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556792"/>
            <a:ext cx="8291264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74</TotalTime>
  <Words>619</Words>
  <Application>Microsoft Office PowerPoint</Application>
  <PresentationFormat>Экран (4:3)</PresentationFormat>
  <Paragraphs>28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Литейная</vt:lpstr>
      <vt:lpstr>Племя саамов: прошлое и настоящее</vt:lpstr>
      <vt:lpstr>Место обитания древних саамов</vt:lpstr>
      <vt:lpstr>Следы саамов в Приозерье</vt:lpstr>
      <vt:lpstr>Верования саамов</vt:lpstr>
      <vt:lpstr>Происхождение саамов</vt:lpstr>
      <vt:lpstr>Жилище саамов</vt:lpstr>
      <vt:lpstr>Национальный костюм</vt:lpstr>
      <vt:lpstr>Традиционная еда</vt:lpstr>
      <vt:lpstr>Более поздний промысел - оленеводство</vt:lpstr>
      <vt:lpstr>Промыслы саамов</vt:lpstr>
      <vt:lpstr>Одежда позднего периода</vt:lpstr>
      <vt:lpstr>Особенности саамов</vt:lpstr>
      <vt:lpstr>Саамы сегодня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Племя саамов</dc:title>
  <dc:creator>Александр Лесников</dc:creator>
  <cp:lastModifiedBy>Александр Лесников</cp:lastModifiedBy>
  <cp:revision>32</cp:revision>
  <dcterms:created xsi:type="dcterms:W3CDTF">2019-11-10T14:40:04Z</dcterms:created>
  <dcterms:modified xsi:type="dcterms:W3CDTF">2023-06-09T11:25:42Z</dcterms:modified>
</cp:coreProperties>
</file>