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59" r:id="rId6"/>
    <p:sldId id="263" r:id="rId7"/>
    <p:sldId id="260" r:id="rId8"/>
    <p:sldId id="264" r:id="rId9"/>
    <p:sldId id="257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31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0877C-A6E5-410B-8BDB-5A4A9CECC83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58480-933D-42BC-9D82-783867D79F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ДОУ № 130\Desktop\ос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8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88640"/>
            <a:ext cx="5697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Группа «Облачко»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5661248"/>
            <a:ext cx="1915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осень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685800"/>
            <a:ext cx="10953750" cy="822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856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225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433388"/>
            <a:ext cx="8505825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788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886797" cy="5740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2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44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870"/>
            <a:ext cx="9010835" cy="696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911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131646" cy="632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206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38188"/>
            <a:ext cx="8572500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423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615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34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758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886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16632"/>
            <a:ext cx="838779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371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614" y="28574"/>
            <a:ext cx="46450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11" y="36512"/>
            <a:ext cx="4572000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Raccoon-on-tree-red-berries_1920x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4643437" cy="3429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3498850"/>
            <a:ext cx="4498975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270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06705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18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889248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592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2656"/>
            <a:ext cx="8759632" cy="579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982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ДОУ № 130\Desktop\звер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5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det-s</dc:creator>
  <cp:lastModifiedBy>Windows User</cp:lastModifiedBy>
  <cp:revision>6</cp:revision>
  <dcterms:created xsi:type="dcterms:W3CDTF">2022-10-12T11:08:28Z</dcterms:created>
  <dcterms:modified xsi:type="dcterms:W3CDTF">2022-12-19T05:37:09Z</dcterms:modified>
</cp:coreProperties>
</file>