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pptx" ContentType="application/vnd.openxmlformats-officedocument.presentationml.presentation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8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400" b="0" strike="noStrike" spc="-1">
                <a:solidFill>
                  <a:srgbClr val="000000"/>
                </a:solidFill>
                <a:latin typeface="Calibri"/>
              </a:rPr>
              <a:t>Образец заголовка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lang="ru-RU" sz="3200" b="0" strike="noStrike" spc="-1">
                <a:solidFill>
                  <a:srgbClr val="000000"/>
                </a:solidFill>
                <a:latin typeface="Calibri"/>
              </a:rPr>
              <a:t>Образец текста</a:t>
            </a:r>
          </a:p>
          <a:p>
            <a:pPr marL="743040" lvl="1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Второй уровень</a:t>
            </a:r>
          </a:p>
          <a:p>
            <a:pPr marL="1143000" lvl="2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Третий уровень</a:t>
            </a:r>
          </a:p>
          <a:p>
            <a:pPr marL="1600200" lvl="3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Четвертый уровень</a:t>
            </a:r>
          </a:p>
          <a:p>
            <a:pPr marL="2057400" lvl="4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Пятый уровень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fld id="{01C8E3F9-12C0-41C9-912B-03672747DDFE}" type="datetime">
              <a:rPr lang="ru-RU" sz="1200" b="0" strike="noStrike" spc="-1">
                <a:solidFill>
                  <a:srgbClr val="8B8B8B"/>
                </a:solidFill>
                <a:latin typeface="Calibri"/>
              </a:rPr>
              <a:t>27.02.2022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CEF90108-6A0F-4948-9F9A-538DDB3846D4}" type="slidenum">
              <a:rPr lang="ru-RU" sz="1200" b="0" strike="noStrike" spc="-1">
                <a:solidFill>
                  <a:srgbClr val="8B8B8B"/>
                </a:solidFill>
                <a:latin typeface="Calibri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6.wmf"/><Relationship Id="rId5" Type="http://schemas.openxmlformats.org/officeDocument/2006/relationships/package" Target="../embeddings/____________Microsoft_PowerPoint1.pptx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42" name="Picture 3" descr="D:\Ромашова\Портреты, картинки\Фоны для презентаций\67_sbornik__7_fon\sbornik № 7_fon\6-79.jpg"/>
          <p:cNvPicPr/>
          <p:nvPr/>
        </p:nvPicPr>
        <p:blipFill>
          <a:blip r:embed="rId2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 w="0">
            <a:noFill/>
          </a:ln>
        </p:spPr>
      </p:pic>
      <p:pic>
        <p:nvPicPr>
          <p:cNvPr id="43" name="Picture 2" descr="C:\Users\user\Desktop\Dragunsky (1).jpg"/>
          <p:cNvPicPr/>
          <p:nvPr/>
        </p:nvPicPr>
        <p:blipFill>
          <a:blip r:embed="rId3"/>
          <a:stretch/>
        </p:blipFill>
        <p:spPr>
          <a:xfrm>
            <a:off x="928800" y="142920"/>
            <a:ext cx="2785680" cy="3917160"/>
          </a:xfrm>
          <a:prstGeom prst="rect">
            <a:avLst/>
          </a:prstGeom>
          <a:ln w="127000" cap="rnd">
            <a:solidFill>
              <a:srgbClr val="FFFFFF"/>
            </a:solidFill>
            <a:round/>
          </a:ln>
          <a:effectLst>
            <a:outerShdw blurRad="76200" dist="95041" dir="10500123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4" name="CustomShape 2"/>
          <p:cNvSpPr/>
          <p:nvPr/>
        </p:nvSpPr>
        <p:spPr>
          <a:xfrm>
            <a:off x="874440" y="4071960"/>
            <a:ext cx="2831400" cy="1920240"/>
          </a:xfrm>
          <a:prstGeom prst="rect">
            <a:avLst/>
          </a:prstGeom>
          <a:noFill/>
          <a:ln w="0">
            <a:noFill/>
          </a:ln>
          <a:scene3d>
            <a:camera prst="orthographicFront"/>
            <a:lightRig rig="soft" dir="tl">
              <a:rot lat="0" lon="0" rev="0"/>
            </a:lightRig>
          </a:scene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4000" b="1" strike="noStrike" spc="49">
                <a:solidFill>
                  <a:srgbClr val="E0322D"/>
                </a:solidFill>
                <a:latin typeface="Calibri"/>
              </a:rPr>
              <a:t>Виктор </a:t>
            </a:r>
            <a:endParaRPr lang="ru-RU" sz="40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4000" b="1" strike="noStrike" spc="49">
                <a:solidFill>
                  <a:srgbClr val="E0322D"/>
                </a:solidFill>
                <a:latin typeface="Calibri"/>
              </a:rPr>
              <a:t>Юзефович</a:t>
            </a:r>
            <a:endParaRPr lang="ru-RU" sz="40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4000" b="1" strike="noStrike" spc="49">
                <a:solidFill>
                  <a:srgbClr val="E0322D"/>
                </a:solidFill>
                <a:latin typeface="Calibri"/>
              </a:rPr>
              <a:t>Драгунский</a:t>
            </a:r>
            <a:endParaRPr lang="ru-RU" sz="4000" b="0" strike="noStrike" spc="-1">
              <a:latin typeface="Arial"/>
            </a:endParaRPr>
          </a:p>
        </p:txBody>
      </p:sp>
      <p:pic>
        <p:nvPicPr>
          <p:cNvPr id="45" name="Picture 2" descr="C:\Users\user\Desktop\Viktor_Dragunskij__Deniskiny_rasskazy (1).jpg"/>
          <p:cNvPicPr/>
          <p:nvPr/>
        </p:nvPicPr>
        <p:blipFill>
          <a:blip r:embed="rId4"/>
          <a:stretch/>
        </p:blipFill>
        <p:spPr>
          <a:xfrm>
            <a:off x="6643800" y="2928960"/>
            <a:ext cx="2214360" cy="3409920"/>
          </a:xfrm>
          <a:prstGeom prst="rect">
            <a:avLst/>
          </a:prstGeom>
          <a:ln w="0">
            <a:noFill/>
          </a:ln>
        </p:spPr>
      </p:pic>
      <p:sp>
        <p:nvSpPr>
          <p:cNvPr id="46" name="CustomShape 3"/>
          <p:cNvSpPr/>
          <p:nvPr/>
        </p:nvSpPr>
        <p:spPr>
          <a:xfrm>
            <a:off x="1232280" y="6000840"/>
            <a:ext cx="2261160" cy="518400"/>
          </a:xfrm>
          <a:prstGeom prst="rect">
            <a:avLst/>
          </a:prstGeom>
          <a:noFill/>
          <a:ln w="0">
            <a:noFill/>
          </a:ln>
          <a:scene3d>
            <a:camera prst="orthographicFront"/>
            <a:lightRig rig="soft" dir="tl">
              <a:rot lat="0" lon="0" rev="0"/>
            </a:lightRig>
          </a:scene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strike="noStrike" spc="49">
                <a:solidFill>
                  <a:srgbClr val="E0322D"/>
                </a:solidFill>
                <a:latin typeface="Calibri"/>
              </a:rPr>
              <a:t>(1913 – 1972)</a:t>
            </a:r>
            <a:endParaRPr lang="ru-RU" sz="2800" b="0" strike="noStrike" spc="-1">
              <a:latin typeface="Arial"/>
            </a:endParaRPr>
          </a:p>
        </p:txBody>
      </p:sp>
      <p:pic>
        <p:nvPicPr>
          <p:cNvPr id="47" name="Picture 3" descr="C:\Users\user\Desktop\images.jpg"/>
          <p:cNvPicPr/>
          <p:nvPr/>
        </p:nvPicPr>
        <p:blipFill>
          <a:blip r:embed="rId5"/>
          <a:stretch/>
        </p:blipFill>
        <p:spPr>
          <a:xfrm>
            <a:off x="4572000" y="285840"/>
            <a:ext cx="3455640" cy="2499840"/>
          </a:xfrm>
          <a:prstGeom prst="rect">
            <a:avLst/>
          </a:prstGeom>
          <a:ln w="0">
            <a:noFill/>
          </a:ln>
        </p:spPr>
      </p:pic>
      <p:pic>
        <p:nvPicPr>
          <p:cNvPr id="48" name="Picture 4" descr="C:\Users\user\Desktop\images (3).jpg"/>
          <p:cNvPicPr/>
          <p:nvPr/>
        </p:nvPicPr>
        <p:blipFill>
          <a:blip r:embed="rId6"/>
          <a:stretch/>
        </p:blipFill>
        <p:spPr>
          <a:xfrm>
            <a:off x="3964320" y="2928960"/>
            <a:ext cx="2527560" cy="33573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2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5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2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5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3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15" name="Picture 3" descr="D:\Ромашова\Портреты, картинки\Фоны для презентаций\67_sbornik__7_fon\sbornik № 7_fon\6-79.jpg"/>
          <p:cNvPicPr/>
          <p:nvPr/>
        </p:nvPicPr>
        <p:blipFill>
          <a:blip r:embed="rId2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 w="0">
            <a:noFill/>
          </a:ln>
        </p:spPr>
      </p:pic>
      <p:sp>
        <p:nvSpPr>
          <p:cNvPr id="116" name="CustomShape 2"/>
          <p:cNvSpPr/>
          <p:nvPr/>
        </p:nvSpPr>
        <p:spPr>
          <a:xfrm>
            <a:off x="1139760" y="214200"/>
            <a:ext cx="7007040" cy="914760"/>
          </a:xfrm>
          <a:prstGeom prst="rect">
            <a:avLst/>
          </a:prstGeom>
          <a:noFill/>
          <a:ln w="0">
            <a:noFill/>
          </a:ln>
          <a:scene3d>
            <a:camera prst="orthographicFront"/>
            <a:lightRig rig="brightRoom" dir="t"/>
          </a:scene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5400" b="1" strike="noStrike" cap="all" spc="-1">
                <a:solidFill>
                  <a:srgbClr val="4F81BD"/>
                </a:solidFill>
                <a:latin typeface="Calibri"/>
              </a:rPr>
              <a:t>Домашнее задание:</a:t>
            </a:r>
            <a:endParaRPr lang="ru-RU" sz="5400" b="0" strike="noStrike" spc="-1">
              <a:latin typeface="Arial"/>
            </a:endParaRPr>
          </a:p>
        </p:txBody>
      </p:sp>
      <p:sp>
        <p:nvSpPr>
          <p:cNvPr id="117" name="CustomShape 3"/>
          <p:cNvSpPr/>
          <p:nvPr/>
        </p:nvSpPr>
        <p:spPr>
          <a:xfrm>
            <a:off x="1214280" y="1571760"/>
            <a:ext cx="750060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4000" b="1" strike="noStrike" spc="-1">
                <a:solidFill>
                  <a:srgbClr val="0033CC"/>
                </a:solidFill>
                <a:latin typeface="Calibri"/>
              </a:rPr>
              <a:t>С. 105 – 108, пересказ по плану.</a:t>
            </a:r>
            <a:endParaRPr lang="ru-RU" sz="4000" b="0" strike="noStrike" spc="-1">
              <a:latin typeface="Arial"/>
            </a:endParaRPr>
          </a:p>
        </p:txBody>
      </p:sp>
      <p:sp>
        <p:nvSpPr>
          <p:cNvPr id="118" name="CustomShape 4"/>
          <p:cNvSpPr/>
          <p:nvPr/>
        </p:nvSpPr>
        <p:spPr>
          <a:xfrm>
            <a:off x="1143000" y="2714760"/>
            <a:ext cx="7500600" cy="3137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4000" b="1" u="sng" strike="noStrike" spc="-1">
                <a:solidFill>
                  <a:srgbClr val="003BF6"/>
                </a:solidFill>
                <a:uFillTx/>
                <a:latin typeface="Calibri"/>
              </a:rPr>
              <a:t>Задание по выбору:</a:t>
            </a:r>
            <a:endParaRPr lang="ru-RU" sz="4000" b="0" strike="noStrike" spc="-1">
              <a:latin typeface="Arial"/>
            </a:endParaRPr>
          </a:p>
          <a:p>
            <a:pPr indent="-216000">
              <a:lnSpc>
                <a:spcPct val="100000"/>
              </a:lnSpc>
              <a:buClr>
                <a:srgbClr val="003BF6"/>
              </a:buClr>
              <a:buFont typeface="StarSymbol"/>
              <a:buChar char="-"/>
            </a:pPr>
            <a:r>
              <a:rPr lang="ru-RU" sz="4000" b="1" strike="noStrike" spc="-1">
                <a:solidFill>
                  <a:srgbClr val="003BF6"/>
                </a:solidFill>
                <a:latin typeface="Calibri"/>
              </a:rPr>
              <a:t>придумать другой заголовок рассказа,</a:t>
            </a:r>
            <a:endParaRPr lang="ru-RU" sz="4000" b="0" strike="noStrike" spc="-1">
              <a:latin typeface="Arial"/>
            </a:endParaRPr>
          </a:p>
          <a:p>
            <a:pPr indent="-216000">
              <a:lnSpc>
                <a:spcPct val="100000"/>
              </a:lnSpc>
              <a:buClr>
                <a:srgbClr val="003BF6"/>
              </a:buClr>
              <a:buFont typeface="StarSymbol"/>
              <a:buChar char="-"/>
            </a:pPr>
            <a:r>
              <a:rPr lang="ru-RU" sz="4000" b="1" strike="noStrike" spc="-1">
                <a:solidFill>
                  <a:srgbClr val="003BF6"/>
                </a:solidFill>
                <a:latin typeface="Calibri"/>
              </a:rPr>
              <a:t> нарисовать иллюстрацию к рассказу.</a:t>
            </a:r>
            <a:endParaRPr lang="ru-RU" sz="4000" b="0" strike="noStrike" spc="-1">
              <a:latin typeface="Arial"/>
            </a:endParaRPr>
          </a:p>
        </p:txBody>
      </p:sp>
      <p:pic>
        <p:nvPicPr>
          <p:cNvPr id="119" name="Picture 6" descr="C:\Users\user\Desktop\66254085.jpg"/>
          <p:cNvPicPr/>
          <p:nvPr/>
        </p:nvPicPr>
        <p:blipFill>
          <a:blip r:embed="rId3"/>
          <a:stretch/>
        </p:blipFill>
        <p:spPr>
          <a:xfrm>
            <a:off x="7072200" y="4857840"/>
            <a:ext cx="1928520" cy="18435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50" name="Picture 3" descr="D:\Ромашова\Портреты, картинки\Фоны для презентаций\67_sbornik__7_fon\sbornik № 7_fon\6-79.jpg"/>
          <p:cNvPicPr/>
          <p:nvPr/>
        </p:nvPicPr>
        <p:blipFill>
          <a:blip r:embed="rId2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5" descr="C:\Users\user\Desktop\images (2).jpg"/>
          <p:cNvPicPr/>
          <p:nvPr/>
        </p:nvPicPr>
        <p:blipFill>
          <a:blip r:embed="rId3"/>
          <a:srcRect t="14280" r="16051"/>
          <a:stretch/>
        </p:blipFill>
        <p:spPr>
          <a:xfrm flipH="1">
            <a:off x="989640" y="214200"/>
            <a:ext cx="4016160" cy="3071520"/>
          </a:xfrm>
          <a:prstGeom prst="rect">
            <a:avLst/>
          </a:prstGeom>
          <a:ln w="127000" cap="rnd">
            <a:solidFill>
              <a:srgbClr val="FFFFFF"/>
            </a:solidFill>
            <a:round/>
          </a:ln>
          <a:effectLst>
            <a:outerShdw blurRad="76200" dist="95041" dir="10500123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2" name="CustomShape 2"/>
          <p:cNvSpPr/>
          <p:nvPr/>
        </p:nvSpPr>
        <p:spPr>
          <a:xfrm>
            <a:off x="5233680" y="714240"/>
            <a:ext cx="3623760" cy="914760"/>
          </a:xfrm>
          <a:prstGeom prst="rect">
            <a:avLst/>
          </a:prstGeom>
          <a:noFill/>
          <a:ln w="0">
            <a:noFill/>
          </a:ln>
          <a:scene3d>
            <a:camera prst="orthographicFront"/>
            <a:lightRig rig="brightRoom" dir="t"/>
          </a:scene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5400" b="1" strike="noStrike" cap="all" spc="-1">
                <a:solidFill>
                  <a:srgbClr val="4F81BD"/>
                </a:solidFill>
                <a:latin typeface="Calibri"/>
              </a:rPr>
              <a:t>светлячок</a:t>
            </a:r>
            <a:endParaRPr lang="ru-RU" sz="5400" b="0" strike="noStrike" spc="-1">
              <a:latin typeface="Arial"/>
            </a:endParaRPr>
          </a:p>
        </p:txBody>
      </p:sp>
      <p:sp>
        <p:nvSpPr>
          <p:cNvPr id="53" name="CustomShape 3"/>
          <p:cNvSpPr/>
          <p:nvPr/>
        </p:nvSpPr>
        <p:spPr>
          <a:xfrm>
            <a:off x="1285920" y="3429000"/>
            <a:ext cx="7286400" cy="3015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4800" b="1" strike="noStrike" spc="-1">
                <a:solidFill>
                  <a:srgbClr val="0033CC"/>
                </a:solidFill>
                <a:latin typeface="Calibri"/>
              </a:rPr>
              <a:t>То погаснет, то зажжётся</a:t>
            </a:r>
            <a:endParaRPr lang="ru-RU" sz="4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4800" b="1" strike="noStrike" spc="-1">
                <a:solidFill>
                  <a:srgbClr val="0033CC"/>
                </a:solidFill>
                <a:latin typeface="Calibri"/>
              </a:rPr>
              <a:t>Ночью в роще маячок.</a:t>
            </a:r>
            <a:endParaRPr lang="ru-RU" sz="4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4800" b="1" strike="noStrike" spc="-1">
                <a:solidFill>
                  <a:srgbClr val="0033CC"/>
                </a:solidFill>
                <a:latin typeface="Calibri"/>
              </a:rPr>
              <a:t>Угадай, как он зовётся?</a:t>
            </a:r>
            <a:endParaRPr lang="ru-RU" sz="4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4800" b="1" strike="noStrike" spc="-1">
                <a:solidFill>
                  <a:srgbClr val="0033CC"/>
                </a:solidFill>
                <a:latin typeface="Calibri"/>
              </a:rPr>
              <a:t>Золотистый …</a:t>
            </a:r>
            <a:endParaRPr lang="ru-RU" sz="4800" b="0" strike="noStrike" spc="-1">
              <a:latin typeface="Arial"/>
            </a:endParaRPr>
          </a:p>
        </p:txBody>
      </p:sp>
      <p:pic>
        <p:nvPicPr>
          <p:cNvPr id="54" name="Содержимое 12" descr="http://content.foto.mail.ru/mail/lupusv/_answers/i-10.jpg"/>
          <p:cNvPicPr/>
          <p:nvPr/>
        </p:nvPicPr>
        <p:blipFill>
          <a:blip r:embed="rId4"/>
          <a:stretch/>
        </p:blipFill>
        <p:spPr>
          <a:xfrm>
            <a:off x="1000080" y="214200"/>
            <a:ext cx="4000320" cy="3071520"/>
          </a:xfrm>
          <a:prstGeom prst="rect">
            <a:avLst/>
          </a:prstGeom>
          <a:ln w="127000" cap="rnd">
            <a:solidFill>
              <a:srgbClr val="FFFFFF"/>
            </a:solidFill>
            <a:round/>
          </a:ln>
          <a:effectLst>
            <a:outerShdw blurRad="76200" dist="95041" dir="10500123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56" name="Picture 3" descr="D:\Ромашова\Портреты, картинки\Фоны для презентаций\67_sbornik__7_fon\sbornik № 7_fon\6-79.jpg"/>
          <p:cNvPicPr/>
          <p:nvPr/>
        </p:nvPicPr>
        <p:blipFill>
          <a:blip r:embed="rId2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 w="0">
            <a:noFill/>
          </a:ln>
        </p:spPr>
      </p:pic>
      <p:sp>
        <p:nvSpPr>
          <p:cNvPr id="57" name="CustomShape 2"/>
          <p:cNvSpPr/>
          <p:nvPr/>
        </p:nvSpPr>
        <p:spPr>
          <a:xfrm>
            <a:off x="1071360" y="2071800"/>
            <a:ext cx="249984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8" name="CustomShape 3"/>
          <p:cNvSpPr/>
          <p:nvPr/>
        </p:nvSpPr>
        <p:spPr>
          <a:xfrm>
            <a:off x="1143000" y="3071880"/>
            <a:ext cx="249984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4000" b="1" strike="noStrike" spc="-1">
                <a:solidFill>
                  <a:srgbClr val="0033CC"/>
                </a:solidFill>
                <a:latin typeface="Calibri"/>
              </a:rPr>
              <a:t>дать</a:t>
            </a:r>
            <a:endParaRPr lang="ru-RU" sz="4000" b="0" strike="noStrike" spc="-1">
              <a:latin typeface="Arial"/>
            </a:endParaRPr>
          </a:p>
        </p:txBody>
      </p:sp>
      <p:sp>
        <p:nvSpPr>
          <p:cNvPr id="59" name="CustomShape 4"/>
          <p:cNvSpPr/>
          <p:nvPr/>
        </p:nvSpPr>
        <p:spPr>
          <a:xfrm>
            <a:off x="1071360" y="3929040"/>
            <a:ext cx="328572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4000" b="1" strike="noStrike" spc="-1">
                <a:solidFill>
                  <a:srgbClr val="0033CC"/>
                </a:solidFill>
                <a:latin typeface="Calibri"/>
              </a:rPr>
              <a:t>определить</a:t>
            </a:r>
            <a:endParaRPr lang="ru-RU" sz="4000" b="0" strike="noStrike" spc="-1">
              <a:latin typeface="Arial"/>
            </a:endParaRPr>
          </a:p>
        </p:txBody>
      </p:sp>
      <p:sp>
        <p:nvSpPr>
          <p:cNvPr id="60" name="CustomShape 5"/>
          <p:cNvSpPr/>
          <p:nvPr/>
        </p:nvSpPr>
        <p:spPr>
          <a:xfrm>
            <a:off x="4071960" y="4000680"/>
            <a:ext cx="4785840" cy="63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3600" b="1" strike="noStrike" spc="-1">
                <a:solidFill>
                  <a:srgbClr val="0033CC"/>
                </a:solidFill>
                <a:latin typeface="Calibri"/>
              </a:rPr>
              <a:t>характеристику героев</a:t>
            </a:r>
            <a:endParaRPr lang="ru-RU" sz="3600" b="0" strike="noStrike" spc="-1">
              <a:latin typeface="Arial"/>
            </a:endParaRPr>
          </a:p>
        </p:txBody>
      </p:sp>
      <p:sp>
        <p:nvSpPr>
          <p:cNvPr id="61" name="CustomShape 6"/>
          <p:cNvSpPr/>
          <p:nvPr/>
        </p:nvSpPr>
        <p:spPr>
          <a:xfrm>
            <a:off x="4000320" y="3143160"/>
            <a:ext cx="4785840" cy="63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" name="CustomShape 7"/>
          <p:cNvSpPr/>
          <p:nvPr/>
        </p:nvSpPr>
        <p:spPr>
          <a:xfrm>
            <a:off x="3929040" y="2071800"/>
            <a:ext cx="5071680" cy="63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3600" b="1" strike="noStrike" spc="-1">
                <a:solidFill>
                  <a:srgbClr val="0033CC"/>
                </a:solidFill>
                <a:latin typeface="Calibri"/>
              </a:rPr>
              <a:t>главную мысль рассказа</a:t>
            </a:r>
            <a:endParaRPr lang="ru-RU" sz="3600" b="0" strike="noStrike" spc="-1">
              <a:latin typeface="Arial"/>
            </a:endParaRPr>
          </a:p>
        </p:txBody>
      </p:sp>
      <p:sp>
        <p:nvSpPr>
          <p:cNvPr id="63" name="CustomShape 8"/>
          <p:cNvSpPr/>
          <p:nvPr/>
        </p:nvSpPr>
        <p:spPr>
          <a:xfrm>
            <a:off x="2588760" y="1285920"/>
            <a:ext cx="4071600" cy="762120"/>
          </a:xfrm>
          <a:prstGeom prst="rect">
            <a:avLst/>
          </a:prstGeom>
          <a:noFill/>
          <a:ln w="0">
            <a:noFill/>
          </a:ln>
          <a:scene3d>
            <a:camera prst="orthographicFront"/>
            <a:lightRig rig="brightRoom" dir="t"/>
          </a:scene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4400" b="1" strike="noStrike" cap="all" spc="-1">
                <a:solidFill>
                  <a:srgbClr val="4F81BD"/>
                </a:solidFill>
                <a:latin typeface="Calibri"/>
              </a:rPr>
              <a:t>Задачи урока:</a:t>
            </a:r>
            <a:endParaRPr lang="ru-RU" sz="4400" b="0" strike="noStrike" spc="-1">
              <a:latin typeface="Arial"/>
            </a:endParaRPr>
          </a:p>
        </p:txBody>
      </p:sp>
      <p:pic>
        <p:nvPicPr>
          <p:cNvPr id="64" name="Picture 6" descr="C:\Users\user\Desktop\66254085.jpg"/>
          <p:cNvPicPr/>
          <p:nvPr/>
        </p:nvPicPr>
        <p:blipFill>
          <a:blip r:embed="rId3"/>
          <a:stretch/>
        </p:blipFill>
        <p:spPr>
          <a:xfrm flipH="1">
            <a:off x="1215000" y="4768920"/>
            <a:ext cx="1999800" cy="1911600"/>
          </a:xfrm>
          <a:prstGeom prst="rect">
            <a:avLst/>
          </a:prstGeom>
          <a:ln w="0">
            <a:noFill/>
          </a:ln>
        </p:spPr>
      </p:pic>
      <p:pic>
        <p:nvPicPr>
          <p:cNvPr id="65" name="Picture 7" descr="D:\Ромашова\Портреты, картинки\Книги\faf0d040e47e.jpg"/>
          <p:cNvPicPr/>
          <p:nvPr/>
        </p:nvPicPr>
        <p:blipFill>
          <a:blip r:embed="rId4"/>
          <a:stretch/>
        </p:blipFill>
        <p:spPr>
          <a:xfrm>
            <a:off x="7000920" y="4857840"/>
            <a:ext cx="1833840" cy="1833840"/>
          </a:xfrm>
          <a:prstGeom prst="rect">
            <a:avLst/>
          </a:prstGeom>
          <a:ln w="0">
            <a:noFill/>
          </a:ln>
        </p:spPr>
      </p:pic>
      <p:sp>
        <p:nvSpPr>
          <p:cNvPr id="66" name="CustomShape 9"/>
          <p:cNvSpPr/>
          <p:nvPr/>
        </p:nvSpPr>
        <p:spPr>
          <a:xfrm>
            <a:off x="986760" y="285840"/>
            <a:ext cx="7852320" cy="91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5400" b="1" strike="noStrike" spc="299">
                <a:solidFill>
                  <a:srgbClr val="6298ED"/>
                </a:solidFill>
                <a:latin typeface="Calibri"/>
              </a:rPr>
              <a:t>«Он живой и светится»</a:t>
            </a:r>
            <a:endParaRPr lang="ru-RU" sz="5400" b="0" strike="noStrike" spc="-1">
              <a:latin typeface="Arial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3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3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68" name="Picture 3" descr="D:\Ромашова\Портреты, картинки\Фоны для презентаций\67_sbornik__7_fon\sbornik № 7_fon\6-79.jpg"/>
          <p:cNvPicPr/>
          <p:nvPr/>
        </p:nvPicPr>
        <p:blipFill>
          <a:blip r:embed="rId2"/>
          <a:stretch/>
        </p:blipFill>
        <p:spPr>
          <a:xfrm>
            <a:off x="-2178900" y="10635"/>
            <a:ext cx="9143640" cy="6857640"/>
          </a:xfrm>
          <a:prstGeom prst="rect">
            <a:avLst/>
          </a:prstGeom>
          <a:ln w="0">
            <a:noFill/>
          </a:ln>
        </p:spPr>
      </p:pic>
      <p:sp>
        <p:nvSpPr>
          <p:cNvPr id="69" name="CustomShape 2"/>
          <p:cNvSpPr/>
          <p:nvPr/>
        </p:nvSpPr>
        <p:spPr>
          <a:xfrm>
            <a:off x="1071360" y="2071800"/>
            <a:ext cx="249984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0" name="CustomShape 3"/>
          <p:cNvSpPr/>
          <p:nvPr/>
        </p:nvSpPr>
        <p:spPr>
          <a:xfrm>
            <a:off x="1143000" y="3071880"/>
            <a:ext cx="249984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4000" b="1" strike="noStrike" spc="-1">
                <a:solidFill>
                  <a:srgbClr val="0033CC"/>
                </a:solidFill>
                <a:latin typeface="Calibri"/>
              </a:rPr>
              <a:t>дать</a:t>
            </a:r>
            <a:endParaRPr lang="ru-RU" sz="4000" b="0" strike="noStrike" spc="-1">
              <a:latin typeface="Arial"/>
            </a:endParaRPr>
          </a:p>
        </p:txBody>
      </p:sp>
      <p:sp>
        <p:nvSpPr>
          <p:cNvPr id="71" name="CustomShape 4"/>
          <p:cNvSpPr/>
          <p:nvPr/>
        </p:nvSpPr>
        <p:spPr>
          <a:xfrm>
            <a:off x="1071360" y="3929040"/>
            <a:ext cx="328572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4000" b="1" strike="noStrike" spc="-1">
                <a:solidFill>
                  <a:srgbClr val="0033CC"/>
                </a:solidFill>
                <a:latin typeface="Calibri"/>
              </a:rPr>
              <a:t>определить</a:t>
            </a:r>
            <a:endParaRPr lang="ru-RU" sz="4000" b="0" strike="noStrike" spc="-1">
              <a:latin typeface="Arial"/>
            </a:endParaRPr>
          </a:p>
        </p:txBody>
      </p:sp>
      <p:sp>
        <p:nvSpPr>
          <p:cNvPr id="72" name="CustomShape 5"/>
          <p:cNvSpPr/>
          <p:nvPr/>
        </p:nvSpPr>
        <p:spPr>
          <a:xfrm>
            <a:off x="3929040" y="3071880"/>
            <a:ext cx="4785840" cy="63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3600" b="1" strike="noStrike" spc="-1" dirty="0">
                <a:solidFill>
                  <a:srgbClr val="0033CC"/>
                </a:solidFill>
                <a:latin typeface="Calibri"/>
              </a:rPr>
              <a:t>характеристику героев</a:t>
            </a:r>
            <a:endParaRPr lang="ru-RU" sz="3600" b="0" strike="noStrike" spc="-1" dirty="0">
              <a:latin typeface="Arial"/>
            </a:endParaRPr>
          </a:p>
        </p:txBody>
      </p:sp>
      <p:sp>
        <p:nvSpPr>
          <p:cNvPr id="73" name="CustomShape 6"/>
          <p:cNvSpPr/>
          <p:nvPr/>
        </p:nvSpPr>
        <p:spPr>
          <a:xfrm rot="4200">
            <a:off x="3959280" y="2238120"/>
            <a:ext cx="4785840" cy="63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4" name="CustomShape 7"/>
          <p:cNvSpPr/>
          <p:nvPr/>
        </p:nvSpPr>
        <p:spPr>
          <a:xfrm>
            <a:off x="3936797" y="3925058"/>
            <a:ext cx="5071680" cy="63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3600" b="1" strike="noStrike" spc="-1">
                <a:solidFill>
                  <a:srgbClr val="0033CC"/>
                </a:solidFill>
                <a:latin typeface="Calibri"/>
              </a:rPr>
              <a:t>главную мысль рассказа</a:t>
            </a:r>
            <a:endParaRPr lang="ru-RU" sz="3600" b="0" strike="noStrike" spc="-1">
              <a:latin typeface="Arial"/>
            </a:endParaRPr>
          </a:p>
        </p:txBody>
      </p:sp>
      <p:sp>
        <p:nvSpPr>
          <p:cNvPr id="75" name="CustomShape 8"/>
          <p:cNvSpPr/>
          <p:nvPr/>
        </p:nvSpPr>
        <p:spPr>
          <a:xfrm>
            <a:off x="2588760" y="1285920"/>
            <a:ext cx="4071600" cy="762120"/>
          </a:xfrm>
          <a:prstGeom prst="rect">
            <a:avLst/>
          </a:prstGeom>
          <a:noFill/>
          <a:ln w="0">
            <a:noFill/>
          </a:ln>
          <a:scene3d>
            <a:camera prst="orthographicFront"/>
            <a:lightRig rig="brightRoom" dir="t"/>
          </a:scene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4400" b="1" strike="noStrike" cap="all" spc="-1">
                <a:solidFill>
                  <a:srgbClr val="4F81BD"/>
                </a:solidFill>
                <a:latin typeface="Calibri"/>
              </a:rPr>
              <a:t>Задачи урока:</a:t>
            </a:r>
            <a:endParaRPr lang="ru-RU" sz="4400" b="0" strike="noStrike" spc="-1">
              <a:latin typeface="Arial"/>
            </a:endParaRPr>
          </a:p>
        </p:txBody>
      </p:sp>
      <p:pic>
        <p:nvPicPr>
          <p:cNvPr id="76" name="Picture 6" descr="C:\Users\user\Desktop\66254085.jpg"/>
          <p:cNvPicPr/>
          <p:nvPr/>
        </p:nvPicPr>
        <p:blipFill>
          <a:blip r:embed="rId3"/>
          <a:stretch/>
        </p:blipFill>
        <p:spPr>
          <a:xfrm flipH="1">
            <a:off x="1215000" y="4768920"/>
            <a:ext cx="1999800" cy="1911600"/>
          </a:xfrm>
          <a:prstGeom prst="rect">
            <a:avLst/>
          </a:prstGeom>
          <a:ln w="0">
            <a:noFill/>
          </a:ln>
        </p:spPr>
      </p:pic>
      <p:pic>
        <p:nvPicPr>
          <p:cNvPr id="77" name="Picture 7" descr="D:\Ромашова\Портреты, картинки\Книги\faf0d040e47e.jpg"/>
          <p:cNvPicPr/>
          <p:nvPr/>
        </p:nvPicPr>
        <p:blipFill>
          <a:blip r:embed="rId4"/>
          <a:stretch/>
        </p:blipFill>
        <p:spPr>
          <a:xfrm>
            <a:off x="7000920" y="4857840"/>
            <a:ext cx="1833840" cy="1833840"/>
          </a:xfrm>
          <a:prstGeom prst="rect">
            <a:avLst/>
          </a:prstGeom>
          <a:ln w="0">
            <a:noFill/>
          </a:ln>
        </p:spPr>
      </p:pic>
      <p:sp>
        <p:nvSpPr>
          <p:cNvPr id="78" name="CustomShape 9"/>
          <p:cNvSpPr/>
          <p:nvPr/>
        </p:nvSpPr>
        <p:spPr>
          <a:xfrm>
            <a:off x="645660" y="396937"/>
            <a:ext cx="7852320" cy="91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5400" b="1" strike="noStrike" spc="299">
                <a:solidFill>
                  <a:srgbClr val="6298ED"/>
                </a:solidFill>
                <a:latin typeface="Calibri"/>
              </a:rPr>
              <a:t>«Он живой и светится»</a:t>
            </a:r>
            <a:endParaRPr lang="ru-RU" sz="5400" b="0" strike="noStrike" spc="-1">
              <a:latin typeface="Arial"/>
            </a:endParaRPr>
          </a:p>
        </p:txBody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80" name="Picture 3" descr="D:\Ромашова\Портреты, картинки\Фоны для презентаций\67_sbornik__7_fon\sbornik № 7_fon\6-79.jpg"/>
          <p:cNvPicPr/>
          <p:nvPr/>
        </p:nvPicPr>
        <p:blipFill>
          <a:blip r:embed="rId2"/>
          <a:stretch/>
        </p:blipFill>
        <p:spPr>
          <a:xfrm>
            <a:off x="-2484784" y="-99392"/>
            <a:ext cx="9143640" cy="6857640"/>
          </a:xfrm>
          <a:prstGeom prst="rect">
            <a:avLst/>
          </a:prstGeom>
          <a:ln w="0">
            <a:noFill/>
          </a:ln>
        </p:spPr>
      </p:pic>
      <p:pic>
        <p:nvPicPr>
          <p:cNvPr id="81" name="Picture 8" descr="C:\Users\user\Desktop\53266ef3d8c40e1c1b15ce27fa1.jpg"/>
          <p:cNvPicPr/>
          <p:nvPr/>
        </p:nvPicPr>
        <p:blipFill>
          <a:blip r:embed="rId3"/>
          <a:stretch/>
        </p:blipFill>
        <p:spPr>
          <a:xfrm>
            <a:off x="1285920" y="214200"/>
            <a:ext cx="3098880" cy="4071600"/>
          </a:xfrm>
          <a:prstGeom prst="rect">
            <a:avLst/>
          </a:prstGeom>
          <a:ln w="0">
            <a:noFill/>
          </a:ln>
        </p:spPr>
      </p:pic>
      <p:sp>
        <p:nvSpPr>
          <p:cNvPr id="82" name="CustomShape 2"/>
          <p:cNvSpPr/>
          <p:nvPr/>
        </p:nvSpPr>
        <p:spPr>
          <a:xfrm>
            <a:off x="946080" y="4429080"/>
            <a:ext cx="3658680" cy="91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5400" b="1" strike="noStrike" cap="all" spc="-1">
                <a:solidFill>
                  <a:srgbClr val="7B34D2"/>
                </a:solidFill>
                <a:latin typeface="Calibri"/>
              </a:rPr>
              <a:t>товарищи</a:t>
            </a:r>
            <a:endParaRPr lang="ru-RU" sz="5400" b="0" strike="noStrike" spc="-1">
              <a:latin typeface="Arial"/>
            </a:endParaRPr>
          </a:p>
        </p:txBody>
      </p:sp>
      <p:sp>
        <p:nvSpPr>
          <p:cNvPr id="83" name="CustomShape 3"/>
          <p:cNvSpPr/>
          <p:nvPr/>
        </p:nvSpPr>
        <p:spPr>
          <a:xfrm>
            <a:off x="5680080" y="4429080"/>
            <a:ext cx="2477520" cy="91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5400" b="1" strike="noStrike" cap="all" spc="-1">
                <a:solidFill>
                  <a:srgbClr val="7B34D2"/>
                </a:solidFill>
                <a:latin typeface="Calibri"/>
              </a:rPr>
              <a:t>друзья</a:t>
            </a:r>
            <a:endParaRPr lang="ru-RU" sz="5400" b="0" strike="noStrike" spc="-1">
              <a:latin typeface="Arial"/>
            </a:endParaRPr>
          </a:p>
        </p:txBody>
      </p:sp>
      <p:sp>
        <p:nvSpPr>
          <p:cNvPr id="84" name="CustomShape 4"/>
          <p:cNvSpPr/>
          <p:nvPr/>
        </p:nvSpPr>
        <p:spPr>
          <a:xfrm>
            <a:off x="2840400" y="5500800"/>
            <a:ext cx="3677040" cy="91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5400" b="1" strike="noStrike" cap="all" spc="-1">
                <a:solidFill>
                  <a:srgbClr val="7B34D2"/>
                </a:solidFill>
                <a:latin typeface="Calibri"/>
              </a:rPr>
              <a:t>знакомые</a:t>
            </a:r>
            <a:endParaRPr lang="ru-RU" sz="54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4541040" y="1000080"/>
            <a:ext cx="4430520" cy="2225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4000" b="1" strike="noStrike" spc="299" dirty="0">
                <a:solidFill>
                  <a:srgbClr val="6298ED"/>
                </a:solidFill>
                <a:latin typeface="Calibri"/>
              </a:rPr>
              <a:t>В.Ю. Драгунский</a:t>
            </a:r>
            <a:endParaRPr lang="ru-RU" sz="40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40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4000" b="1" strike="noStrike" spc="299" dirty="0">
                <a:solidFill>
                  <a:srgbClr val="6298ED"/>
                </a:solidFill>
                <a:latin typeface="Calibri"/>
              </a:rPr>
              <a:t>«Он живой </a:t>
            </a:r>
            <a:endParaRPr lang="ru-RU" sz="40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4000" b="1" strike="noStrike" spc="299" dirty="0">
                <a:solidFill>
                  <a:srgbClr val="6298ED"/>
                </a:solidFill>
                <a:latin typeface="Calibri"/>
              </a:rPr>
              <a:t>и светится»</a:t>
            </a:r>
            <a:endParaRPr lang="ru-RU" sz="4000" b="0" strike="noStrike" spc="-1" dirty="0">
              <a:latin typeface="Arial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0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6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1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22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87" name="Picture 3" descr="D:\Ромашова\Портреты, картинки\Фоны для презентаций\67_sbornik__7_fon\sbornik № 7_fon\6-79.jpg"/>
          <p:cNvPicPr/>
          <p:nvPr/>
        </p:nvPicPr>
        <p:blipFill>
          <a:blip r:embed="rId2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 w="0">
            <a:noFill/>
          </a:ln>
        </p:spPr>
      </p:pic>
      <p:pic>
        <p:nvPicPr>
          <p:cNvPr id="88" name="Picture 9" descr="D:\Ромашова\Портреты, картинки\Знаки\znak-voprosa.jpg"/>
          <p:cNvPicPr/>
          <p:nvPr/>
        </p:nvPicPr>
        <p:blipFill>
          <a:blip r:embed="rId3"/>
          <a:stretch/>
        </p:blipFill>
        <p:spPr>
          <a:xfrm>
            <a:off x="857160" y="142920"/>
            <a:ext cx="2642760" cy="2642760"/>
          </a:xfrm>
          <a:prstGeom prst="rect">
            <a:avLst/>
          </a:prstGeom>
          <a:ln w="0">
            <a:noFill/>
          </a:ln>
        </p:spPr>
      </p:pic>
      <p:sp>
        <p:nvSpPr>
          <p:cNvPr id="89" name="CustomShape 2"/>
          <p:cNvSpPr/>
          <p:nvPr/>
        </p:nvSpPr>
        <p:spPr>
          <a:xfrm>
            <a:off x="964800" y="3071880"/>
            <a:ext cx="7503840" cy="3138840"/>
          </a:xfrm>
          <a:prstGeom prst="rect">
            <a:avLst/>
          </a:prstGeom>
          <a:noFill/>
          <a:ln w="0">
            <a:noFill/>
          </a:ln>
          <a:scene3d>
            <a:camera prst="orthographicFront"/>
            <a:lightRig rig="soft" dir="tl">
              <a:rot lat="0" lon="0" rev="0"/>
            </a:lightRig>
          </a:scene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4400" b="1" strike="noStrike" spc="49">
                <a:solidFill>
                  <a:srgbClr val="E0322D"/>
                </a:solidFill>
                <a:latin typeface="Calibri"/>
              </a:rPr>
              <a:t>Можно ли Дениску и Мишку </a:t>
            </a:r>
            <a:endParaRPr lang="ru-RU" sz="44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4400" b="1" strike="noStrike" spc="49">
                <a:solidFill>
                  <a:srgbClr val="E0322D"/>
                </a:solidFill>
                <a:latin typeface="Calibri"/>
              </a:rPr>
              <a:t>назвать друзьями?</a:t>
            </a:r>
            <a:endParaRPr lang="ru-RU" sz="44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44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4400" b="1" strike="noStrike" spc="49">
                <a:solidFill>
                  <a:srgbClr val="E0322D"/>
                </a:solidFill>
                <a:latin typeface="Calibri"/>
              </a:rPr>
              <a:t>Возможны ли дружеские </a:t>
            </a:r>
            <a:endParaRPr lang="ru-RU" sz="44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4400" b="1" strike="noStrike" spc="49">
                <a:solidFill>
                  <a:srgbClr val="E0322D"/>
                </a:solidFill>
                <a:latin typeface="Calibri"/>
              </a:rPr>
              <a:t>отношения между ними?</a:t>
            </a:r>
            <a:endParaRPr lang="ru-RU" sz="4400" b="0" strike="noStrike" spc="-1">
              <a:latin typeface="Arial"/>
            </a:endParaRPr>
          </a:p>
        </p:txBody>
      </p:sp>
      <p:pic>
        <p:nvPicPr>
          <p:cNvPr id="90" name="Picture 8" descr="C:\Users\user\Desktop\53266ef3d8c40e1c1b15ce27fa1.jpg"/>
          <p:cNvPicPr/>
          <p:nvPr/>
        </p:nvPicPr>
        <p:blipFill>
          <a:blip r:embed="rId4"/>
          <a:stretch/>
        </p:blipFill>
        <p:spPr>
          <a:xfrm>
            <a:off x="5715000" y="214200"/>
            <a:ext cx="2368440" cy="2642760"/>
          </a:xfrm>
          <a:prstGeom prst="rect">
            <a:avLst/>
          </a:prstGeom>
          <a:ln w="190500" cap="rnd">
            <a:solidFill>
              <a:srgbClr val="FFFFFF"/>
            </a:solidFill>
            <a:round/>
          </a:ln>
          <a:effectLst>
            <a:outerShdw blurRad="36195" dist="12429" dir="11400479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92" name="Picture 3" descr="D:\Ромашова\Портреты, картинки\Фоны для презентаций\67_sbornik__7_fon\sbornik № 7_fon\6-79.jpg"/>
          <p:cNvPicPr/>
          <p:nvPr/>
        </p:nvPicPr>
        <p:blipFill>
          <a:blip r:embed="rId2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 w="0">
            <a:noFill/>
          </a:ln>
        </p:spPr>
      </p:pic>
      <p:sp>
        <p:nvSpPr>
          <p:cNvPr id="93" name="CustomShape 2"/>
          <p:cNvSpPr/>
          <p:nvPr/>
        </p:nvSpPr>
        <p:spPr>
          <a:xfrm>
            <a:off x="1007640" y="357120"/>
            <a:ext cx="1781280" cy="64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3600" b="1" strike="noStrike" cap="all" spc="-1">
                <a:solidFill>
                  <a:srgbClr val="7B34D2"/>
                </a:solidFill>
                <a:latin typeface="Calibri"/>
              </a:rPr>
              <a:t>бублик</a:t>
            </a:r>
            <a:endParaRPr lang="ru-RU" sz="3600" b="0" strike="noStrike" spc="-1">
              <a:latin typeface="Arial"/>
            </a:endParaRPr>
          </a:p>
        </p:txBody>
      </p:sp>
      <p:sp>
        <p:nvSpPr>
          <p:cNvPr id="94" name="CustomShape 3"/>
          <p:cNvSpPr/>
          <p:nvPr/>
        </p:nvSpPr>
        <p:spPr>
          <a:xfrm>
            <a:off x="1008000" y="1143000"/>
            <a:ext cx="1829880" cy="64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3600" b="1" strike="noStrike" cap="all" spc="-1">
                <a:solidFill>
                  <a:srgbClr val="7B34D2"/>
                </a:solidFill>
                <a:latin typeface="Calibri"/>
              </a:rPr>
              <a:t>брынза</a:t>
            </a:r>
            <a:endParaRPr lang="ru-RU" sz="3600" b="0" strike="noStrike" spc="-1">
              <a:latin typeface="Arial"/>
            </a:endParaRPr>
          </a:p>
        </p:txBody>
      </p:sp>
      <p:sp>
        <p:nvSpPr>
          <p:cNvPr id="95" name="CustomShape 4"/>
          <p:cNvSpPr/>
          <p:nvPr/>
        </p:nvSpPr>
        <p:spPr>
          <a:xfrm>
            <a:off x="1005840" y="2714760"/>
            <a:ext cx="2338560" cy="64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3600" b="1" strike="noStrike" cap="all" spc="-1">
                <a:solidFill>
                  <a:srgbClr val="7B34D2"/>
                </a:solidFill>
                <a:latin typeface="Calibri"/>
              </a:rPr>
              <a:t>Барбад</a:t>
            </a:r>
            <a:r>
              <a:rPr lang="ru-RU" sz="3600" b="1" u="sng" strike="noStrike" cap="all" spc="-1">
                <a:solidFill>
                  <a:srgbClr val="7B34D2"/>
                </a:solidFill>
                <a:uFillTx/>
                <a:latin typeface="Calibri"/>
              </a:rPr>
              <a:t>о</a:t>
            </a:r>
            <a:r>
              <a:rPr lang="ru-RU" sz="3600" b="1" strike="noStrike" cap="all" spc="-1">
                <a:solidFill>
                  <a:srgbClr val="7B34D2"/>
                </a:solidFill>
                <a:latin typeface="Calibri"/>
              </a:rPr>
              <a:t>с</a:t>
            </a:r>
            <a:endParaRPr lang="ru-RU" sz="3600" b="0" strike="noStrike" spc="-1">
              <a:latin typeface="Arial"/>
            </a:endParaRPr>
          </a:p>
        </p:txBody>
      </p:sp>
      <p:sp>
        <p:nvSpPr>
          <p:cNvPr id="96" name="CustomShape 5"/>
          <p:cNvSpPr/>
          <p:nvPr/>
        </p:nvSpPr>
        <p:spPr>
          <a:xfrm>
            <a:off x="1011600" y="1928880"/>
            <a:ext cx="2570400" cy="64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3600" b="1" strike="noStrike" cap="all" spc="-1">
                <a:solidFill>
                  <a:srgbClr val="7B34D2"/>
                </a:solidFill>
                <a:latin typeface="Calibri"/>
              </a:rPr>
              <a:t>Гватем</a:t>
            </a:r>
            <a:r>
              <a:rPr lang="ru-RU" sz="3600" b="1" u="sng" strike="noStrike" cap="all" spc="-1">
                <a:solidFill>
                  <a:srgbClr val="7B34D2"/>
                </a:solidFill>
                <a:uFillTx/>
                <a:latin typeface="Calibri"/>
              </a:rPr>
              <a:t>а</a:t>
            </a:r>
            <a:r>
              <a:rPr lang="ru-RU" sz="3600" b="1" strike="noStrike" cap="all" spc="-1">
                <a:solidFill>
                  <a:srgbClr val="7B34D2"/>
                </a:solidFill>
                <a:latin typeface="Calibri"/>
              </a:rPr>
              <a:t>ла</a:t>
            </a:r>
            <a:endParaRPr lang="ru-RU" sz="3600" b="0" strike="noStrike" spc="-1">
              <a:latin typeface="Arial"/>
            </a:endParaRPr>
          </a:p>
        </p:txBody>
      </p:sp>
      <p:sp>
        <p:nvSpPr>
          <p:cNvPr id="97" name="CustomShape 6"/>
          <p:cNvSpPr/>
          <p:nvPr/>
        </p:nvSpPr>
        <p:spPr>
          <a:xfrm>
            <a:off x="880200" y="5072040"/>
            <a:ext cx="5487480" cy="64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3600" b="1" strike="noStrike" cap="all" spc="-1">
                <a:solidFill>
                  <a:srgbClr val="7B34D2"/>
                </a:solidFill>
                <a:latin typeface="Calibri"/>
              </a:rPr>
              <a:t>Посмотрел пристально</a:t>
            </a:r>
            <a:endParaRPr lang="ru-RU" sz="3600" b="0" strike="noStrike" spc="-1">
              <a:latin typeface="Arial"/>
            </a:endParaRPr>
          </a:p>
        </p:txBody>
      </p:sp>
      <p:sp>
        <p:nvSpPr>
          <p:cNvPr id="98" name="CustomShape 7"/>
          <p:cNvSpPr/>
          <p:nvPr/>
        </p:nvSpPr>
        <p:spPr>
          <a:xfrm>
            <a:off x="946080" y="4357800"/>
            <a:ext cx="3804840" cy="64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3600" b="1" strike="noStrike" cap="all" spc="-1">
                <a:solidFill>
                  <a:srgbClr val="7B34D2"/>
                </a:solidFill>
                <a:latin typeface="Calibri"/>
              </a:rPr>
              <a:t>Мишка надулся</a:t>
            </a:r>
            <a:endParaRPr lang="ru-RU" sz="3600" b="0" strike="noStrike" spc="-1">
              <a:latin typeface="Arial"/>
            </a:endParaRPr>
          </a:p>
        </p:txBody>
      </p:sp>
      <p:sp>
        <p:nvSpPr>
          <p:cNvPr id="99" name="CustomShape 8"/>
          <p:cNvSpPr/>
          <p:nvPr/>
        </p:nvSpPr>
        <p:spPr>
          <a:xfrm>
            <a:off x="946440" y="5857920"/>
            <a:ext cx="3413160" cy="64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3600" b="1" strike="noStrike" cap="all" spc="-1">
                <a:solidFill>
                  <a:srgbClr val="7B34D2"/>
                </a:solidFill>
                <a:latin typeface="Calibri"/>
              </a:rPr>
              <a:t>моментально</a:t>
            </a:r>
            <a:endParaRPr lang="ru-RU" sz="3600" b="0" strike="noStrike" spc="-1">
              <a:latin typeface="Arial"/>
            </a:endParaRPr>
          </a:p>
        </p:txBody>
      </p:sp>
      <p:pic>
        <p:nvPicPr>
          <p:cNvPr id="100" name="Picture 2" descr="C:\Users\user\Desktop\lot10046_gvatemala-_img553.jpg"/>
          <p:cNvPicPr/>
          <p:nvPr/>
        </p:nvPicPr>
        <p:blipFill>
          <a:blip r:embed="rId3"/>
          <a:srcRect l="33433" t="27785" r="5016" b="21713"/>
          <a:stretch/>
        </p:blipFill>
        <p:spPr>
          <a:xfrm>
            <a:off x="3929040" y="2428920"/>
            <a:ext cx="2642760" cy="1626120"/>
          </a:xfrm>
          <a:prstGeom prst="rect">
            <a:avLst/>
          </a:prstGeom>
          <a:ln w="0">
            <a:noFill/>
          </a:ln>
        </p:spPr>
      </p:pic>
      <p:pic>
        <p:nvPicPr>
          <p:cNvPr id="101" name="Picture 3" descr="C:\Users\user\Desktop\b34.jpg"/>
          <p:cNvPicPr/>
          <p:nvPr/>
        </p:nvPicPr>
        <p:blipFill>
          <a:blip r:embed="rId4"/>
          <a:srcRect l="32502"/>
          <a:stretch/>
        </p:blipFill>
        <p:spPr>
          <a:xfrm>
            <a:off x="6215040" y="3429000"/>
            <a:ext cx="2571480" cy="1688760"/>
          </a:xfrm>
          <a:prstGeom prst="rect">
            <a:avLst/>
          </a:prstGeom>
          <a:ln w="0">
            <a:noFill/>
          </a:ln>
        </p:spPr>
      </p:pic>
      <p:pic>
        <p:nvPicPr>
          <p:cNvPr id="102" name="Picture 4" descr="C:\Users\user\Desktop\images.jpg"/>
          <p:cNvPicPr/>
          <p:nvPr/>
        </p:nvPicPr>
        <p:blipFill>
          <a:blip r:embed="rId5"/>
          <a:stretch/>
        </p:blipFill>
        <p:spPr>
          <a:xfrm>
            <a:off x="3571920" y="214200"/>
            <a:ext cx="2566800" cy="1599480"/>
          </a:xfrm>
          <a:prstGeom prst="rect">
            <a:avLst/>
          </a:prstGeom>
          <a:ln w="0">
            <a:noFill/>
          </a:ln>
        </p:spPr>
      </p:pic>
      <p:sp>
        <p:nvSpPr>
          <p:cNvPr id="103" name="CustomShape 9"/>
          <p:cNvSpPr/>
          <p:nvPr/>
        </p:nvSpPr>
        <p:spPr>
          <a:xfrm>
            <a:off x="1009080" y="3643200"/>
            <a:ext cx="2322000" cy="64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3600" b="1" strike="noStrike" cap="all" spc="-1">
                <a:solidFill>
                  <a:srgbClr val="7B34D2"/>
                </a:solidFill>
                <a:latin typeface="Calibri"/>
              </a:rPr>
              <a:t>добрость</a:t>
            </a:r>
            <a:endParaRPr lang="ru-RU" sz="3600" b="0" strike="noStrike" spc="-1">
              <a:latin typeface="Arial"/>
            </a:endParaRPr>
          </a:p>
        </p:txBody>
      </p:sp>
      <p:pic>
        <p:nvPicPr>
          <p:cNvPr id="104" name="Picture 5" descr="C:\Users\user\Desktop\120304025019-120328132620-p-464-302-sir-brinza.jpg"/>
          <p:cNvPicPr/>
          <p:nvPr/>
        </p:nvPicPr>
        <p:blipFill>
          <a:blip r:embed="rId6"/>
          <a:stretch/>
        </p:blipFill>
        <p:spPr>
          <a:xfrm>
            <a:off x="5857920" y="285840"/>
            <a:ext cx="3425400" cy="22291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7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2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7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2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0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5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50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55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60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06" name="Picture 3" descr="D:\Ромашова\Портреты, картинки\Фоны для презентаций\67_sbornik__7_fon\sbornik № 7_fon\6-79.jpg"/>
          <p:cNvPicPr/>
          <p:nvPr/>
        </p:nvPicPr>
        <p:blipFill>
          <a:blip r:embed="rId3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 w="0">
            <a:noFill/>
          </a:ln>
        </p:spPr>
      </p:pic>
      <p:graphicFrame>
        <p:nvGraphicFramePr>
          <p:cNvPr id="107" name="Object 2"/>
          <p:cNvGraphicFramePr/>
          <p:nvPr/>
        </p:nvGraphicFramePr>
        <p:xfrm>
          <a:off x="0" y="0"/>
          <a:ext cx="9143640" cy="68569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r:id="rId5" imgW="0" imgH="0" progId="PowerPoint.Show.12">
                  <p:embed/>
                </p:oleObj>
              </mc:Choice>
              <mc:Fallback>
                <p:oleObj r:id="rId5" imgW="0" imgH="0" progId="PowerPoint.Show.12">
                  <p:embed/>
                  <p:pic>
                    <p:nvPicPr>
                      <p:cNvPr id="108" name="Объект 22"/>
                      <p:cNvPicPr/>
                      <p:nvPr/>
                    </p:nvPicPr>
                    <p:blipFill>
                      <a:blip r:embed="rId6"/>
                      <a:stretch/>
                    </p:blipFill>
                    <p:spPr>
                      <a:xfrm>
                        <a:off x="0" y="0"/>
                        <a:ext cx="9143640" cy="6856920"/>
                      </a:xfrm>
                      <a:prstGeom prst="rect">
                        <a:avLst/>
                      </a:prstGeom>
                      <a:ln w="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10" name="Picture 3" descr="D:\Ромашова\Портреты, картинки\Фоны для презентаций\67_sbornik__7_fon\sbornik № 7_fon\6-79.jpg"/>
          <p:cNvPicPr/>
          <p:nvPr/>
        </p:nvPicPr>
        <p:blipFill>
          <a:blip r:embed="rId2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 w="0">
            <a:noFill/>
          </a:ln>
        </p:spPr>
      </p:pic>
      <p:pic>
        <p:nvPicPr>
          <p:cNvPr id="111" name="Picture 9" descr="D:\Ромашова\Портреты, картинки\Знаки\znak-voprosa.jpg"/>
          <p:cNvPicPr/>
          <p:nvPr/>
        </p:nvPicPr>
        <p:blipFill>
          <a:blip r:embed="rId3"/>
          <a:stretch/>
        </p:blipFill>
        <p:spPr>
          <a:xfrm>
            <a:off x="857160" y="142920"/>
            <a:ext cx="2642760" cy="2642760"/>
          </a:xfrm>
          <a:prstGeom prst="rect">
            <a:avLst/>
          </a:prstGeom>
          <a:ln w="0">
            <a:noFill/>
          </a:ln>
        </p:spPr>
      </p:pic>
      <p:sp>
        <p:nvSpPr>
          <p:cNvPr id="112" name="CustomShape 2"/>
          <p:cNvSpPr/>
          <p:nvPr/>
        </p:nvSpPr>
        <p:spPr>
          <a:xfrm>
            <a:off x="964800" y="3071880"/>
            <a:ext cx="7503840" cy="3138840"/>
          </a:xfrm>
          <a:prstGeom prst="rect">
            <a:avLst/>
          </a:prstGeom>
          <a:noFill/>
          <a:ln w="0">
            <a:noFill/>
          </a:ln>
          <a:scene3d>
            <a:camera prst="orthographicFront"/>
            <a:lightRig rig="soft" dir="tl">
              <a:rot lat="0" lon="0" rev="0"/>
            </a:lightRig>
          </a:scene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4400" b="1" strike="noStrike" spc="49">
                <a:solidFill>
                  <a:srgbClr val="E0322D"/>
                </a:solidFill>
                <a:latin typeface="Calibri"/>
              </a:rPr>
              <a:t>Можно ли Дениску и Мишку </a:t>
            </a:r>
            <a:endParaRPr lang="ru-RU" sz="44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4400" b="1" strike="noStrike" spc="49">
                <a:solidFill>
                  <a:srgbClr val="E0322D"/>
                </a:solidFill>
                <a:latin typeface="Calibri"/>
              </a:rPr>
              <a:t>назвать друзьями?</a:t>
            </a:r>
            <a:endParaRPr lang="ru-RU" sz="44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44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4400" b="1" strike="noStrike" spc="49">
                <a:solidFill>
                  <a:srgbClr val="E0322D"/>
                </a:solidFill>
                <a:latin typeface="Calibri"/>
              </a:rPr>
              <a:t>Возможны ли дружеские </a:t>
            </a:r>
            <a:endParaRPr lang="ru-RU" sz="44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4400" b="1" strike="noStrike" spc="49">
                <a:solidFill>
                  <a:srgbClr val="E0322D"/>
                </a:solidFill>
                <a:latin typeface="Calibri"/>
              </a:rPr>
              <a:t>отношения между ними?</a:t>
            </a:r>
            <a:endParaRPr lang="ru-RU" sz="4400" b="0" strike="noStrike" spc="-1">
              <a:latin typeface="Arial"/>
            </a:endParaRPr>
          </a:p>
        </p:txBody>
      </p:sp>
      <p:pic>
        <p:nvPicPr>
          <p:cNvPr id="113" name="Picture 8" descr="C:\Users\user\Desktop\53266ef3d8c40e1c1b15ce27fa1.jpg"/>
          <p:cNvPicPr/>
          <p:nvPr/>
        </p:nvPicPr>
        <p:blipFill>
          <a:blip r:embed="rId4"/>
          <a:stretch/>
        </p:blipFill>
        <p:spPr>
          <a:xfrm>
            <a:off x="5715000" y="214200"/>
            <a:ext cx="2368440" cy="2642760"/>
          </a:xfrm>
          <a:prstGeom prst="rect">
            <a:avLst/>
          </a:prstGeom>
          <a:ln w="190500" cap="rnd">
            <a:solidFill>
              <a:srgbClr val="FFFFFF"/>
            </a:solidFill>
            <a:round/>
          </a:ln>
          <a:effectLst>
            <a:outerShdw blurRad="36195" dist="12429" dir="11400479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164</TotalTime>
  <Words>139</Words>
  <Application>Microsoft Office PowerPoint</Application>
  <PresentationFormat>Экран (4:3)</PresentationFormat>
  <Paragraphs>51</Paragraphs>
  <Slides>10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Office Theme</vt:lpstr>
      <vt:lpstr>Презентация Microsoft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>user</dc:creator>
  <dc:description/>
  <cp:lastModifiedBy>ADMIN</cp:lastModifiedBy>
  <cp:revision>19</cp:revision>
  <dcterms:created xsi:type="dcterms:W3CDTF">2013-03-05T11:57:55Z</dcterms:created>
  <dcterms:modified xsi:type="dcterms:W3CDTF">2022-02-27T12:48:08Z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Company">
    <vt:lpwstr>Grizli777</vt:lpwstr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inksUpToDate">
    <vt:bool>false</vt:bool>
  </property>
  <property fmtid="{D5CDD505-2E9C-101B-9397-08002B2CF9AE}" pid="7" name="MMClips">
    <vt:i4>0</vt:i4>
  </property>
  <property fmtid="{D5CDD505-2E9C-101B-9397-08002B2CF9AE}" pid="8" name="Notes">
    <vt:i4>0</vt:i4>
  </property>
  <property fmtid="{D5CDD505-2E9C-101B-9397-08002B2CF9AE}" pid="9" name="PresentationFormat">
    <vt:lpwstr>Экран (4:3)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10</vt:i4>
  </property>
</Properties>
</file>