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57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Как создаётся книга.mp4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0"/>
  <ax:ocxPr ax:name="currentMarker" ax:value="0"/>
  <ax:ocxPr ax:name="invokeURLs" ax:value="-1"/>
  <ax:ocxPr ax:name="baseURL" ax:value=""/>
  <ax:ocxPr ax:name="volume" ax:value="100"/>
  <ax:ocxPr ax:name="mute" ax:value="0"/>
  <ax:ocxPr ax:name="uiMode" ax:value="full"/>
  <ax:ocxPr ax:name="stretchToFit" ax:value="-1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2803"/>
  <ax:ocxPr ax:name="_cy" ax:value="16007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C0A4E-19FD-4D15-88EC-499FB59D2E57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8A92B-3DFA-448B-879C-6D776E604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cap="all" dirty="0" smtClean="0">
                <a:ln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</a:rPr>
              <a:t>Книга – </a:t>
            </a:r>
            <a:br>
              <a:rPr lang="ru-RU" cap="all" dirty="0" smtClean="0">
                <a:ln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</a:rPr>
            </a:br>
            <a:r>
              <a:rPr lang="ru-RU" cap="all" dirty="0" smtClean="0">
                <a:ln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</a:rPr>
              <a:t>духовное завещание одного поколения другому</a:t>
            </a:r>
            <a:endParaRPr lang="ru-RU" cap="all" dirty="0">
              <a:ln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6000768"/>
            <a:ext cx="6400800" cy="85723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Писатели о роли книги в жизни человека</a:t>
            </a:r>
            <a:endParaRPr lang="ru-RU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4099" name="Picture 3" descr="http://1000letie.ru/images/1000letie/mudr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285860"/>
            <a:ext cx="1785950" cy="2242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42844" y="3571876"/>
            <a:ext cx="214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ЯРОСЛАВ МУДРЫЙ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714348" y="5429264"/>
            <a:ext cx="7500990" cy="1214446"/>
            <a:chOff x="285720" y="5429264"/>
            <a:chExt cx="7500990" cy="121444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85720" y="5429264"/>
              <a:ext cx="7500990" cy="121444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  <a:latin typeface="Arial Narrow" pitchFamily="34" charset="0"/>
                </a:rPr>
                <a:t>Праведность идёт от книг…</a:t>
              </a:r>
              <a:endParaRPr lang="ru-RU" sz="2800" dirty="0">
                <a:solidFill>
                  <a:srgbClr val="002060"/>
                </a:solidFill>
                <a:latin typeface="Arial Narrow" pitchFamily="34" charset="0"/>
              </a:endParaRPr>
            </a:p>
          </p:txBody>
        </p:sp>
        <p:pic>
          <p:nvPicPr>
            <p:cNvPr id="4101" name="Picture 5" descr="http://microstocker.com.ua/upload/image/fotos/big/e14289980c64b8957b31801cc2d216b8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l="7895" t="22500" b="17499"/>
            <a:stretch>
              <a:fillRect/>
            </a:stretch>
          </p:blipFill>
          <p:spPr bwMode="auto">
            <a:xfrm>
              <a:off x="6286512" y="5715016"/>
              <a:ext cx="1142976" cy="783761"/>
            </a:xfrm>
            <a:prstGeom prst="rect">
              <a:avLst/>
            </a:prstGeom>
            <a:noFill/>
          </p:spPr>
        </p:pic>
      </p:grpSp>
      <p:sp>
        <p:nvSpPr>
          <p:cNvPr id="3073" name="Rectangle 1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http://www.oboznik.ru/wp-content/uploads/2013/04/1_219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214422"/>
            <a:ext cx="1762126" cy="2395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286512" y="3643314"/>
            <a:ext cx="214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ИВАН ФЕДОРОВ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074" name="Rectangle 2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Рисунок 11" descr="http://gazeta.a42.ru/images/lenta/5130.jpg"/>
          <p:cNvPicPr/>
          <p:nvPr/>
        </p:nvPicPr>
        <p:blipFill>
          <a:blip r:embed="rId7"/>
          <a:srcRect l="9225" t="7943" r="6754" b="9696"/>
          <a:stretch>
            <a:fillRect/>
          </a:stretch>
        </p:blipFill>
        <p:spPr bwMode="auto">
          <a:xfrm>
            <a:off x="2071670" y="2285992"/>
            <a:ext cx="407196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3000364" y="5072074"/>
            <a:ext cx="214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«АПОСТОЛ»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Писатели о роли книги в жизни человека</a:t>
            </a:r>
            <a:endParaRPr lang="ru-RU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1686" y="4649393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АЛЕКСАНДР СЕРГЕЕВИЧ ПУШКИН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429264"/>
            <a:ext cx="7500990" cy="12144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Narrow" pitchFamily="34" charset="0"/>
              </a:rPr>
              <a:t>«ЧТЕНИЕ - ВОТ ЛУЧШЕЕ УЧЕНИЕ» </a:t>
            </a:r>
            <a:endParaRPr lang="ru-RU" sz="28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073" name="Rectangle 1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4" name="Rectangle 2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" name="Рисунок 13" descr="http://www.timetolive.ru/images/upload/image/pushkin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848" y="1628800"/>
            <a:ext cx="2409830" cy="3038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" y="-2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Структурные элементы книги</a:t>
            </a:r>
            <a:endParaRPr lang="ru-RU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istoria_elemen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071546"/>
            <a:ext cx="8482648" cy="557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32" y="-2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Как создаётся книга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  <p:controls>
      <p:control spid="1027" name="WindowsMediaPlayer1" r:id="rId2" imgW="8209524" imgH="5761905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microstocker.com.ua/upload/image/fotos/big/e14289980c64b8957b31801cc2d216b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7895" t="22500" b="17499"/>
          <a:stretch>
            <a:fillRect/>
          </a:stretch>
        </p:blipFill>
        <p:spPr bwMode="auto">
          <a:xfrm>
            <a:off x="2857488" y="3929066"/>
            <a:ext cx="2928958" cy="18368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Справочник</a:t>
            </a:r>
            <a:endParaRPr lang="ru-RU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6867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     Праведность</a:t>
            </a:r>
            <a:r>
              <a:rPr lang="ru-RU" sz="4400" dirty="0" smtClean="0">
                <a:solidFill>
                  <a:srgbClr val="002060"/>
                </a:solidFill>
                <a:latin typeface="Arial Narrow" pitchFamily="34" charset="0"/>
              </a:rPr>
              <a:t> - </a:t>
            </a: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это</a:t>
            </a:r>
            <a:r>
              <a:rPr lang="ru-RU" sz="4400" dirty="0" smtClean="0">
                <a:solidFill>
                  <a:srgbClr val="002060"/>
                </a:solidFill>
                <a:latin typeface="Arial Narrow" pitchFamily="34" charset="0"/>
              </a:rPr>
              <a:t> принцип жизни, когда человек исполняет и чтит Божий закон. </a:t>
            </a:r>
            <a:endParaRPr lang="ru-RU" sz="4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60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Книга –  духовное завещание одного поколения другому</vt:lpstr>
      <vt:lpstr>Писатели о роли книги в жизни человека</vt:lpstr>
      <vt:lpstr>Писатели о роли книги в жизни человека</vt:lpstr>
      <vt:lpstr>Структурные элементы книги</vt:lpstr>
      <vt:lpstr>Слайд 5</vt:lpstr>
      <vt:lpstr>Справочник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–  духовное завещание одного поколения другому</dc:title>
  <dc:creator>Direktor</dc:creator>
  <cp:lastModifiedBy>User</cp:lastModifiedBy>
  <cp:revision>15</cp:revision>
  <dcterms:created xsi:type="dcterms:W3CDTF">2013-04-20T16:20:17Z</dcterms:created>
  <dcterms:modified xsi:type="dcterms:W3CDTF">2023-06-11T16:06:19Z</dcterms:modified>
</cp:coreProperties>
</file>