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3" r:id="rId1"/>
  </p:sldMasterIdLst>
  <p:notesMasterIdLst>
    <p:notesMasterId r:id="rId12"/>
  </p:notesMasterIdLst>
  <p:handoutMasterIdLst>
    <p:handoutMasterId r:id="rId13"/>
  </p:handout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79CC93D-E52E-4D84-901B-11D7331DD495}">
          <p14:sldIdLst/>
        </p14:section>
        <p14:section name="Обзор и цели" id="{ABA716BF-3A5C-4ADB-94C9-CFEF84EBA240}">
          <p14:sldIdLst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</p14:sldIdLst>
        </p14:section>
        <p14:section name="Раздел 1" id="{6D9936A3-3945-4757-BC8B-B5C252D8E036}">
          <p14:sldIdLst/>
        </p14:section>
        <p14:section name="Образцы слайдов для визуальных элементов" id="{BAB3A466-96C9-4230-9978-795378D75699}">
          <p14:sldIdLst/>
        </p14:section>
        <p14:section name="Пример" id="{8C0305C9-B152-4FBA-A789-FE1976D53990}">
          <p14:sldIdLst/>
        </p14:section>
        <p14:section name="Заключение и итог" id="{790CEF5B-569A-4C2F-BED5-750B08C0E5AD}">
          <p14:sldIdLst/>
        </p14:section>
        <p14:section name="Приложение" id="{3F78B471-41DA-46F2-A8E4-97E471896AB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>
        <p:scale>
          <a:sx n="47" d="100"/>
          <a:sy n="47" d="100"/>
        </p:scale>
        <p:origin x="-144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11.06.2023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289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0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Дайте краткий обзор презентации.</a:t>
            </a:r>
            <a:r>
              <a:rPr lang="ru-RU" baseline="0" dirty="0" smtClean="0"/>
              <a:t> О</a:t>
            </a:r>
            <a:r>
              <a:rPr lang="ru-RU" dirty="0" smtClean="0"/>
              <a:t>пишите главную суть презентации и обоснуйте ее важность.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Представьте каждую из основных тем.</a:t>
            </a:r>
          </a:p>
          <a:p>
            <a:r>
              <a:rPr lang="ru-RU" dirty="0" smtClean="0"/>
              <a:t>Чтобы предоставить слушателям ориентир, можно</a:t>
            </a:r>
            <a:r>
              <a:rPr lang="ru-RU" baseline="0" dirty="0" smtClean="0"/>
              <a:t> можете </a:t>
            </a:r>
            <a:r>
              <a:rPr lang="ru-RU" dirty="0" smtClean="0"/>
              <a:t>повторять этот обзорный слайд в ходе презентации, выделяя тему, которая будет обсуждаться далее.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651" r:id="rId12"/>
    <p:sldLayoutId id="2147483650" r:id="rId13"/>
    <p:sldLayoutId id="2147483663" r:id="rId14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692696"/>
            <a:ext cx="7498080" cy="5555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87179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728746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1733525"/>
      </p:ext>
    </p:ext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Знакомство с историей создания романа Достоевского «Преступление и наказание»;</a:t>
            </a:r>
          </a:p>
          <a:p>
            <a:r>
              <a:rPr lang="ru-RU" dirty="0"/>
              <a:t>Определение теории Раскольникова и авторский взгляд на жизнь Петербурга;</a:t>
            </a:r>
          </a:p>
          <a:p>
            <a:r>
              <a:rPr lang="ru-RU" dirty="0"/>
              <a:t>Рассмотрение особенностей художественного текста.</a:t>
            </a:r>
          </a:p>
        </p:txBody>
      </p:sp>
    </p:spTree>
    <p:extLst>
      <p:ext uri="{BB962C8B-B14F-4D97-AF65-F5344CB8AC3E}">
        <p14:creationId xmlns:p14="http://schemas.microsoft.com/office/powerpoint/2010/main" val="3661484275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терминов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748883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675730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терминов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751822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20650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терминов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756083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545513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727280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079364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5"/>
            <a:ext cx="727280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6459554"/>
      </p:ext>
    </p:extLst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7526734" cy="4716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8675461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756084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034274"/>
      </p:ext>
    </p:extLst>
  </p:cSld>
  <p:clrMapOvr>
    <a:masterClrMapping/>
  </p:clrMapOvr>
  <p:transition spd="slow">
    <p:wipe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79</Words>
  <Application>Microsoft Office PowerPoint</Application>
  <PresentationFormat>Экран (4:3)</PresentationFormat>
  <Paragraphs>12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 </vt:lpstr>
      <vt:lpstr>                  План</vt:lpstr>
      <vt:lpstr>Словарь терминов</vt:lpstr>
      <vt:lpstr>Словарь терминов </vt:lpstr>
      <vt:lpstr>Словарь терминов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2023-06-11T11:37:17Z</dcterms:created>
  <dcterms:modified xsi:type="dcterms:W3CDTF">2023-06-11T12:59:50Z</dcterms:modified>
</cp:coreProperties>
</file>