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560" r:id="rId1"/>
  </p:sldMasterIdLst>
  <p:sldIdLst>
    <p:sldId id="256" r:id="rId2"/>
    <p:sldId id="257" r:id="rId3"/>
    <p:sldId id="258" r:id="rId4"/>
    <p:sldId id="272" r:id="rId5"/>
    <p:sldId id="261" r:id="rId6"/>
    <p:sldId id="260" r:id="rId7"/>
    <p:sldId id="273" r:id="rId8"/>
    <p:sldId id="262" r:id="rId9"/>
    <p:sldId id="274" r:id="rId10"/>
    <p:sldId id="263" r:id="rId11"/>
    <p:sldId id="264" r:id="rId12"/>
    <p:sldId id="265" r:id="rId13"/>
    <p:sldId id="266" r:id="rId14"/>
    <p:sldId id="267" r:id="rId15"/>
    <p:sldId id="275" r:id="rId16"/>
    <p:sldId id="268" r:id="rId17"/>
    <p:sldId id="276" r:id="rId18"/>
    <p:sldId id="269" r:id="rId19"/>
    <p:sldId id="277" r:id="rId20"/>
    <p:sldId id="270" r:id="rId21"/>
    <p:sldId id="271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7" autoAdjust="0"/>
    <p:restoredTop sz="94660"/>
  </p:normalViewPr>
  <p:slideViewPr>
    <p:cSldViewPr>
      <p:cViewPr varScale="1">
        <p:scale>
          <a:sx n="107" d="100"/>
          <a:sy n="107" d="100"/>
        </p:scale>
        <p:origin x="173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C0E1C-C505-41CE-84A2-559F854E0AAA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02CF8-8019-4FB9-9FEC-08E574FB5EA8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C0E1C-C505-41CE-84A2-559F854E0AAA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02CF8-8019-4FB9-9FEC-08E574FB5E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C0E1C-C505-41CE-84A2-559F854E0AAA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02CF8-8019-4FB9-9FEC-08E574FB5E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C0E1C-C505-41CE-84A2-559F854E0AAA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02CF8-8019-4FB9-9FEC-08E574FB5E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C0E1C-C505-41CE-84A2-559F854E0AAA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02CF8-8019-4FB9-9FEC-08E574FB5EA8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C0E1C-C505-41CE-84A2-559F854E0AAA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02CF8-8019-4FB9-9FEC-08E574FB5E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C0E1C-C505-41CE-84A2-559F854E0AAA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02CF8-8019-4FB9-9FEC-08E574FB5EA8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C0E1C-C505-41CE-84A2-559F854E0AAA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02CF8-8019-4FB9-9FEC-08E574FB5E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C0E1C-C505-41CE-84A2-559F854E0AAA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02CF8-8019-4FB9-9FEC-08E574FB5E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C0E1C-C505-41CE-84A2-559F854E0AAA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02CF8-8019-4FB9-9FEC-08E574FB5EA8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C0E1C-C505-41CE-84A2-559F854E0AAA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02CF8-8019-4FB9-9FEC-08E574FB5E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CDBC0E1C-C505-41CE-84A2-559F854E0AAA}" type="datetimeFigureOut">
              <a:rPr lang="ru-RU" smtClean="0"/>
              <a:t>11.06.2023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F2502CF8-8019-4FB9-9FEC-08E574FB5EA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61" r:id="rId1"/>
    <p:sldLayoutId id="2147484562" r:id="rId2"/>
    <p:sldLayoutId id="2147484563" r:id="rId3"/>
    <p:sldLayoutId id="2147484564" r:id="rId4"/>
    <p:sldLayoutId id="2147484565" r:id="rId5"/>
    <p:sldLayoutId id="2147484566" r:id="rId6"/>
    <p:sldLayoutId id="2147484567" r:id="rId7"/>
    <p:sldLayoutId id="2147484568" r:id="rId8"/>
    <p:sldLayoutId id="2147484569" r:id="rId9"/>
    <p:sldLayoutId id="2147484570" r:id="rId10"/>
    <p:sldLayoutId id="21474845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images.yandex.ru/yandsearch?img_url=http%3A%2F%2Fsupercook.ru%2Fimages-baby-celebrate%2Fbaby-103.jpg&amp;iorient=&amp;icolor=&amp;site=&amp;text=%D0%BA%D0%B0%D1%88%D0%B0%20%D1%84%D0%BE%D1%82%D0%BE&amp;wp=&amp;pos=26&amp;isize=&amp;type=&amp;recent=&amp;rpt=simage&amp;itype=&amp;nojs=1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images.yandex.ru/yandsearch?img_url=http%3A%2F%2Fwww.kedem.ru%2Fphoto%2F0412207kasha01.jpg&amp;iorient=&amp;icolor=&amp;site=&amp;text=%D0%BA%D0%B0%D1%88%D0%B0&amp;wp=&amp;pos=22&amp;isize=&amp;type=&amp;recent=&amp;rpt=simage&amp;itype=&amp;nojs=1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620688"/>
            <a:ext cx="7848600" cy="1927225"/>
          </a:xfrm>
        </p:spPr>
        <p:txBody>
          <a:bodyPr/>
          <a:lstStyle/>
          <a:p>
            <a:pPr algn="ctr"/>
            <a:r>
              <a:rPr lang="ru-RU" sz="4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Зачем нужно есть кашу</a:t>
            </a:r>
            <a:r>
              <a:rPr lang="en-US" sz="4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44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1219658190_kasha.jpg">
            <a:extLst>
              <a:ext uri="{FF2B5EF4-FFF2-40B4-BE49-F238E27FC236}">
                <a16:creationId xmlns:a16="http://schemas.microsoft.com/office/drawing/2014/main" id="{4E704EC8-F161-48BB-9F8F-79D7DB065D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75"/>
          <a:stretch>
            <a:fillRect/>
          </a:stretch>
        </p:blipFill>
        <p:spPr bwMode="auto">
          <a:xfrm>
            <a:off x="1979712" y="2780928"/>
            <a:ext cx="4854443" cy="36408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25818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692696"/>
            <a:ext cx="7632848" cy="4876800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	О важности каши для славян говорят многочисленные пословицы, связанные с кашами:</a:t>
            </a:r>
          </a:p>
          <a:p>
            <a:pPr marL="0" indent="0" algn="ctr">
              <a:buNone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-Кашу маслом не испортишь. </a:t>
            </a:r>
          </a:p>
          <a:p>
            <a:pPr marL="0" indent="0" algn="ctr">
              <a:buNone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-И дурак кашу сварит, было бы пшено.</a:t>
            </a:r>
          </a:p>
          <a:p>
            <a:pPr marL="0" indent="0" algn="ctr">
              <a:buNone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-Каша — мать наша, а хлеб — кормилец. </a:t>
            </a:r>
          </a:p>
          <a:p>
            <a:pPr marL="0" indent="0" algn="ctr">
              <a:buNone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-С ним каши не сваришь.</a:t>
            </a:r>
          </a:p>
          <a:p>
            <a:pPr algn="just"/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" name="Picture 14" descr="4">
            <a:extLst>
              <a:ext uri="{FF2B5EF4-FFF2-40B4-BE49-F238E27FC236}">
                <a16:creationId xmlns:a16="http://schemas.microsoft.com/office/drawing/2014/main" id="{054CEAC1-B4C4-4537-AD42-7448E99B11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847" y="3789040"/>
            <a:ext cx="3504305" cy="26282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40219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990600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Злаковые культуры, как продукты питания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844824"/>
            <a:ext cx="7776864" cy="3240360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	Кашу готовят из крупы, состоящей из зёрен различных культур. </a:t>
            </a:r>
          </a:p>
          <a:p>
            <a:pPr marL="0" indent="0" algn="just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	При готовке в молоко или воду бросают крупу и доводят до кипения, затем по вкусу добавляют соль и сахар. </a:t>
            </a:r>
          </a:p>
          <a:p>
            <a:pPr marL="0" indent="0" algn="just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	Каша готовится просто, поэтому этот продукт пользуется популярностью.</a:t>
            </a:r>
          </a:p>
          <a:p>
            <a:pPr marL="0" indent="0" algn="just">
              <a:buNone/>
            </a:pP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Picture 9" descr="i?id=134145398-37-72&amp;n=21">
            <a:extLst>
              <a:ext uri="{FF2B5EF4-FFF2-40B4-BE49-F238E27FC236}">
                <a16:creationId xmlns:a16="http://schemas.microsoft.com/office/drawing/2014/main" id="{55523E70-9F7A-4439-89B5-D2E9722987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08105" y="4609494"/>
            <a:ext cx="2952328" cy="1862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79182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10208"/>
            <a:ext cx="8229600" cy="990600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Влияние каши на организм человека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7240" y="1916832"/>
            <a:ext cx="7643192" cy="3096344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	Каша — это «медленные» углеводы, которые нам нужны именно утром, чтобы зарядиться на весь день. </a:t>
            </a:r>
          </a:p>
          <a:p>
            <a:pPr marL="0" indent="0" algn="just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	Они дают энергию для физической и умственной работы. </a:t>
            </a:r>
          </a:p>
          <a:p>
            <a:pPr marL="0" indent="0" algn="just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	Порция каши надолго сохраняет чувство сытости, но при этом легко усваивается.</a:t>
            </a:r>
          </a:p>
        </p:txBody>
      </p:sp>
      <p:pic>
        <p:nvPicPr>
          <p:cNvPr id="4" name="Picture 8" descr="dfd54a948285">
            <a:extLst>
              <a:ext uri="{FF2B5EF4-FFF2-40B4-BE49-F238E27FC236}">
                <a16:creationId xmlns:a16="http://schemas.microsoft.com/office/drawing/2014/main" id="{85CA6F1F-3D3C-45F3-8350-A3B40EF49D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94566" y="4725144"/>
            <a:ext cx="3245069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631444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9060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Какая самая полезная каша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412776"/>
            <a:ext cx="7632848" cy="2548880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	Безусловным лидером являются гречневая, перловая, ячневая крупы и овсянка. </a:t>
            </a:r>
          </a:p>
          <a:p>
            <a:pPr marL="0" indent="0" algn="just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	Если рассматривать крупы как источник минеральных веществ и витаминов, то тут на первое место стоит поставить витамины группы В.</a:t>
            </a:r>
          </a:p>
        </p:txBody>
      </p:sp>
      <p:pic>
        <p:nvPicPr>
          <p:cNvPr id="5" name="Picture 2" descr="10">
            <a:extLst>
              <a:ext uri="{FF2B5EF4-FFF2-40B4-BE49-F238E27FC236}">
                <a16:creationId xmlns:a16="http://schemas.microsoft.com/office/drawing/2014/main" id="{2EE6AEE7-BA93-422E-8740-C7CFED0F87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578866"/>
            <a:ext cx="3744416" cy="28024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97187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990600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Питательные  ценности разных видов каш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844824"/>
            <a:ext cx="7848872" cy="2664296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	Манная каша обладает высокой калорийностью и усвояемостью.</a:t>
            </a:r>
          </a:p>
          <a:p>
            <a:pPr marL="0" indent="0" algn="just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	Овсяная – способствует хорошему пищеварению.</a:t>
            </a:r>
          </a:p>
          <a:p>
            <a:pPr marL="0" indent="0" algn="just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	Пшенная – способствует выведению из организма антибиотиков.</a:t>
            </a:r>
          </a:p>
          <a:p>
            <a:pPr marL="0" indent="0" algn="just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	</a:t>
            </a:r>
          </a:p>
        </p:txBody>
      </p:sp>
      <p:pic>
        <p:nvPicPr>
          <p:cNvPr id="4" name="Picture 9" descr="Oatmeal-Quick-Detail">
            <a:extLst>
              <a:ext uri="{FF2B5EF4-FFF2-40B4-BE49-F238E27FC236}">
                <a16:creationId xmlns:a16="http://schemas.microsoft.com/office/drawing/2014/main" id="{B278D41F-0171-4104-89F2-EA34E31CF0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77" b="17409"/>
          <a:stretch>
            <a:fillRect/>
          </a:stretch>
        </p:blipFill>
        <p:spPr>
          <a:xfrm>
            <a:off x="6008275" y="4765685"/>
            <a:ext cx="2980785" cy="17305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9" descr="story_9-7">
            <a:extLst>
              <a:ext uri="{FF2B5EF4-FFF2-40B4-BE49-F238E27FC236}">
                <a16:creationId xmlns:a16="http://schemas.microsoft.com/office/drawing/2014/main" id="{9253ABC4-D812-4E60-9CF2-C313404EDA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58421" y="4005064"/>
            <a:ext cx="2806818" cy="18812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8" descr="i?id=345772450-69-72&amp;n=21">
            <a:extLst>
              <a:ext uri="{FF2B5EF4-FFF2-40B4-BE49-F238E27FC236}">
                <a16:creationId xmlns:a16="http://schemas.microsoft.com/office/drawing/2014/main" id="{8A417181-E6AE-488B-93D0-E67DD6C0CB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2541" y="4742656"/>
            <a:ext cx="2678524" cy="17305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669081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article_645_aa4e036b3140008f66b32688b4e2ccb31300567474">
            <a:extLst>
              <a:ext uri="{FF2B5EF4-FFF2-40B4-BE49-F238E27FC236}">
                <a16:creationId xmlns:a16="http://schemas.microsoft.com/office/drawing/2014/main" id="{6D209B90-62E0-4E0B-89B2-2BFA82C2BD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3149" y="3120598"/>
            <a:ext cx="2872688" cy="1892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836712"/>
            <a:ext cx="7776864" cy="244827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	Рисовая – укрепляет нервную систему.</a:t>
            </a:r>
          </a:p>
          <a:p>
            <a:pPr marL="0" indent="0" algn="just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	Гречневая – рекомендуется для укрепления иммунитета.</a:t>
            </a:r>
          </a:p>
          <a:p>
            <a:pPr marL="0" indent="0" algn="just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	Перловая – помогает бороться с вирусами и микробами.</a:t>
            </a:r>
          </a:p>
        </p:txBody>
      </p:sp>
      <p:pic>
        <p:nvPicPr>
          <p:cNvPr id="6" name="Picture 8" descr="1304584268_kasha-grechnevaya-rassypchataya">
            <a:extLst>
              <a:ext uri="{FF2B5EF4-FFF2-40B4-BE49-F238E27FC236}">
                <a16:creationId xmlns:a16="http://schemas.microsoft.com/office/drawing/2014/main" id="{6670CF2A-519B-420F-9C8D-EE89A42826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13331" y="4267222"/>
            <a:ext cx="3270837" cy="21975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8" descr="b681350d3b7419765390bf0d87eb286c">
            <a:extLst>
              <a:ext uri="{FF2B5EF4-FFF2-40B4-BE49-F238E27FC236}">
                <a16:creationId xmlns:a16="http://schemas.microsoft.com/office/drawing/2014/main" id="{511FA0BA-34A7-4A45-B93D-E30AE9F29D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55828" y="3068960"/>
            <a:ext cx="3090569" cy="20237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045270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30306"/>
            <a:ext cx="8229600" cy="99060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Приготовление каши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64" y="1340768"/>
            <a:ext cx="7920880" cy="4876800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	Узнав о пользе разных видов каш, мы решили приготовить рисовую кашу на молоке.</a:t>
            </a:r>
          </a:p>
          <a:p>
            <a:pPr marL="0" indent="0" algn="just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	1.Сначала промыли рис.</a:t>
            </a:r>
          </a:p>
          <a:p>
            <a:pPr marL="0" indent="0" algn="just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	2.Затем в кастрюльке с толстым дном вскипятили воду, всыпали в нее рис и варили, пока вода полностью не выпарится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</a:rPr>
              <a:t>.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	3.Пока рис варился, помешивали его, чтобы он не пристал к кастрюльке.</a:t>
            </a:r>
          </a:p>
          <a:p>
            <a:pPr algn="just"/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75040F08-D237-426B-94E6-C6E09A053E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268951"/>
            <a:ext cx="3094348" cy="21587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0396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548680"/>
            <a:ext cx="7704856" cy="4876800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	4.Потом добавили в кашу молока и варили, не забывая помешивать содержимое кастрюльки и следить, чтобы молоко не убежало. </a:t>
            </a:r>
          </a:p>
          <a:p>
            <a:pPr marL="0" indent="0" algn="just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	5.За несколько минут до готовности подсолили кашу и добавили сахар.</a:t>
            </a:r>
          </a:p>
          <a:p>
            <a:pPr marL="0" indent="0" algn="just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	6.Когда каша сварилась, добавили масло и оставили под крышкой на  несколько минут, чтобы она стала вкуснее.</a:t>
            </a:r>
          </a:p>
          <a:p>
            <a:pPr marL="0" indent="0" algn="just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	Каша готова.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Приятного аппетита!</a:t>
            </a:r>
          </a:p>
          <a:p>
            <a:pPr algn="just"/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" name="Рисунок 3" descr="206.jpg">
            <a:extLst>
              <a:ext uri="{FF2B5EF4-FFF2-40B4-BE49-F238E27FC236}">
                <a16:creationId xmlns:a16="http://schemas.microsoft.com/office/drawing/2014/main" id="{565280E0-FCD8-489A-9FDA-1CBB797707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06"/>
          <a:stretch>
            <a:fillRect/>
          </a:stretch>
        </p:blipFill>
        <p:spPr bwMode="auto">
          <a:xfrm>
            <a:off x="2627784" y="4561384"/>
            <a:ext cx="3672408" cy="20252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05952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3164"/>
            <a:ext cx="8229600" cy="99060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Заключение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7" y="1196752"/>
            <a:ext cx="7776865" cy="48768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	Работая над проектом, я узнал, что каши обладают многими полезными свойствами.</a:t>
            </a:r>
          </a:p>
          <a:p>
            <a:pPr marL="0" indent="0" algn="just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	Одним из главных считается то, что они очень питательные. Каши насыщают наш организм нужной энергией, и мы долгое время не ощущаем чувство голода. </a:t>
            </a:r>
          </a:p>
          <a:p>
            <a:pPr marL="0" indent="0" algn="just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	Кроме этого, в них содержатся большое количество полезных веществ.</a:t>
            </a:r>
          </a:p>
          <a:p>
            <a:pPr marL="0" indent="0" algn="just">
              <a:buNone/>
            </a:pP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	</a:t>
            </a:r>
          </a:p>
        </p:txBody>
      </p:sp>
      <p:pic>
        <p:nvPicPr>
          <p:cNvPr id="4" name="Picture 4" descr="14">
            <a:extLst>
              <a:ext uri="{FF2B5EF4-FFF2-40B4-BE49-F238E27FC236}">
                <a16:creationId xmlns:a16="http://schemas.microsoft.com/office/drawing/2014/main" id="{0247C37C-EB2F-4BF2-B3AD-680174863C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21817" y="4389782"/>
            <a:ext cx="3203373" cy="21150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486101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8452" y="692696"/>
            <a:ext cx="7704857" cy="48768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	Цель проекта достигнута. </a:t>
            </a:r>
          </a:p>
          <a:p>
            <a:pPr marL="0" indent="0" algn="just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	Я узнал, что каши нужно есть, ведь они очень полезны и питательны, особенно для детей. </a:t>
            </a:r>
          </a:p>
          <a:p>
            <a:pPr marL="0" indent="0" algn="just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	Гипотеза о том, что  благодаря каше люди становятся умными и здоровыми, подтверждена.</a:t>
            </a:r>
          </a:p>
          <a:p>
            <a:pPr marL="0" indent="0" algn="just">
              <a:buNone/>
            </a:pP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" name="Picture 7" descr="плов">
            <a:extLst>
              <a:ext uri="{FF2B5EF4-FFF2-40B4-BE49-F238E27FC236}">
                <a16:creationId xmlns:a16="http://schemas.microsoft.com/office/drawing/2014/main" id="{BCA24337-6BE6-4D59-B52A-D0EE3CCC6E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02"/>
          <a:stretch>
            <a:fillRect/>
          </a:stretch>
        </p:blipFill>
        <p:spPr bwMode="auto">
          <a:xfrm>
            <a:off x="3949732" y="3429001"/>
            <a:ext cx="4413577" cy="30329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533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>
            <a:extLst>
              <a:ext uri="{FF2B5EF4-FFF2-40B4-BE49-F238E27FC236}">
                <a16:creationId xmlns:a16="http://schemas.microsoft.com/office/drawing/2014/main" id="{4D9DA711-D059-4022-9D11-4F77339A84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86400" y="3967572"/>
            <a:ext cx="3600400" cy="2700300"/>
          </a:xfrm>
          <a:prstGeom prst="rect">
            <a:avLst/>
          </a:prstGeom>
          <a:noFill/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268760"/>
            <a:ext cx="7776864" cy="539911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abic Typesetting" pitchFamily="66" charset="-78"/>
              </a:rPr>
              <a:t>Актуальность</a:t>
            </a:r>
            <a:r>
              <a:rPr lang="ru-RU" sz="3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abic Typesetting" pitchFamily="66" charset="-78"/>
              </a:rPr>
              <a:t>: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cs typeface="Arabic Typesetting" pitchFamily="66" charset="-78"/>
              </a:rPr>
              <a:t>ни для кого не секрет, что большинство проблем со здоровьем современного человека связано с изменившимся отношением к питанию.</a:t>
            </a:r>
          </a:p>
          <a:p>
            <a:pPr marL="0" indent="0" algn="just">
              <a:buNone/>
            </a:pPr>
            <a:endParaRPr lang="ru-RU" sz="2800" dirty="0">
              <a:solidFill>
                <a:schemeClr val="accent1">
                  <a:lumMod val="50000"/>
                </a:schemeClr>
              </a:solidFill>
              <a:cs typeface="Arabic Typesetting" pitchFamily="66" charset="-78"/>
            </a:endParaRPr>
          </a:p>
          <a:p>
            <a:pPr marL="0" indent="0" algn="just">
              <a:buNone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abic Typesetting" pitchFamily="66" charset="-78"/>
              </a:rPr>
              <a:t>Цель проекта</a:t>
            </a:r>
            <a:r>
              <a:rPr lang="ru-RU" sz="3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abic Typesetting" pitchFamily="66" charset="-78"/>
              </a:rPr>
              <a:t>: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cs typeface="Arabic Typesetting" pitchFamily="66" charset="-78"/>
              </a:rPr>
              <a:t>выяснить, нужно ли есть каши и для я чего.</a:t>
            </a:r>
          </a:p>
          <a:p>
            <a:pPr algn="just"/>
            <a:endParaRPr lang="ru-RU" sz="2800" dirty="0">
              <a:solidFill>
                <a:schemeClr val="accent1">
                  <a:lumMod val="50000"/>
                </a:schemeClr>
              </a:solidFill>
              <a:cs typeface="Arabic Typesetting" pitchFamily="66" charset="-78"/>
            </a:endParaRPr>
          </a:p>
          <a:p>
            <a:pPr algn="just"/>
            <a:endParaRPr lang="ru-RU" sz="2800" dirty="0">
              <a:solidFill>
                <a:schemeClr val="accent1">
                  <a:lumMod val="50000"/>
                </a:schemeClr>
              </a:solidFill>
              <a:cs typeface="Arabic Typesetting" pitchFamily="66" charset="-78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35C6C171-BD35-4698-B139-44F767903216}"/>
              </a:ext>
            </a:extLst>
          </p:cNvPr>
          <p:cNvSpPr txBox="1">
            <a:spLocks/>
          </p:cNvSpPr>
          <p:nvPr/>
        </p:nvSpPr>
        <p:spPr>
          <a:xfrm>
            <a:off x="457200" y="404664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Введение</a:t>
            </a:r>
          </a:p>
        </p:txBody>
      </p:sp>
    </p:spTree>
    <p:extLst>
      <p:ext uri="{BB962C8B-B14F-4D97-AF65-F5344CB8AC3E}">
        <p14:creationId xmlns:p14="http://schemas.microsoft.com/office/powerpoint/2010/main" val="13771349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620688"/>
            <a:ext cx="7488832" cy="4876800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	Каша очень полезна для растущего детского организма, поэтому для того, чтобы вырасти сильным и здоровым нужно чаще ее есть. </a:t>
            </a:r>
          </a:p>
          <a:p>
            <a:pPr marL="0" indent="0" algn="just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	К тому же она не только полезная, но и очень вкусная.</a:t>
            </a:r>
          </a:p>
          <a:p>
            <a:pPr marL="0" indent="0" algn="just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1744E4D0-3C7E-4F80-BB5F-D7C4A2AB94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780928"/>
            <a:ext cx="4608512" cy="34563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07336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204864"/>
            <a:ext cx="8229600" cy="990600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</a:t>
            </a:r>
            <a:br>
              <a:rPr lang="ru-RU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27796398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548680"/>
            <a:ext cx="7632848" cy="539911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abic Typesetting" pitchFamily="66" charset="-78"/>
              </a:rPr>
              <a:t>Задачи</a:t>
            </a:r>
            <a:r>
              <a:rPr lang="ru-RU" sz="3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abic Typesetting" pitchFamily="66" charset="-78"/>
              </a:rPr>
              <a:t>:</a:t>
            </a:r>
          </a:p>
          <a:p>
            <a:pPr marL="0" indent="0" algn="just">
              <a:buNone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cs typeface="Arabic Typesetting" pitchFamily="66" charset="-78"/>
              </a:rPr>
              <a:t>-узнать, нужно ли есть каши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cs typeface="Arabic Typesetting" pitchFamily="66" charset="-78"/>
              </a:rPr>
              <a:t>;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cs typeface="Arabic Typesetting" pitchFamily="66" charset="-78"/>
              </a:rPr>
              <a:t> </a:t>
            </a:r>
          </a:p>
          <a:p>
            <a:pPr marL="0" indent="0" algn="just">
              <a:buNone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cs typeface="Arabic Typesetting" pitchFamily="66" charset="-78"/>
              </a:rPr>
              <a:t>-выяснить, действительно ли каша является питательным и целебным продуктом, какая каша самая полезная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cs typeface="Arabic Typesetting" pitchFamily="66" charset="-78"/>
              </a:rPr>
              <a:t>;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cs typeface="Arabic Typesetting" pitchFamily="66" charset="-78"/>
            </a:endParaRPr>
          </a:p>
          <a:p>
            <a:pPr marL="0" indent="0" algn="just">
              <a:buNone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cs typeface="Arabic Typesetting" pitchFamily="66" charset="-78"/>
              </a:rPr>
              <a:t>-подобрать рецепт полезной и вкусной каши и приготовить ее.</a:t>
            </a:r>
          </a:p>
          <a:p>
            <a:pPr marL="0" indent="0" algn="just">
              <a:buNone/>
            </a:pPr>
            <a:endParaRPr lang="ru-RU" sz="2800" dirty="0">
              <a:solidFill>
                <a:schemeClr val="accent1">
                  <a:lumMod val="50000"/>
                </a:schemeClr>
              </a:solidFill>
              <a:cs typeface="Arabic Typesetting" pitchFamily="66" charset="-78"/>
            </a:endParaRPr>
          </a:p>
          <a:p>
            <a:pPr marL="0" indent="0" algn="just">
              <a:buNone/>
            </a:pPr>
            <a:endParaRPr lang="ru-RU" sz="2800" dirty="0">
              <a:solidFill>
                <a:schemeClr val="accent1">
                  <a:lumMod val="50000"/>
                </a:schemeClr>
              </a:solidFill>
              <a:cs typeface="Arabic Typesetting" pitchFamily="66" charset="-78"/>
            </a:endParaRPr>
          </a:p>
        </p:txBody>
      </p:sp>
      <p:pic>
        <p:nvPicPr>
          <p:cNvPr id="4" name="Picture 29" descr="i?id=33798714-38-72&amp;n=17">
            <a:extLst>
              <a:ext uri="{FF2B5EF4-FFF2-40B4-BE49-F238E27FC236}">
                <a16:creationId xmlns:a16="http://schemas.microsoft.com/office/drawing/2014/main" id="{6323EA52-D66D-4923-8139-340C987A1D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861048"/>
            <a:ext cx="3456384" cy="25922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7483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729444"/>
            <a:ext cx="7560840" cy="539911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abic Typesetting" pitchFamily="66" charset="-78"/>
              </a:rPr>
              <a:t>Гипотеза</a:t>
            </a:r>
            <a:r>
              <a:rPr lang="ru-RU" sz="3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abic Typesetting" pitchFamily="66" charset="-78"/>
              </a:rPr>
              <a:t>: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cs typeface="Arabic Typesetting" pitchFamily="66" charset="-78"/>
              </a:rPr>
              <a:t>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cs typeface="Arabic Typesetting" pitchFamily="66" charset="-78"/>
              </a:rPr>
              <a:t>продукта полезнее каши не сыскать, и именно от каши люди становятся умными и здоровыми. </a:t>
            </a:r>
          </a:p>
          <a:p>
            <a:pPr marL="0" indent="0" algn="just">
              <a:buNone/>
            </a:pPr>
            <a:endParaRPr lang="ru-RU" sz="28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abic Typesetting" pitchFamily="66" charset="-78"/>
            </a:endParaRPr>
          </a:p>
          <a:p>
            <a:pPr marL="0" indent="0" algn="just">
              <a:buNone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Продукт работы: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молочная каша и ее приготовление.</a:t>
            </a:r>
          </a:p>
          <a:p>
            <a:pPr marL="0" indent="0" algn="just">
              <a:buNone/>
            </a:pPr>
            <a:endParaRPr lang="ru-RU" sz="2800" b="1" dirty="0">
              <a:solidFill>
                <a:schemeClr val="accent1">
                  <a:lumMod val="50000"/>
                </a:schemeClr>
              </a:solidFill>
              <a:cs typeface="Arabic Typesetting" pitchFamily="66" charset="-78"/>
            </a:endParaRPr>
          </a:p>
          <a:p>
            <a:pPr marL="0" indent="0" algn="just">
              <a:buNone/>
            </a:pPr>
            <a:endParaRPr lang="ru-RU" sz="2800" dirty="0">
              <a:solidFill>
                <a:schemeClr val="accent1">
                  <a:lumMod val="50000"/>
                </a:schemeClr>
              </a:solidFill>
              <a:cs typeface="Arabic Typesetting" pitchFamily="66" charset="-78"/>
            </a:endParaRPr>
          </a:p>
        </p:txBody>
      </p:sp>
      <p:pic>
        <p:nvPicPr>
          <p:cNvPr id="4" name="Picture 14" descr="i?id=113877407-44-72&amp;n=21">
            <a:hlinkClick r:id="rId2"/>
            <a:extLst>
              <a:ext uri="{FF2B5EF4-FFF2-40B4-BE49-F238E27FC236}">
                <a16:creationId xmlns:a16="http://schemas.microsoft.com/office/drawing/2014/main" id="{AB911F06-62FF-4745-9570-BDE68049A5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573016"/>
            <a:ext cx="3563416" cy="26725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27101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572852"/>
            <a:ext cx="7992888" cy="571229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Значимость работы</a:t>
            </a:r>
            <a:r>
              <a:rPr lang="ru-RU" sz="32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работа может быть интересна тем, кто хочет научиться готовить и узнать о крупах из которого готовятся каши.</a:t>
            </a:r>
          </a:p>
          <a:p>
            <a:pPr marL="0" indent="0" algn="just">
              <a:buNone/>
            </a:pP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Методы исследования: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информационный, беседа, практический, наблюдение, анализ, сравнение, классификация, синтез.</a:t>
            </a:r>
          </a:p>
          <a:p>
            <a:pPr marL="0" indent="0" algn="just">
              <a:buNone/>
            </a:pPr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pPr algn="just"/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" name="Picture 5" descr="i?id=600692935-31-72&amp;n=21">
            <a:hlinkClick r:id="rId2"/>
            <a:extLst>
              <a:ext uri="{FF2B5EF4-FFF2-40B4-BE49-F238E27FC236}">
                <a16:creationId xmlns:a16="http://schemas.microsoft.com/office/drawing/2014/main" id="{CDB15228-BE3A-4F9F-8C80-6AC964419C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492607"/>
            <a:ext cx="2638309" cy="19787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8035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9727"/>
            <a:ext cx="8229600" cy="990600"/>
          </a:xfrm>
        </p:spPr>
        <p:txBody>
          <a:bodyPr/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abic Typesetting" pitchFamily="66" charset="-78"/>
              </a:rPr>
              <a:t>               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abic Typesetting" pitchFamily="66" charset="-78"/>
              </a:rPr>
              <a:t>Зачем человек ест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400327"/>
            <a:ext cx="7776864" cy="2532729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	Человек — сам творец своего здоровья. Самый драгоценный дар, получаемый человеком от природы и родителей — здоровье!</a:t>
            </a:r>
          </a:p>
          <a:p>
            <a:pPr marL="0" indent="0" algn="just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	Именно поэтому для того, что бы сохранить его мы должны питаться правильно и полезно.</a:t>
            </a:r>
          </a:p>
          <a:p>
            <a:pPr marL="0" indent="0" algn="just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	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88319809-6A18-41CD-A2C5-FFD75E68D5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573016"/>
            <a:ext cx="3899925" cy="27809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24706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764704"/>
            <a:ext cx="7704856" cy="1584176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	В еде содержатся полезные для организма вещества: одни дают нам энергию, другие отвечают за его рост и развитие, укрепляют кости.</a:t>
            </a:r>
          </a:p>
        </p:txBody>
      </p:sp>
      <p:pic>
        <p:nvPicPr>
          <p:cNvPr id="7" name="Picture 2" descr="6">
            <a:extLst>
              <a:ext uri="{FF2B5EF4-FFF2-40B4-BE49-F238E27FC236}">
                <a16:creationId xmlns:a16="http://schemas.microsoft.com/office/drawing/2014/main" id="{E355B48A-D0BE-4A5D-91E6-F450FF86D4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3" y="2309846"/>
            <a:ext cx="5040560" cy="37804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88990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9572" y="1556792"/>
            <a:ext cx="7704856" cy="180020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	Каша могла появиться в древности, когда люди начали заниматься земледелием.</a:t>
            </a:r>
          </a:p>
          <a:p>
            <a:pPr marL="0" indent="0" algn="just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	Известно, что славяне начали употреблять кашу еще тысячу лет назад.</a:t>
            </a:r>
          </a:p>
          <a:p>
            <a:pPr marL="0" indent="0" algn="just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	</a:t>
            </a: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7227058A-D35A-4133-95D7-235821EE22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9060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История происхождения каши</a:t>
            </a:r>
          </a:p>
        </p:txBody>
      </p:sp>
      <p:pic>
        <p:nvPicPr>
          <p:cNvPr id="8" name="Picture 7" descr="2">
            <a:extLst>
              <a:ext uri="{FF2B5EF4-FFF2-40B4-BE49-F238E27FC236}">
                <a16:creationId xmlns:a16="http://schemas.microsoft.com/office/drawing/2014/main" id="{00EDC700-63E5-4BC6-BFC6-A5F94CAB01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5330" y="3212976"/>
            <a:ext cx="4549098" cy="34118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35290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642593"/>
            <a:ext cx="7848872" cy="513623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600" b="1" dirty="0">
                <a:solidFill>
                  <a:schemeClr val="accent1">
                    <a:lumMod val="50000"/>
                  </a:schemeClr>
                </a:solidFill>
              </a:rPr>
              <a:t>	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Готовили каши из самых разных зерен: пшеницы, ячменя, овса, гречки, а также были хлебные, морковные, репные, гороховые, рыбные каши. Их заправляли часто конопляным маслом или салом.</a:t>
            </a:r>
          </a:p>
        </p:txBody>
      </p:sp>
      <p:pic>
        <p:nvPicPr>
          <p:cNvPr id="6" name="Picture 12">
            <a:extLst>
              <a:ext uri="{FF2B5EF4-FFF2-40B4-BE49-F238E27FC236}">
                <a16:creationId xmlns:a16="http://schemas.microsoft.com/office/drawing/2014/main" id="{D0A96D90-495D-499B-8CD7-8336A00A2B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703130"/>
            <a:ext cx="4683036" cy="35122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272527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сность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173</TotalTime>
  <Words>803</Words>
  <Application>Microsoft Office PowerPoint</Application>
  <PresentationFormat>Экран (4:3)</PresentationFormat>
  <Paragraphs>72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Arial</vt:lpstr>
      <vt:lpstr>Ясность</vt:lpstr>
      <vt:lpstr>Зачем нужно есть кашу?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Зачем человек ест</vt:lpstr>
      <vt:lpstr>Презентация PowerPoint</vt:lpstr>
      <vt:lpstr>История происхождения каши</vt:lpstr>
      <vt:lpstr>Презентация PowerPoint</vt:lpstr>
      <vt:lpstr>Презентация PowerPoint</vt:lpstr>
      <vt:lpstr>Злаковые культуры, как продукты питания</vt:lpstr>
      <vt:lpstr>Влияние каши на организм человека</vt:lpstr>
      <vt:lpstr>Какая самая полезная каша</vt:lpstr>
      <vt:lpstr>Питательные  ценности разных видов каш</vt:lpstr>
      <vt:lpstr>Презентация PowerPoint</vt:lpstr>
      <vt:lpstr>Приготовление каши</vt:lpstr>
      <vt:lpstr>Презентация PowerPoint</vt:lpstr>
      <vt:lpstr>Заключение</vt:lpstr>
      <vt:lpstr>Презентация PowerPoint</vt:lpstr>
      <vt:lpstr>Презентация PowerPoint</vt:lpstr>
      <vt:lpstr>Спасибо  за внимание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Зачем нужно есть кашу?</dc:title>
  <dc:creator>Diman</dc:creator>
  <cp:lastModifiedBy>Ангелина Емельянова</cp:lastModifiedBy>
  <cp:revision>22</cp:revision>
  <dcterms:created xsi:type="dcterms:W3CDTF">2022-11-20T10:09:05Z</dcterms:created>
  <dcterms:modified xsi:type="dcterms:W3CDTF">2023-06-11T13:33:12Z</dcterms:modified>
</cp:coreProperties>
</file>