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9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79CC93D-E52E-4D84-901B-11D7331DD495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</p14:sldIdLst>
        </p14:section>
        <p14:section name="Обзор и цели" id="{ABA716BF-3A5C-4ADB-94C9-CFEF84EBA240}">
          <p14:sldIdLst/>
        </p14:section>
        <p14:section name="Раздел 1" id="{6D9936A3-3945-4757-BC8B-B5C252D8E036}">
          <p14:sldIdLst/>
        </p14:section>
        <p14:section name="Образцы слайдов для визуальных элементов" id="{BAB3A466-96C9-4230-9978-795378D75699}">
          <p14:sldIdLst/>
        </p14:section>
        <p14:section name="Пример" id="{8C0305C9-B152-4FBA-A789-FE1976D53990}">
          <p14:sldIdLst/>
        </p14:section>
        <p14:section name="Заключение и итог" id="{790CEF5B-569A-4C2F-BED5-750B08C0E5AD}">
          <p14:sldIdLst/>
        </p14:section>
        <p14:section name="Приложение" id="{3F78B471-41DA-46F2-A8E4-97E471896AB3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ED6"/>
    <a:srgbClr val="0033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74" autoAdjust="0"/>
    <p:restoredTop sz="83977" autoAdjust="0"/>
  </p:normalViewPr>
  <p:slideViewPr>
    <p:cSldViewPr>
      <p:cViewPr>
        <p:scale>
          <a:sx n="47" d="100"/>
          <a:sy n="47" d="100"/>
        </p:scale>
        <p:origin x="-2155" y="-3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4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D83FDC75-7F73-4A4A-A77C-09AADF00E0EA}" type="datetimeFigureOut">
              <a:rPr lang="ru-RU" smtClean="0"/>
              <a:pPr/>
              <a:t>11.06.2023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459226BF-1F13-42D3-80DC-373E7ADD1EB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82893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48AEF76B-3757-4A0B-AF93-28494465C1DD}" type="datetimeFigureOut">
              <a:pPr/>
              <a:t>12/17/2009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75693FD4-8F83-4EF7-AC3F-0DC0388986B0}" type="slidenum"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202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0" y="3048000"/>
            <a:ext cx="4343400" cy="1362075"/>
          </a:xfrm>
        </p:spPr>
        <p:txBody>
          <a:bodyPr anchor="b" anchorCtr="0"/>
          <a:lstStyle>
            <a:lvl1pPr algn="l" eaLnBrk="1" latinLnBrk="0" hangingPunct="1">
              <a:defRPr kumimoji="0" lang="ru-RU" sz="40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781800" y="5334000"/>
            <a:ext cx="2133600" cy="990600"/>
          </a:xfrm>
        </p:spPr>
        <p:txBody>
          <a:bodyPr>
            <a:normAutofit/>
          </a:bodyPr>
          <a:lstStyle>
            <a:lvl1pPr marL="0" indent="0" algn="ctr" eaLnBrk="1" latinLnBrk="0" hangingPunct="1">
              <a:buNone/>
              <a:defRPr kumimoji="0" lang="ru-RU" sz="1800"/>
            </a:lvl1pPr>
          </a:lstStyle>
          <a:p>
            <a:r>
              <a:rPr kumimoji="0" lang="ru-RU"/>
              <a:t>Эмблема организации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269632"/>
            <a:ext cx="8077200" cy="1143000"/>
          </a:xfrm>
        </p:spPr>
        <p:txBody>
          <a:bodyPr anchor="ctr" anchorCtr="0"/>
          <a:lstStyle>
            <a:lvl1pPr algn="l" eaLnBrk="1" latinLnBrk="0" hangingPunct="1">
              <a:defRPr kumimoji="0" lang="ru-RU"/>
            </a:lvl1pPr>
          </a:lstStyle>
          <a:p>
            <a:r>
              <a:rPr kumimoji="0"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 eaLnBrk="1" latinLnBrk="0" hangingPunct="1">
              <a:defRPr kumimoji="0" lang="ru-RU" sz="3200">
                <a:latin typeface="+mn-lt"/>
              </a:defRPr>
            </a:lvl1pPr>
            <a:lvl2pPr eaLnBrk="1" latinLnBrk="0" hangingPunct="1">
              <a:defRPr kumimoji="0" lang="ru-RU" sz="2800">
                <a:latin typeface="+mn-lt"/>
              </a:defRPr>
            </a:lvl2pPr>
            <a:lvl3pPr eaLnBrk="1" latinLnBrk="0" hangingPunct="1">
              <a:defRPr kumimoji="0" lang="ru-RU" sz="2400">
                <a:latin typeface="+mn-lt"/>
              </a:defRPr>
            </a:lvl3pPr>
            <a:lvl4pPr eaLnBrk="1" latinLnBrk="0" hangingPunct="1">
              <a:defRPr kumimoji="0" lang="ru-RU" sz="2400">
                <a:latin typeface="+mn-lt"/>
              </a:defRPr>
            </a:lvl4pPr>
            <a:lvl5pPr eaLnBrk="1" latinLnBrk="0" hangingPunct="1">
              <a:defRPr kumimoji="0" lang="ru-RU" sz="2400">
                <a:latin typeface="+mn-lt"/>
              </a:defRPr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олько фо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57B281C-5159-4971-8228-52B9A72E9ED2}" type="datetimeFigureOut">
              <a:rPr lang="ru-RU" smtClean="0"/>
              <a:pPr/>
              <a:t>12/17/2009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3D6E5A2-EC83-451F-A719-9AC1370DD5CF}" type="slidenum">
              <a:rPr lang="ru-RU" smtClean="0"/>
              <a:pPr/>
              <a:t>‹#›</a:t>
            </a:fld>
            <a:endParaRPr kumimoji="0"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651" r:id="rId12"/>
    <p:sldLayoutId id="2147483650" r:id="rId13"/>
    <p:sldLayoutId id="2147483663" r:id="rId14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42805" y="4581128"/>
            <a:ext cx="6553200" cy="115212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Лексические нормы 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04705" y="980729"/>
            <a:ext cx="6629400" cy="2088231"/>
          </a:xfrm>
        </p:spPr>
        <p:txBody>
          <a:bodyPr/>
          <a:lstStyle/>
          <a:p>
            <a:r>
              <a:rPr lang="ru-RU" dirty="0" smtClean="0"/>
              <a:t>Задание 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4599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1. Отредактируйте </a:t>
            </a:r>
            <a:r>
              <a:rPr lang="ru-RU" sz="2000" dirty="0"/>
              <a:t>предложение: исправьте лексическую ошибку, </a:t>
            </a:r>
            <a:r>
              <a:rPr lang="ru-RU" sz="2000" b="1" dirty="0"/>
              <a:t>исключив лишнее</a:t>
            </a:r>
            <a:r>
              <a:rPr lang="ru-RU" sz="2000" dirty="0"/>
              <a:t> слово. Выпишите это слово (словосочетание).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Орешник почти </a:t>
            </a:r>
            <a:r>
              <a:rPr lang="ru-RU" sz="3200" dirty="0" err="1"/>
              <a:t>отпылил</a:t>
            </a:r>
            <a:r>
              <a:rPr lang="ru-RU" sz="3200" dirty="0"/>
              <a:t>, а берёза еще робеет зеленеть, не доверяя наступившей теплыни, а лес совсем прозрачный, без теней, словно после сна щурится спросонья.</a:t>
            </a:r>
          </a:p>
        </p:txBody>
      </p:sp>
    </p:spTree>
    <p:extLst>
      <p:ext uri="{BB962C8B-B14F-4D97-AF65-F5344CB8AC3E}">
        <p14:creationId xmlns:p14="http://schemas.microsoft.com/office/powerpoint/2010/main" val="3060122280"/>
      </p:ext>
    </p:extLst>
  </p:cSld>
  <p:clrMapOvr>
    <a:masterClrMapping/>
  </p:clrMapOvr>
  <p:transition spd="slow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dirty="0" smtClean="0"/>
              <a:t>2.  Отредактируйте </a:t>
            </a:r>
            <a:r>
              <a:rPr lang="ru-RU" sz="1600" dirty="0"/>
              <a:t>предложение: исправьте лексическую ошибку, исключив лишнее слово. Выпишите это слово (словосочетание).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Новенький, вероятно, плохо сходился с людьми: в общих чаепитиях не участвовал, работал всегда молча, без слов.</a:t>
            </a:r>
          </a:p>
        </p:txBody>
      </p:sp>
    </p:spTree>
    <p:extLst>
      <p:ext uri="{BB962C8B-B14F-4D97-AF65-F5344CB8AC3E}">
        <p14:creationId xmlns:p14="http://schemas.microsoft.com/office/powerpoint/2010/main" val="1461282019"/>
      </p:ext>
    </p:extLst>
  </p:cSld>
  <p:clrMapOvr>
    <a:masterClrMapping/>
  </p:clrMapOvr>
  <p:transition spd="slow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3. Отредактируйте </a:t>
            </a:r>
            <a:r>
              <a:rPr lang="ru-RU" sz="2000" dirty="0"/>
              <a:t>предложение: исправьте лексическую ошибку, исключив лишнее слово. Выпишите это слово (словосочетание).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Они казались спокойны и смелы; однако ж при моем приближении обе потупили опущенные головы и закрылись своими изодранными чадрами.</a:t>
            </a:r>
          </a:p>
        </p:txBody>
      </p:sp>
    </p:spTree>
    <p:extLst>
      <p:ext uri="{BB962C8B-B14F-4D97-AF65-F5344CB8AC3E}">
        <p14:creationId xmlns:p14="http://schemas.microsoft.com/office/powerpoint/2010/main" val="517240695"/>
      </p:ext>
    </p:extLst>
  </p:cSld>
  <p:clrMapOvr>
    <a:masterClrMapping/>
  </p:clrMapOvr>
  <p:transition spd="slow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4. Отредактируйте </a:t>
            </a:r>
            <a:r>
              <a:rPr lang="ru-RU" sz="2000" dirty="0"/>
              <a:t>предложение: исправьте лексическую ошибку, исключив лишнее слово. Выпишите это слово (словосочетание).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endParaRPr lang="ru-RU" dirty="0"/>
          </a:p>
          <a:p>
            <a:r>
              <a:rPr lang="ru-RU" sz="3200" dirty="0"/>
              <a:t>Не существует существенной разницы в нравственных приоритетах мировых религий.</a:t>
            </a:r>
          </a:p>
        </p:txBody>
      </p:sp>
    </p:spTree>
    <p:extLst>
      <p:ext uri="{BB962C8B-B14F-4D97-AF65-F5344CB8AC3E}">
        <p14:creationId xmlns:p14="http://schemas.microsoft.com/office/powerpoint/2010/main" val="2551999382"/>
      </p:ext>
    </p:extLst>
  </p:cSld>
  <p:clrMapOvr>
    <a:masterClrMapping/>
  </p:clrMapOvr>
  <p:transition spd="slow"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5. Отредактируйте </a:t>
            </a:r>
            <a:r>
              <a:rPr lang="ru-RU" sz="2000" dirty="0"/>
              <a:t>предложение: исправьте лексическую ошибку, </a:t>
            </a:r>
            <a:r>
              <a:rPr lang="ru-RU" sz="2000" b="1" dirty="0"/>
              <a:t>исключив лишнее</a:t>
            </a:r>
            <a:r>
              <a:rPr lang="ru-RU" sz="2000" dirty="0"/>
              <a:t> слово. Выпишите это слово (словосочетание).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К ужину Марья Сергеевна испекла яблочную шарлотку из яблок и пригласила на чай соседей.</a:t>
            </a:r>
          </a:p>
        </p:txBody>
      </p:sp>
    </p:spTree>
    <p:extLst>
      <p:ext uri="{BB962C8B-B14F-4D97-AF65-F5344CB8AC3E}">
        <p14:creationId xmlns:p14="http://schemas.microsoft.com/office/powerpoint/2010/main" val="2127443931"/>
      </p:ext>
    </p:extLst>
  </p:cSld>
  <p:clrMapOvr>
    <a:masterClrMapping/>
  </p:clrMapOvr>
  <p:transition spd="slow"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6. Отредактируйте </a:t>
            </a:r>
            <a:r>
              <a:rPr lang="ru-RU" sz="2000" dirty="0"/>
              <a:t>предложение: исправьте лексическую ошибку, </a:t>
            </a:r>
            <a:r>
              <a:rPr lang="ru-RU" sz="2000" b="1" dirty="0"/>
              <a:t>исключив лишнее</a:t>
            </a:r>
            <a:r>
              <a:rPr lang="ru-RU" sz="2000" dirty="0"/>
              <a:t> слово. Выпишите это слово (словосочетание).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Вот какими речевыми шедеврами изобилуют даже очень популярные газеты: «На этот сегодняшний день уборка риса завершена во всех рисоводческих хозяйствах района».</a:t>
            </a:r>
          </a:p>
        </p:txBody>
      </p:sp>
    </p:spTree>
    <p:extLst>
      <p:ext uri="{BB962C8B-B14F-4D97-AF65-F5344CB8AC3E}">
        <p14:creationId xmlns:p14="http://schemas.microsoft.com/office/powerpoint/2010/main" val="2249708810"/>
      </p:ext>
    </p:extLst>
  </p:cSld>
  <p:clrMapOvr>
    <a:masterClrMapping/>
  </p:clrMapOvr>
  <p:transition spd="slow"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7. Отредактируйте </a:t>
            </a:r>
            <a:r>
              <a:rPr lang="ru-RU" sz="2400" dirty="0"/>
              <a:t>предложение: исправьте лексическую ошибку, </a:t>
            </a:r>
            <a:r>
              <a:rPr lang="ru-RU" sz="2400" b="1" dirty="0"/>
              <a:t>исключив лишнее</a:t>
            </a:r>
            <a:r>
              <a:rPr lang="ru-RU" sz="2400" dirty="0"/>
              <a:t> слово. Выпишите это слово (словосочетание).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Наконец мы видим лес, хмурое небо в мохнатых тучах, меж которыми лишь кое-где видна чернеющая чернота.</a:t>
            </a:r>
          </a:p>
        </p:txBody>
      </p:sp>
    </p:spTree>
    <p:extLst>
      <p:ext uri="{BB962C8B-B14F-4D97-AF65-F5344CB8AC3E}">
        <p14:creationId xmlns:p14="http://schemas.microsoft.com/office/powerpoint/2010/main" val="3523820383"/>
      </p:ext>
    </p:extLst>
  </p:cSld>
  <p:clrMapOvr>
    <a:masterClrMapping/>
  </p:clrMapOvr>
  <p:transition spd="slow"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1</a:t>
            </a:r>
            <a:r>
              <a:rPr lang="ru-RU" sz="3200" dirty="0"/>
              <a:t>. </a:t>
            </a:r>
            <a:r>
              <a:rPr lang="ru-RU" sz="3200" dirty="0" err="1" smtClean="0"/>
              <a:t>Спросонья|послесна</a:t>
            </a:r>
            <a:r>
              <a:rPr lang="ru-RU" sz="3200" dirty="0" smtClean="0"/>
              <a:t>.</a:t>
            </a:r>
          </a:p>
          <a:p>
            <a:r>
              <a:rPr lang="ru-RU" sz="3200" dirty="0"/>
              <a:t>2. </a:t>
            </a:r>
            <a:r>
              <a:rPr lang="ru-RU" sz="3200" dirty="0" err="1" smtClean="0"/>
              <a:t>Безслов|молча</a:t>
            </a:r>
            <a:r>
              <a:rPr lang="ru-RU" sz="3200" dirty="0" smtClean="0"/>
              <a:t>.</a:t>
            </a:r>
          </a:p>
          <a:p>
            <a:r>
              <a:rPr lang="ru-RU" sz="3200" dirty="0"/>
              <a:t>3. </a:t>
            </a:r>
            <a:r>
              <a:rPr lang="ru-RU" sz="3200" dirty="0" smtClean="0"/>
              <a:t>Опущенные.</a:t>
            </a:r>
          </a:p>
          <a:p>
            <a:r>
              <a:rPr lang="ru-RU" sz="3200" dirty="0"/>
              <a:t>4. </a:t>
            </a:r>
            <a:r>
              <a:rPr lang="ru-RU" sz="3200" dirty="0" smtClean="0"/>
              <a:t>Существенной.</a:t>
            </a:r>
          </a:p>
          <a:p>
            <a:r>
              <a:rPr lang="ru-RU" sz="3200" dirty="0"/>
              <a:t>5. </a:t>
            </a:r>
            <a:r>
              <a:rPr lang="ru-RU" sz="3200" dirty="0" err="1" smtClean="0"/>
              <a:t>Яблочную|изяблок</a:t>
            </a:r>
            <a:r>
              <a:rPr lang="ru-RU" sz="3200" dirty="0" smtClean="0"/>
              <a:t>.</a:t>
            </a:r>
          </a:p>
          <a:p>
            <a:r>
              <a:rPr lang="ru-RU" sz="3200" dirty="0"/>
              <a:t>6. </a:t>
            </a:r>
            <a:r>
              <a:rPr lang="ru-RU" sz="3200" dirty="0" err="1" smtClean="0"/>
              <a:t>Сегодняшний|этот</a:t>
            </a:r>
            <a:r>
              <a:rPr lang="ru-RU" sz="3200" dirty="0" smtClean="0"/>
              <a:t>.</a:t>
            </a:r>
          </a:p>
          <a:p>
            <a:r>
              <a:rPr lang="ru-RU" sz="3200" dirty="0"/>
              <a:t>7. </a:t>
            </a:r>
            <a:r>
              <a:rPr lang="ru-RU" sz="3200" dirty="0" smtClean="0"/>
              <a:t>Чернеющая.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514432312"/>
      </p:ext>
    </p:extLst>
  </p:cSld>
  <p:clrMapOvr>
    <a:masterClrMapping/>
  </p:clrMapOvr>
  <p:transition spd="slow">
    <p:wipe dir="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0</TotalTime>
  <Words>237</Words>
  <Application>Microsoft Office PowerPoint</Application>
  <PresentationFormat>Экран (4:3)</PresentationFormat>
  <Paragraphs>25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Аптека</vt:lpstr>
      <vt:lpstr>Задание 6</vt:lpstr>
      <vt:lpstr>1. Отредактируйте предложение: исправьте лексическую ошибку, исключив лишнее слово. Выпишите это слово (словосочетание).</vt:lpstr>
      <vt:lpstr>2.  Отредактируйте предложение: исправьте лексическую ошибку, исключив лишнее слово. Выпишите это слово (словосочетание).</vt:lpstr>
      <vt:lpstr>3. Отредактируйте предложение: исправьте лексическую ошибку, исключив лишнее слово. Выпишите это слово (словосочетание).</vt:lpstr>
      <vt:lpstr>4. Отредактируйте предложение: исправьте лексическую ошибку, исключив лишнее слово. Выпишите это слово (словосочетание).</vt:lpstr>
      <vt:lpstr>5. Отредактируйте предложение: исправьте лексическую ошибку, исключив лишнее слово. Выпишите это слово (словосочетание).</vt:lpstr>
      <vt:lpstr>6. Отредактируйте предложение: исправьте лексическую ошибку, исключив лишнее слово. Выпишите это слово (словосочетание).</vt:lpstr>
      <vt:lpstr>7. Отредактируйте предложение: исправьте лексическую ошибку, исключив лишнее слово. Выпишите это слово (словосочетание).</vt:lpstr>
      <vt:lpstr>Ответы: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2023-06-11T11:37:17Z</dcterms:created>
  <dcterms:modified xsi:type="dcterms:W3CDTF">2023-06-11T13:41:05Z</dcterms:modified>
</cp:coreProperties>
</file>