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E80746-E894-E0D3-0E14-FE2B90EA5C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0C7E852-05FA-F833-053A-EE1278D10F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1AE7D2-BE89-039F-54C9-166F5DD3F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03939-B5DD-4200-B076-0F83376AE15C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BAFE00-E723-DEAE-3E98-C45A25161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5BCA0C-B236-CCE2-537F-C82799CE2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7E36A-15CE-48ED-A43F-13D4EE37C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538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4FC1A2-4888-8A7B-CE4E-C50C16F5C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8DEC11-16D3-ACEB-18A0-37A4D14CDA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DF4237-5098-0AD2-77A0-B8E141E4F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03939-B5DD-4200-B076-0F83376AE15C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556606-4935-4E4D-C948-CAA35EFDB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4EB1BA-3210-5A85-8C7F-27DD12A07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7E36A-15CE-48ED-A43F-13D4EE37C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861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9E88BE3-A170-F4EE-06D4-EBCA56AB2B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E1853D2-1876-FD98-5751-5F7F6A72FD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D68763-9813-34BC-DF3F-442DCB0CC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03939-B5DD-4200-B076-0F83376AE15C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6DBABD-C6BE-B679-1E81-CAC9B9229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96E93D-2938-FDBA-34FF-C162EDB6D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7E36A-15CE-48ED-A43F-13D4EE37C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437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F08CDC-9BC0-8EBD-179D-48B6A5784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463C13-35A5-D157-EE5E-074E6ADF55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7B8374-E566-1543-A927-7E63C4B3F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03939-B5DD-4200-B076-0F83376AE15C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D9B5DA-ABBE-AFE8-1E07-CB0E074FE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BBF522-D5B1-AD31-92B7-C890D6484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7E36A-15CE-48ED-A43F-13D4EE37C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35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8247E1-01DA-AD0E-49CB-E7384AA9F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7EB42B-1FD6-7FF9-DEC7-45FCE8C15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67F30C-299E-4ED3-6F62-3C8C5C1F0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03939-B5DD-4200-B076-0F83376AE15C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7AB45F-5749-8DEA-9459-3ACF20295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53BD2C-DFD5-33D4-DA24-17194022B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7E36A-15CE-48ED-A43F-13D4EE37C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98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EBAF6-FA3C-0DA1-217B-788436111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49DA7C-CD8A-71F2-2E37-4328CAA052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ADB7D96-0775-3D33-5F9B-7D8FF57976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D7E736-45BF-FC04-E59D-73D039A34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03939-B5DD-4200-B076-0F83376AE15C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6D38925-7044-A362-0FFC-2E423455E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D1648E-E16C-7B65-ED26-FD4C0A15A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7E36A-15CE-48ED-A43F-13D4EE37C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81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3AE1C-F093-68DD-04B5-DC7D43172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6E08501-0C80-5977-2392-2377395148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1D8E04A-2D54-54A4-7819-6ECB14E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71F3AA0-3EAC-491E-F398-5A523DAE04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23D318B-8C61-8F9C-E22C-276B0D742B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8E06E87-78F6-E5EB-FB56-F1E017FDE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03939-B5DD-4200-B076-0F83376AE15C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870C0A6-896E-6B6E-7BD4-CB2BBE5D3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0DD8705-F99E-744D-8BF6-A0965889F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7E36A-15CE-48ED-A43F-13D4EE37C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27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024FC4-4E4A-B4DC-4D5D-CE3CCFDA2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491FE6E-0DE5-2C91-1E12-1D8409620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03939-B5DD-4200-B076-0F83376AE15C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AAC4B13-73A9-7036-AF00-051A466AB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6573ED2-BED3-0581-C850-8A290FD4E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7E36A-15CE-48ED-A43F-13D4EE37C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501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F04F1E6-DE90-8D5F-DB13-0467A0F0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03939-B5DD-4200-B076-0F83376AE15C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C3337C5-18E6-D061-95CB-6848BEE20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B9894F0-67C7-3398-2AC6-2F36CC212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7E36A-15CE-48ED-A43F-13D4EE37C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08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33EFE8-6DE3-9F42-59DF-A4447C430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DF10D0-B2D5-A0F7-6AA4-4482AEAE2E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CA1AC66-8332-7FA6-53B7-A8F4C2D281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0497EC2-0DCA-2610-997C-899EC26B7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03939-B5DD-4200-B076-0F83376AE15C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D65CE7B-89CA-BC67-2087-2D9BB43A4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EF1033-DC5C-C398-D58F-38137E5B8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7E36A-15CE-48ED-A43F-13D4EE37C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758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6C9DC2-5E83-FD54-A48D-0B486CBAA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EF73001-AAF5-FF90-6BB4-F9CE566AC7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0C57FB5-D4D9-422A-CD78-91A4A2D3DC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5DFB83A-3C20-D698-83E2-45B400C2F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03939-B5DD-4200-B076-0F83376AE15C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5734FF6-6743-E3F7-829C-C1D1A4588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DA0BD9-47C4-5EB5-8E8E-FD949A417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7E36A-15CE-48ED-A43F-13D4EE37C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648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C9FF4D-BE27-DE7B-2811-4CE0562CD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2A077D-1856-538B-A8E4-AE621C4029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86C52A-A1EA-2B59-594A-FAEE3F241F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03939-B5DD-4200-B076-0F83376AE15C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32C6F6-DE82-2160-3302-A327F4F7D4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8E8DFF-A362-FC54-75AC-FEF76DE1D4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7E36A-15CE-48ED-A43F-13D4EE37C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491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ABD99E-4F09-96D8-6BFF-D70ABFA109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Повторение по теме «Человек среди людей»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4761FD7-405A-D5D3-498D-684497FD50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Обществознание. 6 класс</a:t>
            </a:r>
          </a:p>
        </p:txBody>
      </p:sp>
    </p:spTree>
    <p:extLst>
      <p:ext uri="{BB962C8B-B14F-4D97-AF65-F5344CB8AC3E}">
        <p14:creationId xmlns:p14="http://schemas.microsoft.com/office/powerpoint/2010/main" val="1713343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218A4B9-21CA-F3E1-A118-FF7BF1685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963" y="0"/>
            <a:ext cx="9546671" cy="680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36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536437-546B-D806-254F-E5AAD6489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581" y="0"/>
            <a:ext cx="1046884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464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3036348-0665-5D71-BE67-865EE0BCB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561" y="33556"/>
            <a:ext cx="11699439" cy="67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741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194C1-A6D0-9EF6-B3E9-DF07BA8AD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28" y="0"/>
            <a:ext cx="11041393" cy="674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36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775E0D10-AC9A-4F98-D442-D37B2891493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78022" y="0"/>
            <a:ext cx="11589651" cy="1836388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C41EBA7-A407-0AA1-2208-3AB607ADEF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980" y="1836388"/>
            <a:ext cx="10832507" cy="39721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/>
              <a:t>взгляд,</a:t>
            </a:r>
          </a:p>
          <a:p>
            <a:pPr marL="0" indent="0">
              <a:buNone/>
            </a:pPr>
            <a:r>
              <a:rPr lang="ru-RU" sz="1600" dirty="0"/>
              <a:t>рассказ,</a:t>
            </a:r>
          </a:p>
          <a:p>
            <a:pPr marL="0" indent="0">
              <a:buNone/>
            </a:pPr>
            <a:r>
              <a:rPr lang="ru-RU" sz="1600" dirty="0"/>
              <a:t> мимика,</a:t>
            </a:r>
          </a:p>
          <a:p>
            <a:pPr marL="0" indent="0">
              <a:buNone/>
            </a:pPr>
            <a:r>
              <a:rPr lang="ru-RU" sz="1600" dirty="0"/>
              <a:t>жесты,</a:t>
            </a:r>
          </a:p>
          <a:p>
            <a:pPr marL="0" indent="0">
              <a:buNone/>
            </a:pPr>
            <a:r>
              <a:rPr lang="ru-RU" sz="1600" dirty="0"/>
              <a:t>поза,</a:t>
            </a:r>
          </a:p>
          <a:p>
            <a:pPr marL="0" indent="0">
              <a:buNone/>
            </a:pPr>
            <a:r>
              <a:rPr lang="ru-RU" sz="1600" dirty="0"/>
              <a:t>походка,</a:t>
            </a:r>
          </a:p>
          <a:p>
            <a:pPr marL="0" indent="0">
              <a:buNone/>
            </a:pPr>
            <a:r>
              <a:rPr lang="ru-RU" sz="1600" dirty="0"/>
              <a:t>танец,</a:t>
            </a:r>
          </a:p>
          <a:p>
            <a:pPr marL="0" indent="0">
              <a:buNone/>
            </a:pPr>
            <a:r>
              <a:rPr lang="ru-RU" sz="1600" dirty="0"/>
              <a:t>прикосновение,</a:t>
            </a:r>
          </a:p>
          <a:p>
            <a:pPr marL="0" indent="0">
              <a:buNone/>
            </a:pPr>
            <a:r>
              <a:rPr lang="ru-RU" sz="1600" dirty="0"/>
              <a:t>комплимент,</a:t>
            </a:r>
          </a:p>
          <a:p>
            <a:pPr marL="0" indent="0">
              <a:buNone/>
            </a:pPr>
            <a:r>
              <a:rPr lang="ru-RU" sz="1600" dirty="0"/>
              <a:t>цветы,</a:t>
            </a:r>
          </a:p>
          <a:p>
            <a:pPr marL="0" indent="0">
              <a:buNone/>
            </a:pPr>
            <a:r>
              <a:rPr lang="ru-RU" sz="1600" dirty="0"/>
              <a:t>песня,</a:t>
            </a:r>
          </a:p>
          <a:p>
            <a:pPr marL="0" indent="0">
              <a:buNone/>
            </a:pPr>
            <a:r>
              <a:rPr lang="ru-RU" sz="1600" dirty="0"/>
              <a:t>подарок,</a:t>
            </a:r>
          </a:p>
          <a:p>
            <a:pPr marL="0" indent="0">
              <a:buNone/>
            </a:pPr>
            <a:r>
              <a:rPr lang="ru-RU" sz="1600" dirty="0"/>
              <a:t>движения,</a:t>
            </a:r>
          </a:p>
          <a:p>
            <a:pPr marL="0" indent="0">
              <a:buNone/>
            </a:pPr>
            <a:r>
              <a:rPr lang="ru-RU" sz="1600" dirty="0"/>
              <a:t>поздравление в стихотворной форме.</a:t>
            </a:r>
          </a:p>
        </p:txBody>
      </p:sp>
    </p:spTree>
    <p:extLst>
      <p:ext uri="{BB962C8B-B14F-4D97-AF65-F5344CB8AC3E}">
        <p14:creationId xmlns:p14="http://schemas.microsoft.com/office/powerpoint/2010/main" val="2715099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1D179C-F7B5-075D-F4F0-6A5BCA7AF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475" y="94396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Социологическая служба страны В провела опрос граждан в 2015 г. Им задавали вопрос: «Что, по Вашему мнению, необходимо делать представителям различных этносов, проживающих на территории одного государства, чтобы предотвратить межнациональные конфликты?» Результаты опроса (в % от числа отвечавших) представлены на диаграмме.</a:t>
            </a:r>
            <a:br>
              <a:rPr lang="ru-RU" dirty="0"/>
            </a:br>
            <a:br>
              <a:rPr lang="ru-RU" dirty="0"/>
            </a:br>
            <a:r>
              <a:rPr lang="ru-RU" dirty="0"/>
              <a:t>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F214EAD-9A54-4B24-9B97-8487251D8E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1454" y="2094333"/>
            <a:ext cx="5905805" cy="35384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B52253-14E8-5029-3199-2BEA6461798F}"/>
              </a:ext>
            </a:extLst>
          </p:cNvPr>
          <p:cNvSpPr txBox="1"/>
          <p:nvPr/>
        </p:nvSpPr>
        <p:spPr>
          <a:xfrm>
            <a:off x="628475" y="5708519"/>
            <a:ext cx="97039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Какие два ответа наиболее популярны? Предположите почему (выскажите не менее двух предположений).</a:t>
            </a:r>
          </a:p>
        </p:txBody>
      </p:sp>
    </p:spTree>
    <p:extLst>
      <p:ext uri="{BB962C8B-B14F-4D97-AF65-F5344CB8AC3E}">
        <p14:creationId xmlns:p14="http://schemas.microsoft.com/office/powerpoint/2010/main" val="243963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2186C8E-BA2E-9033-E385-7C5E34617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391" y="125835"/>
            <a:ext cx="11945923" cy="66524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При возникновении конфликтов и межличностных отношениях люди ведут себя по-разному. Специалисты выделяют четыре основных варианта поведения участников конфликтов. Рассмотрите особенности поведения участников конфликтной ситуации, изображённой на фотографии.</a:t>
            </a:r>
          </a:p>
          <a:p>
            <a:pPr marL="0" indent="0">
              <a:buNone/>
            </a:pPr>
            <a:r>
              <a:rPr lang="ru-RU" sz="2400" dirty="0"/>
              <a:t>Какой из типов поведения в конфликтной ситуации демонстрирует мужчина. участвующий в конфликте, изображённый на фотографии? Укажите не менее двух других известных Вам типов поведения участников конфликтных ситуаций в межличностных отношениях.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5E41A9-4899-7ED6-6FD1-172FF950F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646" y="2868466"/>
            <a:ext cx="5604742" cy="370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97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892EC57-0309-F481-51C5-ECDCD84F7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13" y="201336"/>
            <a:ext cx="11845255" cy="647630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Какой вид межличностных отношений иллюстрирует ситуация, изображенная на фотографии? Укажите не менее двух известных Вам видов межличностных отношений.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4B9181-9723-7F32-D585-B71F20740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597" y="2074658"/>
            <a:ext cx="5603846" cy="399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0206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200</Words>
  <Application>Microsoft Office PowerPoint</Application>
  <PresentationFormat>Широкоэкранный</PresentationFormat>
  <Paragraphs>21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Повторение по теме «Человек среди людей»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Социологическая служба страны В провела опрос граждан в 2015 г. Им задавали вопрос: «Что, по Вашему мнению, необходимо делать представителям различных этносов, проживающих на территории одного государства, чтобы предотвратить межнациональные конфликты?» Результаты опроса (в % от числа отвечавших) представлены на диаграмме.  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 по теме «Человек среди людей»</dc:title>
  <dc:creator>Измайлов Никита</dc:creator>
  <cp:lastModifiedBy>Измайлов Никита</cp:lastModifiedBy>
  <cp:revision>1</cp:revision>
  <dcterms:created xsi:type="dcterms:W3CDTF">2023-05-09T09:31:36Z</dcterms:created>
  <dcterms:modified xsi:type="dcterms:W3CDTF">2023-05-09T09:37:31Z</dcterms:modified>
</cp:coreProperties>
</file>