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type="screen4x3" cy="6858000" cx="9144000"/>
  <p:notesSz cx="6858000" cy="9144000"/>
  <p:defaultTextStyle>
    <a:defPPr>
      <a:defRPr lang="ru-RU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tableStyles" Target="tableStyles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78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76AB86EF-4072-4222-9F96-336ECEA1B87E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79" name="Образ слайда 3"/>
          <p:cNvSpPr>
            <a:spLocks noChangeAspect="1" noRot="1"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lang="ru-RU"/>
          </a:p>
        </p:txBody>
      </p:sp>
      <p:sp>
        <p:nvSpPr>
          <p:cNvPr id="1048680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1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82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7F67043B-73CC-4B64-8414-08A582198859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hyperlink" Target="http://ru.wikipedia.org/wiki/&#1042;&#1072;&#1088;&#1092;&#1086;&#1083;&#1086;&#1084;&#1077;&#1077;&#1074;&#1089;&#1082;&#1072;&#1103;_&#1085;&#1086;&#1095;&#1100;" TargetMode="External"/><Relationship Id="rId2" Type="http://schemas.openxmlformats.org/officeDocument/2006/relationships/slide" Target="../slides/slide9.xml"/><Relationship Id="rId3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hyperlink" Target="http://by-time.ru/events/detail.php?ID=7861" TargetMode="External"/><Relationship Id="rId2" Type="http://schemas.openxmlformats.org/officeDocument/2006/relationships/slide" Target="../slides/slide10.xml"/><Relationship Id="rId3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Образ слайда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596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p>
            <a:endParaRPr dirty="0" lang="ru-RU"/>
          </a:p>
        </p:txBody>
      </p:sp>
      <p:sp>
        <p:nvSpPr>
          <p:cNvPr id="104859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F67043B-73CC-4B64-8414-08A582198859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Образ слайда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4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p>
            <a:r>
              <a:rPr dirty="0" lang="en-US" smtClean="0">
                <a:hlinkClick r:id="rId1"/>
              </a:rPr>
              <a:t>http://ru.wikipedia.org/wiki/%D0%92%D0%B0%D1%80%D1%84%D0%BE%D0%BB%D0%BE%D0%BC%D0%B5%D0%B5%D0%B2%D1%81%D0%BA%D0%B0%D1%8F_%D0%BD%D0%BE%D1%87%D1%8C</a:t>
            </a:r>
            <a:endParaRPr dirty="0" lang="ru-RU"/>
          </a:p>
        </p:txBody>
      </p:sp>
      <p:sp>
        <p:nvSpPr>
          <p:cNvPr id="1048615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F67043B-73CC-4B64-8414-08A582198859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Образ слайда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8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p>
            <a:r>
              <a:rPr dirty="0" lang="en-US" smtClean="0">
                <a:hlinkClick r:id="rId1"/>
              </a:rPr>
              <a:t>http://by-time.ru/events/detail.php?ID=7861</a:t>
            </a:r>
            <a:endParaRPr dirty="0" lang="ru-RU"/>
          </a:p>
        </p:txBody>
      </p:sp>
      <p:sp>
        <p:nvSpPr>
          <p:cNvPr id="1048619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F67043B-73CC-4B64-8414-08A582198859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anchor="b" bIns="0" lIns="45720" rIns="45720" tIns="0" vert="horz">
            <a:normAutofit/>
            <a:scene3d>
              <a:camera prst="orthographicFront"/>
              <a:lightRig dir="t" rig="sof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baseline="0" b="1" cap="all" sz="48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algn="tl" blurRad="127000" dir="2700000" dist="2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582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583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4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  <p:sp>
        <p:nvSpPr>
          <p:cNvPr id="1048585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algn="ctr" indent="0" marL="0">
              <a:buNone/>
              <a:defRPr>
                <a:solidFill>
                  <a:schemeClr val="tx1"/>
                </a:solidFill>
              </a:defRPr>
            </a:lvl1pPr>
            <a:lvl2pPr algn="ctr" indent="0" marL="457200">
              <a:buNone/>
            </a:lvl2pPr>
            <a:lvl3pPr algn="ctr" indent="0" marL="914400">
              <a:buNone/>
            </a:lvl3pPr>
            <a:lvl4pPr algn="ctr" indent="0" marL="1371600">
              <a:buNone/>
            </a:lvl4pPr>
            <a:lvl5pPr algn="ctr" indent="0" marL="1828800">
              <a:buNone/>
            </a:lvl5pPr>
            <a:lvl6pPr algn="ctr" indent="0" marL="2286000">
              <a:buNone/>
            </a:lvl6pPr>
            <a:lvl7pPr algn="ctr" indent="0" marL="2743200">
              <a:buNone/>
            </a:lvl7pPr>
            <a:lvl8pPr algn="ctr" indent="0" marL="3200400">
              <a:buNone/>
            </a:lvl8pPr>
            <a:lvl9pPr algn="ctr" indent="0" marL="3657600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pull dir="d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45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eaLnBrk="1" hangingPunct="1" latinLnBrk="0" lvl="0"/>
            <a:r>
              <a:rPr lang="ru-RU" smtClean="0"/>
              <a:t>Образец текста</a:t>
            </a:r>
          </a:p>
          <a:p>
            <a:pPr eaLnBrk="1" hangingPunct="1" latinLnBrk="0" lvl="1"/>
            <a:r>
              <a:rPr lang="ru-RU" smtClean="0"/>
              <a:t>Второй уровень</a:t>
            </a:r>
          </a:p>
          <a:p>
            <a:pPr eaLnBrk="1" hangingPunct="1" latinLnBrk="0" lvl="2"/>
            <a:r>
              <a:rPr lang="ru-RU" smtClean="0"/>
              <a:t>Третий уровень</a:t>
            </a:r>
          </a:p>
          <a:p>
            <a:pPr eaLnBrk="1" hangingPunct="1" latinLnBrk="0" lvl="3"/>
            <a:r>
              <a:rPr lang="ru-RU" smtClean="0"/>
              <a:t>Четвертый уровень</a:t>
            </a:r>
          </a:p>
          <a:p>
            <a:pPr eaLnBrk="1" hangingPunct="1" latinLnBrk="0" lvl="4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4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4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34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eaLnBrk="1" hangingPunct="1" latinLnBrk="0" lvl="0"/>
            <a:r>
              <a:rPr lang="ru-RU" smtClean="0"/>
              <a:t>Образец текста</a:t>
            </a:r>
          </a:p>
          <a:p>
            <a:pPr eaLnBrk="1" hangingPunct="1" latinLnBrk="0" lvl="1"/>
            <a:r>
              <a:rPr lang="ru-RU" smtClean="0"/>
              <a:t>Второй уровень</a:t>
            </a:r>
          </a:p>
          <a:p>
            <a:pPr eaLnBrk="1" hangingPunct="1" latinLnBrk="0" lvl="2"/>
            <a:r>
              <a:rPr lang="ru-RU" smtClean="0"/>
              <a:t>Третий уровень</a:t>
            </a:r>
          </a:p>
          <a:p>
            <a:pPr eaLnBrk="1" hangingPunct="1" latinLnBrk="0" lvl="3"/>
            <a:r>
              <a:rPr lang="ru-RU" smtClean="0"/>
              <a:t>Четвертый уровень</a:t>
            </a:r>
          </a:p>
          <a:p>
            <a:pPr eaLnBrk="1" hangingPunct="1" latinLnBrk="0" lvl="4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3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3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588" name="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latinLnBrk="0" lvl="0"/>
            <a:r>
              <a:rPr lang="ru-RU" smtClean="0"/>
              <a:t>Образец текста</a:t>
            </a:r>
          </a:p>
          <a:p>
            <a:pPr eaLnBrk="1" hangingPunct="1" latinLnBrk="0" lvl="1"/>
            <a:r>
              <a:rPr lang="ru-RU" smtClean="0"/>
              <a:t>Второй уровень</a:t>
            </a:r>
          </a:p>
          <a:p>
            <a:pPr eaLnBrk="1" hangingPunct="1" latinLnBrk="0" lvl="2"/>
            <a:r>
              <a:rPr lang="ru-RU" smtClean="0"/>
              <a:t>Третий уровень</a:t>
            </a:r>
          </a:p>
          <a:p>
            <a:pPr eaLnBrk="1" hangingPunct="1" latinLnBrk="0" lvl="3"/>
            <a:r>
              <a:rPr lang="ru-RU" smtClean="0"/>
              <a:t>Четвертый уровень</a:t>
            </a:r>
          </a:p>
          <a:p>
            <a:pPr eaLnBrk="1" hangingPunct="1" latinLnBrk="0" lvl="4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58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59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anchor="b" bIns="0" vert="horz">
            <a:noAutofit/>
            <a:scene3d>
              <a:camera prst="orthographicFront"/>
              <a:lightRig dir="t" rig="sof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baseline="0" b="1" cap="none" sz="480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algn="tl" blurRad="114300" dir="2700000" dist="101600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50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algn="l" indent="0" marL="73152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eaLnBrk="1" hangingPunct="1" latinLnBrk="0" lvl="0"/>
            <a:r>
              <a:rPr kumimoji="0" lang="ru-RU" smtClean="0"/>
              <a:t>Образец текста</a:t>
            </a:r>
          </a:p>
        </p:txBody>
      </p:sp>
      <p:sp>
        <p:nvSpPr>
          <p:cNvPr id="104865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5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accent1="accent1" accent2="accent2" accent3="accent3" accent4="accent4" accent5="accent5" accent6="accent6" bg1="dk1" bg2="dk2" tx1="lt1" tx2="lt2" hlink="hlink" folHlink="folHlink"/>
  </p:clrMapOvr>
  <p:transition>
    <p:pull dir="d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55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eaLnBrk="1" hangingPunct="1" latinLnBrk="0" lvl="0"/>
            <a:r>
              <a:rPr lang="ru-RU" smtClean="0"/>
              <a:t>Образец текста</a:t>
            </a:r>
          </a:p>
          <a:p>
            <a:pPr eaLnBrk="1" hangingPunct="1" latinLnBrk="0" lvl="1"/>
            <a:r>
              <a:rPr lang="ru-RU" smtClean="0"/>
              <a:t>Второй уровень</a:t>
            </a:r>
          </a:p>
          <a:p>
            <a:pPr eaLnBrk="1" hangingPunct="1" latinLnBrk="0" lvl="2"/>
            <a:r>
              <a:rPr lang="ru-RU" smtClean="0"/>
              <a:t>Третий уровень</a:t>
            </a:r>
          </a:p>
          <a:p>
            <a:pPr eaLnBrk="1" hangingPunct="1" latinLnBrk="0" lvl="3"/>
            <a:r>
              <a:rPr lang="ru-RU" smtClean="0"/>
              <a:t>Четвертый уровень</a:t>
            </a:r>
          </a:p>
          <a:p>
            <a:pPr eaLnBrk="1" hangingPunct="1" latinLnBrk="0" lvl="4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56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eaLnBrk="1" hangingPunct="1" latinLnBrk="0" lvl="0"/>
            <a:r>
              <a:rPr lang="ru-RU" smtClean="0"/>
              <a:t>Образец текста</a:t>
            </a:r>
          </a:p>
          <a:p>
            <a:pPr eaLnBrk="1" hangingPunct="1" latinLnBrk="0" lvl="1"/>
            <a:r>
              <a:rPr lang="ru-RU" smtClean="0"/>
              <a:t>Второй уровень</a:t>
            </a:r>
          </a:p>
          <a:p>
            <a:pPr eaLnBrk="1" hangingPunct="1" latinLnBrk="0" lvl="2"/>
            <a:r>
              <a:rPr lang="ru-RU" smtClean="0"/>
              <a:t>Третий уровень</a:t>
            </a:r>
          </a:p>
          <a:p>
            <a:pPr eaLnBrk="1" hangingPunct="1" latinLnBrk="0" lvl="3"/>
            <a:r>
              <a:rPr lang="ru-RU" smtClean="0"/>
              <a:t>Четвертый уровень</a:t>
            </a:r>
          </a:p>
          <a:p>
            <a:pPr eaLnBrk="1" hangingPunct="1" latinLnBrk="0" lvl="4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5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5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61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indent="0" marL="0">
              <a:buNone/>
              <a:defRPr baseline="0" b="0" cap="all" sz="2400">
                <a:solidFill>
                  <a:schemeClr val="tx1"/>
                </a:solidFill>
              </a:defRPr>
            </a:lvl1pPr>
            <a:lvl2pPr>
              <a:buNone/>
              <a:defRPr b="1" sz="2000"/>
            </a:lvl2pPr>
            <a:lvl3pPr>
              <a:buNone/>
              <a:defRPr b="1" sz="1800"/>
            </a:lvl3pPr>
            <a:lvl4pPr>
              <a:buNone/>
              <a:defRPr b="1" sz="1600"/>
            </a:lvl4pPr>
            <a:lvl5pPr>
              <a:buNone/>
              <a:defRPr b="1" sz="1600"/>
            </a:lvl5pPr>
          </a:lstStyle>
          <a:p>
            <a:pPr eaLnBrk="1" hangingPunct="1" latinLnBrk="0" lvl="0"/>
            <a:r>
              <a:rPr kumimoji="0" lang="ru-RU" smtClean="0"/>
              <a:t>Образец текста</a:t>
            </a:r>
          </a:p>
        </p:txBody>
      </p:sp>
      <p:sp>
        <p:nvSpPr>
          <p:cNvPr id="1048662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indent="0" marL="0">
              <a:buNone/>
              <a:defRPr baseline="0" b="0" cap="all" sz="2400">
                <a:solidFill>
                  <a:schemeClr val="tx1"/>
                </a:solidFill>
              </a:defRPr>
            </a:lvl1pPr>
            <a:lvl2pPr>
              <a:buNone/>
              <a:defRPr b="1" sz="2000"/>
            </a:lvl2pPr>
            <a:lvl3pPr>
              <a:buNone/>
              <a:defRPr b="1" sz="1800"/>
            </a:lvl3pPr>
            <a:lvl4pPr>
              <a:buNone/>
              <a:defRPr b="1" sz="1600"/>
            </a:lvl4pPr>
            <a:lvl5pPr>
              <a:buNone/>
              <a:defRPr b="1" sz="1600"/>
            </a:lvl5pPr>
          </a:lstStyle>
          <a:p>
            <a:pPr eaLnBrk="1" hangingPunct="1" latinLnBrk="0" lvl="0"/>
            <a:r>
              <a:rPr kumimoji="0" lang="ru-RU" smtClean="0"/>
              <a:t>Образец текста</a:t>
            </a:r>
          </a:p>
        </p:txBody>
      </p:sp>
      <p:sp>
        <p:nvSpPr>
          <p:cNvPr id="1048663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eaLnBrk="1" hangingPunct="1" latinLnBrk="0" lvl="0"/>
            <a:r>
              <a:rPr lang="ru-RU" smtClean="0"/>
              <a:t>Образец текста</a:t>
            </a:r>
          </a:p>
          <a:p>
            <a:pPr eaLnBrk="1" hangingPunct="1" latinLnBrk="0" lvl="1"/>
            <a:r>
              <a:rPr lang="ru-RU" smtClean="0"/>
              <a:t>Второй уровень</a:t>
            </a:r>
          </a:p>
          <a:p>
            <a:pPr eaLnBrk="1" hangingPunct="1" latinLnBrk="0" lvl="2"/>
            <a:r>
              <a:rPr lang="ru-RU" smtClean="0"/>
              <a:t>Третий уровень</a:t>
            </a:r>
          </a:p>
          <a:p>
            <a:pPr eaLnBrk="1" hangingPunct="1" latinLnBrk="0" lvl="3"/>
            <a:r>
              <a:rPr lang="ru-RU" smtClean="0"/>
              <a:t>Четвертый уровень</a:t>
            </a:r>
          </a:p>
          <a:p>
            <a:pPr eaLnBrk="1" hangingPunct="1" latinLnBrk="0" lvl="4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64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eaLnBrk="1" hangingPunct="1" latinLnBrk="0" lvl="0"/>
            <a:r>
              <a:rPr lang="ru-RU" smtClean="0"/>
              <a:t>Образец текста</a:t>
            </a:r>
          </a:p>
          <a:p>
            <a:pPr eaLnBrk="1" hangingPunct="1" latinLnBrk="0" lvl="1"/>
            <a:r>
              <a:rPr lang="ru-RU" smtClean="0"/>
              <a:t>Второй уровень</a:t>
            </a:r>
          </a:p>
          <a:p>
            <a:pPr eaLnBrk="1" hangingPunct="1" latinLnBrk="0" lvl="2"/>
            <a:r>
              <a:rPr lang="ru-RU" smtClean="0"/>
              <a:t>Третий уровень</a:t>
            </a:r>
          </a:p>
          <a:p>
            <a:pPr eaLnBrk="1" hangingPunct="1" latinLnBrk="0" lvl="3"/>
            <a:r>
              <a:rPr lang="ru-RU" smtClean="0"/>
              <a:t>Четвертый уровень</a:t>
            </a:r>
          </a:p>
          <a:p>
            <a:pPr eaLnBrk="1" hangingPunct="1" latinLnBrk="0" lvl="4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6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66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7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30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31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2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6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 vert="horz">
            <a:normAutofit/>
            <a:sp3d prstMaterial="softEdge"/>
          </a:bodyPr>
          <a:lstStyle>
            <a:lvl1pPr algn="l">
              <a:buNone/>
              <a:defRPr b="0" sz="220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72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indent="0" marL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eaLnBrk="1" hangingPunct="1" latinLnBrk="0" lvl="0"/>
            <a:r>
              <a:rPr kumimoji="0" lang="ru-RU" smtClean="0"/>
              <a:t>Образец текста</a:t>
            </a:r>
          </a:p>
        </p:txBody>
      </p:sp>
      <p:sp>
        <p:nvSpPr>
          <p:cNvPr id="1048673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eaLnBrk="1" hangingPunct="1" latinLnBrk="0" lvl="0"/>
            <a:r>
              <a:rPr lang="ru-RU" smtClean="0"/>
              <a:t>Образец текста</a:t>
            </a:r>
          </a:p>
          <a:p>
            <a:pPr eaLnBrk="1" hangingPunct="1" latinLnBrk="0" lvl="1"/>
            <a:r>
              <a:rPr lang="ru-RU" smtClean="0"/>
              <a:t>Второй уровень</a:t>
            </a:r>
          </a:p>
          <a:p>
            <a:pPr eaLnBrk="1" hangingPunct="1" latinLnBrk="0" lvl="2"/>
            <a:r>
              <a:rPr lang="ru-RU" smtClean="0"/>
              <a:t>Третий уровень</a:t>
            </a:r>
          </a:p>
          <a:p>
            <a:pPr eaLnBrk="1" hangingPunct="1" latinLnBrk="0" lvl="3"/>
            <a:r>
              <a:rPr lang="ru-RU" smtClean="0"/>
              <a:t>Четвертый уровень</a:t>
            </a:r>
          </a:p>
          <a:p>
            <a:pPr eaLnBrk="1" hangingPunct="1" latinLnBrk="0" lvl="4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48674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7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anchor="b" bIns="0" lIns="45720" rIns="45720">
            <a:sp3d prstMaterial="softEdge"/>
          </a:bodyPr>
          <a:lstStyle>
            <a:lvl1pPr algn="ctr">
              <a:buNone/>
              <a:defRPr b="1" sz="20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639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r="2700000" dist="2286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dir="tr" rig="balanced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algn="l" eaLnBrk="1" hangingPunct="1" latinLnBrk="0" marL="0" rtl="0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dirty="0" kumimoji="0"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48640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anchor="t" lIns="45720" rIns="45720" tIns="45720"/>
          <a:lstStyle>
            <a:lvl1pPr algn="ctr" indent="0" marL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eaLnBrk="1" hangingPunct="1" latinLnBrk="0" lvl="0"/>
            <a:r>
              <a:rPr kumimoji="0" lang="ru-RU" smtClean="0"/>
              <a:t>Образец текста</a:t>
            </a:r>
          </a:p>
        </p:txBody>
      </p:sp>
      <p:sp>
        <p:nvSpPr>
          <p:cNvPr id="104864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64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lumOff val="35000"/>
          </a:schemeClr>
        </a:solidFill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/>
        </p:spPr>
        <p:txBody>
          <a:bodyPr anchor="ctr" vert="horz">
            <a:normAutofit/>
            <a:scene3d>
              <a:camera prst="orthographicFront"/>
              <a:lightRig dir="t" rig="soft">
                <a:rot lat="0" lon="0" rev="16800000"/>
              </a:lightRig>
            </a:scene3d>
            <a:sp3d prstMaterial="softEdge">
              <a:bevelT w="38100" h="38100"/>
            </a:sp3d>
          </a:bodyPr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48577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/>
        </p:spPr>
        <p:txBody>
          <a:bodyPr vert="horz">
            <a:normAutofit/>
          </a:bodyPr>
          <a:p>
            <a:pPr eaLnBrk="1" hangingPunct="1" latinLnBrk="0" lvl="0"/>
            <a:r>
              <a:rPr kumimoji="0" lang="ru-RU" smtClean="0"/>
              <a:t>Образец текста</a:t>
            </a:r>
          </a:p>
          <a:p>
            <a:pPr eaLnBrk="1" hangingPunct="1" latinLnBrk="0" lvl="1"/>
            <a:r>
              <a:rPr kumimoji="0" lang="ru-RU" smtClean="0"/>
              <a:t>Второй уровень</a:t>
            </a:r>
          </a:p>
          <a:p>
            <a:pPr eaLnBrk="1" hangingPunct="1" latinLnBrk="0" lvl="2"/>
            <a:r>
              <a:rPr kumimoji="0" lang="ru-RU" smtClean="0"/>
              <a:t>Третий уровень</a:t>
            </a:r>
          </a:p>
          <a:p>
            <a:pPr eaLnBrk="1" hangingPunct="1" latinLnBrk="0" lvl="3"/>
            <a:r>
              <a:rPr kumimoji="0" lang="ru-RU" smtClean="0"/>
              <a:t>Четвертый уровень</a:t>
            </a:r>
          </a:p>
          <a:p>
            <a:pPr eaLnBrk="1" hangingPunct="1" latinLnBrk="0" lvl="4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48578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/>
        </p:spPr>
        <p:txBody>
          <a:bodyPr anchor="b" vert="horz"/>
          <a:lstStyle>
            <a:lvl1pPr algn="l" eaLnBrk="1" hangingPunct="1" latinLnBrk="0">
              <a:defRPr sz="1200" kumimoji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F24529D-71B6-423D-8E33-A755562265A4}" type="datetimeFigureOut">
              <a:rPr lang="ru-RU" smtClean="0"/>
              <a:t>26.10.2014</a:t>
            </a:fld>
            <a:endParaRPr lang="ru-RU"/>
          </a:p>
        </p:txBody>
      </p:sp>
      <p:sp>
        <p:nvSpPr>
          <p:cNvPr id="1048579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/>
        </p:spPr>
        <p:txBody>
          <a:bodyPr anchor="b" vert="horz"/>
          <a:lstStyle>
            <a:lvl1pPr algn="ctr" eaLnBrk="1" hangingPunct="1" latinLnBrk="0">
              <a:defRPr sz="1200" kumimoji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/>
        </p:spPr>
        <p:txBody>
          <a:bodyPr anchor="b" lIns="0" rIns="0" vert="horz"/>
          <a:lstStyle>
            <a:lvl1pPr algn="r" eaLnBrk="1" hangingPunct="1" latinLnBrk="0">
              <a:defRPr sz="1200" kumimoji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21CEE6B-CBF9-4934-8940-1BD09BB67194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dk1" bg2="dk2" tx1="lt1" tx2="lt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d"/>
  </p:transition>
  <p:timing/>
  <p:txStyles>
    <p:titleStyle>
      <a:lvl1pPr algn="ctr" eaLnBrk="1" hangingPunct="1" latinLnBrk="0" rtl="0">
        <a:spcBef>
          <a:spcPct val="0"/>
        </a:spcBef>
        <a:buNone/>
        <a:defRPr baseline="0" b="1" cap="none" sz="4100" kern="1200" kumimoji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algn="tl" blurRad="114300" dir="2700000" dist="101600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algn="l" eaLnBrk="1" hangingPunct="1" indent="-411480" latinLnBrk="0" marL="548640" rtl="0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sz="2800" kern="1200" kumimoji="0">
          <a:solidFill>
            <a:schemeClr val="tx1"/>
          </a:solidFill>
          <a:latin typeface="+mn-lt"/>
          <a:ea typeface="+mn-ea"/>
          <a:cs typeface="+mn-cs"/>
        </a:defRPr>
      </a:lvl1pPr>
      <a:lvl2pPr algn="l" eaLnBrk="1" hangingPunct="1" indent="-283464" latinLnBrk="0" marL="868680" rtl="0">
        <a:spcBef>
          <a:spcPct val="20000"/>
        </a:spcBef>
        <a:buClr>
          <a:schemeClr val="tx1"/>
        </a:buClr>
        <a:buSzPct val="80000"/>
        <a:buFont typeface="Wingdings 2"/>
        <a:buChar char=""/>
        <a:defRPr sz="2400" kern="1200" kumimoji="0">
          <a:solidFill>
            <a:schemeClr val="tx1"/>
          </a:solidFill>
          <a:latin typeface="+mn-lt"/>
          <a:ea typeface="+mn-ea"/>
          <a:cs typeface="+mn-cs"/>
        </a:defRPr>
      </a:lvl2pPr>
      <a:lvl3pPr algn="l" eaLnBrk="1" hangingPunct="1" indent="-228600" latinLnBrk="0" marL="1133856" rtl="0">
        <a:spcBef>
          <a:spcPct val="20000"/>
        </a:spcBef>
        <a:buClr>
          <a:schemeClr val="tx1"/>
        </a:buClr>
        <a:buSzPct val="95000"/>
        <a:buFont typeface="Wingdings"/>
        <a:buChar char=""/>
        <a:defRPr sz="2200" kern="1200" kumimoji="0">
          <a:solidFill>
            <a:schemeClr val="tx1"/>
          </a:solidFill>
          <a:latin typeface="+mn-lt"/>
          <a:ea typeface="+mn-ea"/>
          <a:cs typeface="+mn-cs"/>
        </a:defRPr>
      </a:lvl3pPr>
      <a:lvl4pPr algn="l" eaLnBrk="1" hangingPunct="1" indent="-182880" latinLnBrk="0" marL="1353312" rtl="0">
        <a:spcBef>
          <a:spcPct val="20000"/>
        </a:spcBef>
        <a:buClr>
          <a:schemeClr val="tx1"/>
        </a:buClr>
        <a:buSzPct val="100000"/>
        <a:buFont typeface="Wingdings 3"/>
        <a:buChar char=""/>
        <a:defRPr sz="2000" kern="1200" kumimoji="0">
          <a:solidFill>
            <a:schemeClr val="tx1"/>
          </a:solidFill>
          <a:latin typeface="+mn-lt"/>
          <a:ea typeface="+mn-ea"/>
          <a:cs typeface="+mn-cs"/>
        </a:defRPr>
      </a:lvl4pPr>
      <a:lvl5pPr algn="l" eaLnBrk="1" hangingPunct="1" indent="-182880" latinLnBrk="0" marL="1545336" rtl="0">
        <a:spcBef>
          <a:spcPct val="20000"/>
        </a:spcBef>
        <a:buClr>
          <a:schemeClr val="tx1"/>
        </a:buClr>
        <a:buFont typeface="Wingdings 2"/>
        <a:buChar char=""/>
        <a:defRPr sz="2000" kern="1200" kumimoji="0">
          <a:solidFill>
            <a:schemeClr val="tx1"/>
          </a:solidFill>
          <a:latin typeface="+mn-lt"/>
          <a:ea typeface="+mn-ea"/>
          <a:cs typeface="+mn-cs"/>
        </a:defRPr>
      </a:lvl5pPr>
      <a:lvl6pPr algn="l" eaLnBrk="1" hangingPunct="1" indent="-182880" latinLnBrk="0" marL="1764792" rtl="0">
        <a:spcBef>
          <a:spcPct val="20000"/>
        </a:spcBef>
        <a:buClr>
          <a:schemeClr val="tx1"/>
        </a:buClr>
        <a:buFont typeface="Wingdings 3"/>
        <a:buChar char=""/>
        <a:defRPr sz="1800" kern="1200" kumimoji="0">
          <a:solidFill>
            <a:schemeClr val="tx1"/>
          </a:solidFill>
          <a:latin typeface="+mn-lt"/>
          <a:ea typeface="+mn-ea"/>
          <a:cs typeface="+mn-cs"/>
        </a:defRPr>
      </a:lvl6pPr>
      <a:lvl7pPr algn="l" eaLnBrk="1" hangingPunct="1" indent="-182880" latinLnBrk="0" marL="1965960" rtl="0">
        <a:spcBef>
          <a:spcPct val="20000"/>
        </a:spcBef>
        <a:buClr>
          <a:schemeClr val="tx1"/>
        </a:buClr>
        <a:buFont typeface="Wingdings 2"/>
        <a:buChar char=""/>
        <a:defRPr sz="1600" kern="1200" kumimoji="0">
          <a:solidFill>
            <a:schemeClr val="tx1"/>
          </a:solidFill>
          <a:latin typeface="+mn-lt"/>
          <a:ea typeface="+mn-ea"/>
          <a:cs typeface="+mn-cs"/>
        </a:defRPr>
      </a:lvl7pPr>
      <a:lvl8pPr algn="l" eaLnBrk="1" hangingPunct="1" indent="-182880" latinLnBrk="0" marL="2167128" rtl="0">
        <a:spcBef>
          <a:spcPct val="20000"/>
        </a:spcBef>
        <a:buClr>
          <a:schemeClr val="tx1"/>
        </a:buClr>
        <a:buFont typeface="Wingdings 2"/>
        <a:buChar char=""/>
        <a:defRPr sz="1400" kern="1200" kumimoji="0">
          <a:solidFill>
            <a:schemeClr val="tx1"/>
          </a:solidFill>
          <a:latin typeface="+mn-lt"/>
          <a:ea typeface="+mn-ea"/>
          <a:cs typeface="+mn-cs"/>
        </a:defRPr>
      </a:lvl8pPr>
      <a:lvl9pPr algn="l" eaLnBrk="1" hangingPunct="1" indent="-182880" latinLnBrk="0" marL="2368296" rtl="0">
        <a:spcBef>
          <a:spcPct val="20000"/>
        </a:spcBef>
        <a:buClr>
          <a:schemeClr val="tx1"/>
        </a:buClr>
        <a:buFont typeface="Wingdings 2"/>
        <a:buChar char=""/>
        <a:defRPr baseline="0" sz="1400" kern="1200" kumimoji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algn="l" eaLnBrk="1" hangingPunct="1" latinLnBrk="0" marL="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1pPr>
      <a:lvl2pPr algn="l" eaLnBrk="1" hangingPunct="1" latinLnBrk="0" marL="4572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2pPr>
      <a:lvl3pPr algn="l" eaLnBrk="1" hangingPunct="1" latinLnBrk="0" marL="9144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3pPr>
      <a:lvl4pPr algn="l" eaLnBrk="1" hangingPunct="1" latinLnBrk="0" marL="13716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4pPr>
      <a:lvl5pPr algn="l" eaLnBrk="1" hangingPunct="1" latinLnBrk="0" marL="18288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5pPr>
      <a:lvl6pPr algn="l" eaLnBrk="1" hangingPunct="1" latinLnBrk="0" marL="22860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6pPr>
      <a:lvl7pPr algn="l" eaLnBrk="1" hangingPunct="1" latinLnBrk="0" marL="27432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7pPr>
      <a:lvl8pPr algn="l" eaLnBrk="1" hangingPunct="1" latinLnBrk="0" marL="32004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8pPr>
      <a:lvl9pPr algn="l" eaLnBrk="1" hangingPunct="1" latinLnBrk="0" marL="36576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5.gif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204448" cy="1326009"/>
          </a:xfrm>
        </p:spPr>
        <p:txBody>
          <a:bodyPr>
            <a:normAutofit fontScale="90000"/>
          </a:bodyPr>
          <a:p>
            <a:r>
              <a:rPr dirty="0" lang="ru-RU"/>
              <a:t>Варфоломеевская ночь</a:t>
            </a:r>
            <a:br>
              <a:rPr dirty="0" lang="ru-RU"/>
            </a:br>
            <a:endParaRPr dirty="0" lang="ru-RU"/>
          </a:p>
        </p:txBody>
      </p:sp>
      <p:pic>
        <p:nvPicPr>
          <p:cNvPr id="2097152" name="Picture 4" descr="Файл:Francois Dubois 001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683568" y="1340768"/>
            <a:ext cx="7907018" cy="4752528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Picture 4" descr="http://by-time.ru/upload/iblock/e8b/wedding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 r="183" b="26563"/>
          <a:stretch>
            <a:fillRect/>
          </a:stretch>
        </p:blipFill>
        <p:spPr bwMode="auto">
          <a:xfrm>
            <a:off x="428596" y="1500174"/>
            <a:ext cx="8429684" cy="5214974"/>
          </a:xfrm>
          <a:prstGeom prst="rect"/>
          <a:noFill/>
        </p:spPr>
      </p:pic>
      <p:sp>
        <p:nvSpPr>
          <p:cNvPr id="1048616" name="TextBox 6"/>
          <p:cNvSpPr txBox="1"/>
          <p:nvPr/>
        </p:nvSpPr>
        <p:spPr>
          <a:xfrm>
            <a:off x="1259632" y="142852"/>
            <a:ext cx="7344816" cy="1323439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2000" lang="ru-RU"/>
              <a:t>Чтобы закрепить </a:t>
            </a:r>
            <a:r>
              <a:rPr dirty="0" sz="2000" lang="ru-RU" smtClean="0"/>
              <a:t>мир между католиками и гугенотами, </a:t>
            </a:r>
            <a:r>
              <a:rPr dirty="0" sz="2000" lang="ru-RU"/>
              <a:t>Екатерина Медичи запланировала на 18 августа 1572 года свадьбу своей дочери </a:t>
            </a:r>
            <a:r>
              <a:rPr dirty="0" sz="2000" lang="ru-RU" u="sng">
                <a:solidFill>
                  <a:schemeClr val="accent1"/>
                </a:solidFill>
              </a:rPr>
              <a:t>Маргариты Валуа</a:t>
            </a:r>
            <a:r>
              <a:rPr dirty="0" sz="2000" lang="ru-RU" u="sng"/>
              <a:t> </a:t>
            </a:r>
            <a:r>
              <a:rPr dirty="0" sz="2000" lang="ru-RU"/>
              <a:t>с протестантским принцем </a:t>
            </a:r>
            <a:r>
              <a:rPr dirty="0" sz="2000" lang="ru-RU" u="sng">
                <a:solidFill>
                  <a:schemeClr val="accent1"/>
                </a:solidFill>
              </a:rPr>
              <a:t>Генрихом </a:t>
            </a:r>
            <a:r>
              <a:rPr dirty="0" sz="2000" lang="ru-RU" err="1" u="sng" smtClean="0">
                <a:solidFill>
                  <a:schemeClr val="accent1"/>
                </a:solidFill>
              </a:rPr>
              <a:t>Наваррским</a:t>
            </a:r>
            <a:r>
              <a:rPr dirty="0" sz="2000" lang="ru-RU" u="sng" smtClean="0">
                <a:solidFill>
                  <a:schemeClr val="accent1"/>
                </a:solidFill>
              </a:rPr>
              <a:t>.</a:t>
            </a:r>
            <a:endParaRPr dirty="0" sz="2000" lang="ru-RU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Picture 2" descr="Карл IX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251520" y="332656"/>
            <a:ext cx="5249174" cy="6168178"/>
          </a:xfrm>
          <a:prstGeom prst="rect"/>
          <a:noFill/>
        </p:spPr>
      </p:pic>
      <p:sp>
        <p:nvSpPr>
          <p:cNvPr id="1048620" name="TextBox 4"/>
          <p:cNvSpPr txBox="1"/>
          <p:nvPr/>
        </p:nvSpPr>
        <p:spPr>
          <a:xfrm>
            <a:off x="6143636" y="548680"/>
            <a:ext cx="2460812" cy="3749040"/>
          </a:xfrm>
          <a:prstGeom prst="rect"/>
          <a:noFill/>
        </p:spPr>
        <p:txBody>
          <a:bodyPr rtlCol="0" wrap="square">
            <a:spAutoFit/>
          </a:bodyPr>
          <a:p>
            <a:pPr>
              <a:buNone/>
            </a:pPr>
            <a:r>
              <a:rPr dirty="0" sz="2000" lang="ru-RU" smtClean="0"/>
              <a:t>Екатерина Медичи увидела в сближении короля Карла </a:t>
            </a:r>
            <a:r>
              <a:rPr dirty="0" sz="2000" lang="en-US" smtClean="0"/>
              <a:t>IX</a:t>
            </a:r>
            <a:r>
              <a:rPr dirty="0" sz="2000" lang="ru-RU" smtClean="0"/>
              <a:t> с </a:t>
            </a:r>
            <a:r>
              <a:rPr dirty="0" sz="2000" lang="ru-RU" err="1" smtClean="0"/>
              <a:t>Колиньи</a:t>
            </a:r>
            <a:r>
              <a:rPr dirty="0" sz="2000" lang="ru-RU" smtClean="0"/>
              <a:t> опасность для своей власти и решилась избавиться от </a:t>
            </a:r>
            <a:r>
              <a:rPr dirty="0" sz="2000" lang="ru-RU" err="1" smtClean="0"/>
              <a:t>Колиньи</a:t>
            </a:r>
            <a:r>
              <a:rPr dirty="0" sz="2000" lang="ru-RU" smtClean="0"/>
              <a:t>. Но это удалось не с первого раза. </a:t>
            </a:r>
            <a:endParaRPr dirty="0" sz="2000" lang="ru-RU"/>
          </a:p>
        </p:txBody>
      </p:sp>
      <p:sp>
        <p:nvSpPr>
          <p:cNvPr id="1048621" name="TextBox 5"/>
          <p:cNvSpPr txBox="1"/>
          <p:nvPr/>
        </p:nvSpPr>
        <p:spPr>
          <a:xfrm>
            <a:off x="539552" y="6512569"/>
            <a:ext cx="1944216" cy="461665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2400" lang="ru-RU" smtClean="0"/>
              <a:t>Карл </a:t>
            </a:r>
            <a:r>
              <a:rPr dirty="0" sz="2400" lang="en-US" smtClean="0"/>
              <a:t>I</a:t>
            </a:r>
            <a:r>
              <a:rPr dirty="0" sz="2400" lang="ru-RU" smtClean="0"/>
              <a:t>Х </a:t>
            </a:r>
            <a:endParaRPr dirty="0" sz="2400" lang="ru-RU"/>
          </a:p>
        </p:txBody>
      </p:sp>
    </p:spTree>
  </p:cSld>
  <p:clrMapOvr>
    <a:masterClrMapping/>
  </p:clrMapOvr>
  <p:transition>
    <p:pull dir="d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643578"/>
            <a:ext cx="7048872" cy="1214422"/>
          </a:xfrm>
        </p:spPr>
        <p:txBody>
          <a:bodyPr>
            <a:normAutofit/>
          </a:bodyPr>
          <a:p>
            <a:r>
              <a:rPr dirty="0" sz="2000" lang="ru-RU" smtClean="0"/>
              <a:t>Екатерина Медичи повелела начать резню гугенотов после неудавшегося покушения на их предводителя </a:t>
            </a:r>
            <a:r>
              <a:rPr dirty="0" sz="2000" lang="ru-RU" err="1" smtClean="0"/>
              <a:t>Гаспара</a:t>
            </a:r>
            <a:r>
              <a:rPr dirty="0" sz="2000" lang="ru-RU" smtClean="0"/>
              <a:t> де Колиньи</a:t>
            </a:r>
            <a:endParaRPr dirty="0" sz="2000" lang="ru-RU"/>
          </a:p>
        </p:txBody>
      </p:sp>
      <p:pic>
        <p:nvPicPr>
          <p:cNvPr id="2097164" name="Picture 4" descr="http://img11.nnm.ru/8/8/8/3/7/70ffb4a9a2441c45f4137868ef1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142844" y="0"/>
            <a:ext cx="8643998" cy="5715016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Содержимое 2"/>
          <p:cNvSpPr>
            <a:spLocks noGrp="1"/>
          </p:cNvSpPr>
          <p:nvPr>
            <p:ph idx="1"/>
          </p:nvPr>
        </p:nvSpPr>
        <p:spPr>
          <a:xfrm>
            <a:off x="539552" y="5357826"/>
            <a:ext cx="8147248" cy="951534"/>
          </a:xfrm>
        </p:spPr>
        <p:txBody>
          <a:bodyPr>
            <a:normAutofit fontScale="86364" lnSpcReduction="20000"/>
          </a:bodyPr>
          <a:p>
            <a:pPr>
              <a:buNone/>
            </a:pPr>
            <a:r>
              <a:rPr dirty="0" lang="ru-RU" smtClean="0"/>
              <a:t>	</a:t>
            </a:r>
            <a:r>
              <a:rPr dirty="0" sz="2200" lang="ru-RU" smtClean="0"/>
              <a:t>Резня в Париже продолжалась несколько дней. Дома протестантов были заранее помечены мелом. В них врывались озверевшие католики, и убивали всех без разбора.</a:t>
            </a:r>
          </a:p>
          <a:p>
            <a:endParaRPr dirty="0" lang="ru-RU"/>
          </a:p>
        </p:txBody>
      </p:sp>
      <p:pic>
        <p:nvPicPr>
          <p:cNvPr id="2097165" name="Picture 2" descr="http://shkolazhizni.ru/img/content/i41/41445_or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357158" y="142852"/>
            <a:ext cx="8572560" cy="5072098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72264" y="1268760"/>
            <a:ext cx="2355712" cy="4968552"/>
          </a:xfrm>
        </p:spPr>
        <p:txBody>
          <a:bodyPr>
            <a:normAutofit/>
          </a:bodyPr>
          <a:p>
            <a:r>
              <a:rPr dirty="0" sz="2000" lang="ru-RU" smtClean="0"/>
              <a:t>Во время Варфоломеевской ночи погиб Колиньи и другие влиятельные гугеноты, а также несколько тысяч простых горожан.</a:t>
            </a:r>
            <a:r>
              <a:rPr dirty="0" lang="ru-RU" smtClean="0"/>
              <a:t> </a:t>
            </a:r>
            <a:endParaRPr dirty="0" lang="ru-RU"/>
          </a:p>
        </p:txBody>
      </p:sp>
      <p:pic>
        <p:nvPicPr>
          <p:cNvPr id="2097166" name="Picture 2" descr="http://upload.wikimedia.org/wikipedia/commons/thumb/9/97/Coligny_Suv%C3%A9e_IMG_0715.jpg/200px-Coligny_Suv%C3%A9e_IMG_0715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214282" y="142852"/>
            <a:ext cx="6143668" cy="6715148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43636" y="1268760"/>
            <a:ext cx="2748844" cy="4176464"/>
          </a:xfrm>
        </p:spPr>
        <p:txBody>
          <a:bodyPr>
            <a:normAutofit/>
          </a:bodyPr>
          <a:p>
            <a:r>
              <a:rPr dirty="0" sz="2400" lang="ru-RU" smtClean="0"/>
              <a:t> Генрих </a:t>
            </a:r>
            <a:r>
              <a:rPr dirty="0" sz="2400" lang="ru-RU" err="1" smtClean="0"/>
              <a:t>Наваррский</a:t>
            </a:r>
            <a:r>
              <a:rPr dirty="0" sz="2400" lang="ru-RU" smtClean="0"/>
              <a:t>(жених дочери Екатерины Медичи) был помилован под условием принятия католичества.</a:t>
            </a:r>
            <a:r>
              <a:rPr dirty="0" lang="ru-RU" smtClean="0"/>
              <a:t> </a:t>
            </a:r>
            <a:endParaRPr dirty="0" lang="ru-RU"/>
          </a:p>
        </p:txBody>
      </p:sp>
      <p:pic>
        <p:nvPicPr>
          <p:cNvPr id="2097167" name="Picture 2" descr="Генрих IV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 l="3390" r="3390" b="4407"/>
          <a:stretch>
            <a:fillRect/>
          </a:stretch>
        </p:blipFill>
        <p:spPr bwMode="auto">
          <a:xfrm>
            <a:off x="467544" y="0"/>
            <a:ext cx="5318902" cy="6643710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Содержимое 2"/>
          <p:cNvSpPr>
            <a:spLocks noGrp="1"/>
          </p:cNvSpPr>
          <p:nvPr>
            <p:ph idx="1"/>
          </p:nvPr>
        </p:nvSpPr>
        <p:spPr>
          <a:xfrm>
            <a:off x="5786446" y="1124744"/>
            <a:ext cx="2828346" cy="4896584"/>
          </a:xfrm>
        </p:spPr>
        <p:txBody>
          <a:bodyPr>
            <a:normAutofit/>
          </a:bodyPr>
          <a:p>
            <a:pPr>
              <a:buNone/>
            </a:pPr>
            <a:r>
              <a:rPr dirty="0" lang="ru-RU" smtClean="0"/>
              <a:t>	</a:t>
            </a:r>
            <a:r>
              <a:rPr dirty="0" sz="2000" lang="ru-RU" smtClean="0"/>
              <a:t>	После Варфоломеевской ночи около 200 тысяч гугенотов бежали в соседние государства. 	Многие страны осудили такое обращение с народом.</a:t>
            </a:r>
          </a:p>
          <a:p>
            <a:endParaRPr dirty="0" lang="ru-RU"/>
          </a:p>
        </p:txBody>
      </p:sp>
      <p:pic>
        <p:nvPicPr>
          <p:cNvPr id="2097168" name="Picture 2" descr="http://img1.liveinternet.ru/images/attach/c/1/48/859/48859311_image001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285720" y="285728"/>
            <a:ext cx="5429288" cy="6286544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3357554" cy="5040600"/>
          </a:xfrm>
        </p:spPr>
        <p:txBody>
          <a:bodyPr>
            <a:normAutofit fontScale="95455" lnSpcReduction="20000"/>
          </a:bodyPr>
          <a:p>
            <a:pPr algn="ctr">
              <a:buNone/>
            </a:pPr>
            <a:r>
              <a:rPr dirty="0" lang="ru-RU" smtClean="0"/>
              <a:t>	</a:t>
            </a:r>
            <a:r>
              <a:rPr dirty="0" sz="2200" lang="ru-RU" smtClean="0"/>
              <a:t>События во Франции были с одобрением встречены в католическом мире. Папа Римский Григорий ХIII не только поддержал резню, но даже на радостях устроил в Ватикане фейерверк и распорядился изготовить памятную меда</a:t>
            </a:r>
            <a:r>
              <a:rPr dirty="0" lang="ru-RU" smtClean="0"/>
              <a:t>ль.</a:t>
            </a:r>
            <a:endParaRPr dirty="0" lang="ru-RU"/>
          </a:p>
        </p:txBody>
      </p:sp>
      <p:pic>
        <p:nvPicPr>
          <p:cNvPr id="2097169" name="Picture 2" descr="http://www.calend.ru/img/content_events/i1/1162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3643306" y="500042"/>
            <a:ext cx="5265142" cy="5929354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Содержимое 2"/>
          <p:cNvSpPr>
            <a:spLocks noGrp="1"/>
          </p:cNvSpPr>
          <p:nvPr>
            <p:ph idx="1"/>
          </p:nvPr>
        </p:nvSpPr>
        <p:spPr>
          <a:xfrm>
            <a:off x="539552" y="5214950"/>
            <a:ext cx="8229600" cy="1886498"/>
          </a:xfrm>
        </p:spPr>
        <p:txBody>
          <a:bodyPr>
            <a:normAutofit/>
          </a:bodyPr>
          <a:p>
            <a:pPr>
              <a:buNone/>
            </a:pPr>
            <a:r>
              <a:rPr dirty="0" sz="2000" lang="ru-RU" smtClean="0"/>
              <a:t>	Варфоломеевская ночь не решила проблему, а вызвала гугенотские войны во Франции, в ходе которых правительственные войска неоднократно терпели поражения. Король вынужден был пойти на дальнейшие уступки протестантам.</a:t>
            </a:r>
            <a:endParaRPr dirty="0" sz="2000" lang="ru-RU"/>
          </a:p>
        </p:txBody>
      </p:sp>
      <p:pic>
        <p:nvPicPr>
          <p:cNvPr id="2097170" name="Picture 4" descr="http://www.vokrugsveta.ru/img/cmn/2007/10/167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285720" y="0"/>
            <a:ext cx="8572560" cy="5214950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p>
            <a:r>
              <a:rPr dirty="0" lang="ru-RU" smtClean="0"/>
              <a:t>Реформация</a:t>
            </a:r>
            <a:endParaRPr dirty="0" lang="ru-RU"/>
          </a:p>
        </p:txBody>
      </p:sp>
      <p:sp>
        <p:nvSpPr>
          <p:cNvPr id="1048593" name="Содержимое 2"/>
          <p:cNvSpPr>
            <a:spLocks noGrp="1"/>
          </p:cNvSpPr>
          <p:nvPr>
            <p:ph idx="1"/>
          </p:nvPr>
        </p:nvSpPr>
        <p:spPr>
          <a:xfrm>
            <a:off x="0" y="1844824"/>
            <a:ext cx="4427984" cy="4536504"/>
          </a:xfrm>
        </p:spPr>
        <p:txBody>
          <a:bodyPr>
            <a:normAutofit fontScale="96429" lnSpcReduction="10000"/>
          </a:bodyPr>
          <a:p>
            <a:pPr>
              <a:buNone/>
            </a:pPr>
            <a:r>
              <a:rPr dirty="0" lang="ru-RU" smtClean="0"/>
              <a:t>	В XVI веке в на основе христианства возникли новые религиозные учения,  отвергающие многие каноны католической религии. Новое религиозное движение встречало яростное сопротивление католиков.</a:t>
            </a:r>
          </a:p>
          <a:p>
            <a:pPr>
              <a:buNone/>
            </a:pPr>
            <a:endParaRPr dirty="0" lang="ru-RU"/>
          </a:p>
        </p:txBody>
      </p:sp>
      <p:pic>
        <p:nvPicPr>
          <p:cNvPr id="2097153" name="Picture 2" descr="Протестантские лидеры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4499992" y="1916832"/>
            <a:ext cx="4426719" cy="4320480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2520280"/>
          </a:xfrm>
        </p:spPr>
        <p:txBody>
          <a:bodyPr/>
          <a:p>
            <a:pPr>
              <a:buNone/>
            </a:pPr>
            <a:r>
              <a:rPr dirty="0" lang="ru-RU" smtClean="0">
                <a:solidFill>
                  <a:schemeClr val="accent1"/>
                </a:solidFill>
              </a:rPr>
              <a:t>Варфоломеевская ночь </a:t>
            </a:r>
            <a:r>
              <a:rPr dirty="0" lang="ru-RU" smtClean="0"/>
              <a:t>— массовое уничтожение гугенотов католиками во Франции в период Религиозных войн,</a:t>
            </a:r>
            <a:r>
              <a:rPr dirty="0" lang="ru-RU" smtClean="0">
                <a:solidFill>
                  <a:schemeClr val="accent1"/>
                </a:solidFill>
              </a:rPr>
              <a:t> </a:t>
            </a:r>
            <a:r>
              <a:rPr dirty="0" lang="ru-RU" smtClean="0"/>
              <a:t>устроенная в ночь на 24 августа 1572 года, в канун дня </a:t>
            </a:r>
            <a:r>
              <a:rPr dirty="0" lang="ru-RU" u="sng" smtClean="0"/>
              <a:t>святого Варфоломея</a:t>
            </a:r>
            <a:endParaRPr dirty="0" lang="ru-RU" smtClean="0"/>
          </a:p>
          <a:p>
            <a:pPr>
              <a:buNone/>
            </a:pPr>
            <a:endParaRPr dirty="0" lang="ru-RU"/>
          </a:p>
        </p:txBody>
      </p:sp>
      <p:pic>
        <p:nvPicPr>
          <p:cNvPr id="2097154" name="Picture 2" descr="http://img0.liveinternet.ru/images/attach/b/3/27/963/27963397_Ilyas_Fayzulin_Videnie_Varfolomeevskoy_nochi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1403648" y="2348880"/>
            <a:ext cx="5984911" cy="4191926"/>
          </a:xfrm>
          <a:prstGeom prst="rect"/>
          <a:noFill/>
        </p:spPr>
      </p:pic>
    </p:spTree>
  </p:cSld>
  <p:clrMapOvr>
    <a:masterClrMapping/>
  </p:clrMapOvr>
  <p:transition>
    <p:pull dir="d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Заголовок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 smtClean="0">
                <a:solidFill>
                  <a:schemeClr val="accent1"/>
                </a:solidFill>
              </a:rPr>
              <a:t>ГУГЕНОТЫ</a:t>
            </a:r>
            <a:endParaRPr dirty="0" lang="ru-RU"/>
          </a:p>
        </p:txBody>
      </p:sp>
      <p:sp>
        <p:nvSpPr>
          <p:cNvPr id="1048599" name="Содержимое 2"/>
          <p:cNvSpPr>
            <a:spLocks noGrp="1"/>
          </p:cNvSpPr>
          <p:nvPr>
            <p:ph idx="1"/>
          </p:nvPr>
        </p:nvSpPr>
        <p:spPr>
          <a:xfrm>
            <a:off x="4427984" y="1412776"/>
            <a:ext cx="4392488" cy="4176464"/>
          </a:xfrm>
        </p:spPr>
        <p:txBody>
          <a:bodyPr>
            <a:normAutofit/>
          </a:bodyPr>
          <a:p>
            <a:pPr>
              <a:buNone/>
            </a:pPr>
            <a:r>
              <a:rPr dirty="0" lang="ru-RU" smtClean="0"/>
              <a:t/>
            </a:r>
            <a:br>
              <a:rPr dirty="0" lang="ru-RU" smtClean="0"/>
            </a:br>
            <a:r>
              <a:rPr dirty="0" lang="ru-RU" smtClean="0"/>
              <a:t/>
            </a:r>
            <a:br>
              <a:rPr dirty="0" lang="ru-RU" smtClean="0"/>
            </a:br>
            <a:r>
              <a:rPr dirty="0" lang="ru-RU" smtClean="0"/>
              <a:t>-французские протестанты в 16-17 веке, преследовавшиеся католической церковью и правительством.</a:t>
            </a:r>
            <a:endParaRPr dirty="0" lang="ru-RU"/>
          </a:p>
        </p:txBody>
      </p:sp>
      <p:pic>
        <p:nvPicPr>
          <p:cNvPr id="2097155" name="Picture 2" descr="http://upload.wikimedia.org/wikipedia/commons/thumb/e/ee/Croix_huguenote.gif/100px-Croix_huguenote.gif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971600" y="1556792"/>
            <a:ext cx="2736304" cy="4049730"/>
          </a:xfrm>
          <a:prstGeom prst="rect"/>
          <a:noFill/>
        </p:spPr>
      </p:pic>
      <p:sp>
        <p:nvSpPr>
          <p:cNvPr id="1048600" name="TextBox 4"/>
          <p:cNvSpPr txBox="1"/>
          <p:nvPr/>
        </p:nvSpPr>
        <p:spPr>
          <a:xfrm>
            <a:off x="1331640" y="5733256"/>
            <a:ext cx="1440160" cy="646331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dirty="0" lang="ru-RU"/>
              <a:t>Гугенотский </a:t>
            </a:r>
            <a:r>
              <a:rPr dirty="0" lang="ru-RU" smtClean="0"/>
              <a:t>крест</a:t>
            </a:r>
            <a:endParaRPr dirty="0" lang="ru-RU"/>
          </a:p>
        </p:txBody>
      </p:sp>
    </p:spTree>
  </p:cSld>
  <p:clrMapOvr>
    <a:masterClrMapping/>
  </p:clrMapOvr>
  <p:transition>
    <p:pull dir="d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762872" cy="1143000"/>
          </a:xfrm>
        </p:spPr>
        <p:txBody>
          <a:bodyPr/>
          <a:p>
            <a:r>
              <a:rPr dirty="0" lang="vi-VN" smtClean="0"/>
              <a:t>Жан Кальви́н</a:t>
            </a:r>
            <a:endParaRPr dirty="0" lang="ru-RU"/>
          </a:p>
        </p:txBody>
      </p:sp>
      <p:pic>
        <p:nvPicPr>
          <p:cNvPr id="2097156" name="Picture 2" descr="Файл:John Calvin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899592" y="1268760"/>
            <a:ext cx="3333750" cy="4638676"/>
          </a:xfrm>
          <a:prstGeom prst="rect"/>
          <a:noFill/>
        </p:spPr>
      </p:pic>
      <p:sp>
        <p:nvSpPr>
          <p:cNvPr id="1048602" name="TextBox 4"/>
          <p:cNvSpPr txBox="1"/>
          <p:nvPr/>
        </p:nvSpPr>
        <p:spPr>
          <a:xfrm>
            <a:off x="4427984" y="1052736"/>
            <a:ext cx="4536504" cy="1077218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3200" lang="ru-RU" smtClean="0"/>
              <a:t>Французский</a:t>
            </a:r>
            <a:r>
              <a:rPr dirty="0" sz="3200" lang="ru-RU"/>
              <a:t> богослов, </a:t>
            </a:r>
            <a:r>
              <a:rPr dirty="0" sz="3200" lang="ru-RU" smtClean="0"/>
              <a:t>реформатор </a:t>
            </a:r>
            <a:r>
              <a:rPr dirty="0" sz="3200" lang="ru-RU"/>
              <a:t> церкви</a:t>
            </a:r>
          </a:p>
        </p:txBody>
      </p:sp>
    </p:spTree>
  </p:cSld>
  <p:clrMapOvr>
    <a:masterClrMapping/>
  </p:clrMapOvr>
  <p:transition>
    <p:pull dir="d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Picture 2" descr="GuillaumeFarel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755576" y="1641894"/>
            <a:ext cx="2664296" cy="3390922"/>
          </a:xfrm>
          <a:prstGeom prst="rect"/>
          <a:noFill/>
        </p:spPr>
      </p:pic>
      <p:sp>
        <p:nvSpPr>
          <p:cNvPr id="1048603" name="TextBox 4"/>
          <p:cNvSpPr txBox="1"/>
          <p:nvPr/>
        </p:nvSpPr>
        <p:spPr>
          <a:xfrm>
            <a:off x="683568" y="5517232"/>
            <a:ext cx="2736304" cy="523220"/>
          </a:xfrm>
          <a:prstGeom prst="rect"/>
          <a:noFill/>
        </p:spPr>
        <p:txBody>
          <a:bodyPr rtlCol="0" wrap="square">
            <a:spAutoFit/>
          </a:bodyPr>
          <a:p>
            <a:r>
              <a:rPr b="1" dirty="0" sz="2800" lang="ru-RU" err="1"/>
              <a:t>Гийом</a:t>
            </a:r>
            <a:r>
              <a:rPr b="1" dirty="0" sz="2800" lang="ru-RU"/>
              <a:t> </a:t>
            </a:r>
            <a:r>
              <a:rPr b="1" dirty="0" sz="2800" lang="ru-RU" err="1"/>
              <a:t>Фарель</a:t>
            </a:r>
            <a:endParaRPr dirty="0" sz="2800" lang="ru-RU"/>
          </a:p>
        </p:txBody>
      </p:sp>
      <p:pic>
        <p:nvPicPr>
          <p:cNvPr id="2097158" name="Picture 4" descr="FaberStapulensis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 cstate="print"/>
          <a:srcRect/>
          <a:stretch>
            <a:fillRect/>
          </a:stretch>
        </p:blipFill>
        <p:spPr bwMode="auto">
          <a:xfrm>
            <a:off x="5250242" y="1570833"/>
            <a:ext cx="2778142" cy="3514351"/>
          </a:xfrm>
          <a:prstGeom prst="rect"/>
          <a:noFill/>
        </p:spPr>
      </p:pic>
      <p:sp>
        <p:nvSpPr>
          <p:cNvPr id="1048604" name="TextBox 6"/>
          <p:cNvSpPr txBox="1"/>
          <p:nvPr/>
        </p:nvSpPr>
        <p:spPr>
          <a:xfrm>
            <a:off x="5364088" y="5517232"/>
            <a:ext cx="2880320" cy="523220"/>
          </a:xfrm>
          <a:prstGeom prst="rect"/>
          <a:noFill/>
        </p:spPr>
        <p:txBody>
          <a:bodyPr rtlCol="0" wrap="square">
            <a:spAutoFit/>
          </a:bodyPr>
          <a:p>
            <a:r>
              <a:rPr b="1" dirty="0" sz="2800" lang="ru-RU" err="1"/>
              <a:t>Якобус</a:t>
            </a:r>
            <a:r>
              <a:rPr b="1" dirty="0" sz="2800" lang="ru-RU"/>
              <a:t> Фабер</a:t>
            </a:r>
            <a:endParaRPr dirty="0" sz="2800" lang="ru-RU"/>
          </a:p>
        </p:txBody>
      </p:sp>
      <p:sp>
        <p:nvSpPr>
          <p:cNvPr id="1048605" name="TextBox 8"/>
          <p:cNvSpPr txBox="1"/>
          <p:nvPr/>
        </p:nvSpPr>
        <p:spPr>
          <a:xfrm>
            <a:off x="611560" y="332656"/>
            <a:ext cx="8280920" cy="584775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b="1" dirty="0" sz="3200" lang="ru-RU" smtClean="0">
                <a:solidFill>
                  <a:schemeClr val="accent1"/>
                </a:solidFill>
              </a:rPr>
              <a:t>Известные гугеноты</a:t>
            </a:r>
            <a:endParaRPr b="1" dirty="0" sz="3200" lang="ru-RU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Picture 2" descr="http://i2.imageban.ru/out/2011/06/25/9511bf40b4c4622bdb55db91ea83ec42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251520" y="857232"/>
            <a:ext cx="5749240" cy="5572164"/>
          </a:xfrm>
          <a:prstGeom prst="rect"/>
          <a:noFill/>
        </p:spPr>
      </p:pic>
      <p:sp>
        <p:nvSpPr>
          <p:cNvPr id="1048606" name="Заголовок 4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589640" cy="524576"/>
          </a:xfrm>
        </p:spPr>
        <p:txBody>
          <a:bodyPr>
            <a:normAutofit fontScale="90000"/>
          </a:bodyPr>
          <a:p>
            <a:r>
              <a:rPr cap="none" dirty="0" sz="4400" lang="ru-RU" err="1" smtClean="0"/>
              <a:t>Сен-Жерменский</a:t>
            </a:r>
            <a:r>
              <a:rPr cap="none" dirty="0" sz="4400" lang="ru-RU" smtClean="0"/>
              <a:t> мир </a:t>
            </a:r>
            <a:r>
              <a:rPr cap="none" dirty="0" sz="4400" lang="en-US" smtClean="0"/>
              <a:t>(</a:t>
            </a:r>
            <a:r>
              <a:rPr cap="none" dirty="0" sz="4400" lang="ru-RU" smtClean="0"/>
              <a:t>1570 г</a:t>
            </a:r>
            <a:r>
              <a:rPr b="0" cap="none" dirty="0" sz="4400" lang="ru-RU" smtClean="0"/>
              <a:t>)</a:t>
            </a:r>
            <a:endParaRPr dirty="0" sz="4400" lang="ru-RU"/>
          </a:p>
        </p:txBody>
      </p:sp>
      <p:sp>
        <p:nvSpPr>
          <p:cNvPr id="1048607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286512" y="1772816"/>
            <a:ext cx="2857488" cy="4608512"/>
          </a:xfrm>
        </p:spPr>
        <p:txBody>
          <a:bodyPr>
            <a:normAutofit/>
          </a:bodyPr>
          <a:p>
            <a:r>
              <a:rPr b="1" dirty="0" sz="2000" lang="ru-RU" smtClean="0"/>
              <a:t>Французы  получили частичную свободу вероисповедания, а вождь гугенотов адмирал </a:t>
            </a:r>
            <a:r>
              <a:rPr b="1" dirty="0" sz="2000" lang="ru-RU" err="1" smtClean="0"/>
              <a:t>Колиньи</a:t>
            </a:r>
            <a:r>
              <a:rPr b="1" dirty="0" sz="2000" lang="ru-RU" smtClean="0"/>
              <a:t> вошел в королевский совет.  Но многие католики отказывались признавать перемирие. </a:t>
            </a:r>
          </a:p>
          <a:p>
            <a:endParaRPr dirty="0" sz="2000" lang="ru-RU"/>
          </a:p>
        </p:txBody>
      </p:sp>
    </p:spTree>
  </p:cSld>
  <p:clrMapOvr>
    <a:masterClrMapping/>
  </p:clrMapOvr>
  <p:transition>
    <p:pull dir="d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p>
            <a:r>
              <a:rPr dirty="0" lang="ru-RU" err="1" smtClean="0"/>
              <a:t>Гаспар</a:t>
            </a:r>
            <a:r>
              <a:rPr dirty="0" lang="ru-RU" smtClean="0"/>
              <a:t> </a:t>
            </a:r>
            <a:r>
              <a:rPr dirty="0" lang="en-US" smtClean="0"/>
              <a:t>II </a:t>
            </a:r>
            <a:r>
              <a:rPr dirty="0" lang="ru-RU" smtClean="0"/>
              <a:t>де </a:t>
            </a:r>
            <a:r>
              <a:rPr dirty="0" lang="ru-RU" err="1" smtClean="0"/>
              <a:t>Колиньи</a:t>
            </a:r>
            <a:endParaRPr dirty="0" lang="ru-RU"/>
          </a:p>
        </p:txBody>
      </p:sp>
      <p:pic>
        <p:nvPicPr>
          <p:cNvPr id="2097160" name="Picture 2" descr="Гаспар II де Колинь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428596" y="1000108"/>
            <a:ext cx="4786346" cy="5715040"/>
          </a:xfrm>
          <a:prstGeom prst="rect"/>
          <a:noFill/>
        </p:spPr>
      </p:pic>
      <p:sp>
        <p:nvSpPr>
          <p:cNvPr id="1048609" name="TextBox 4"/>
          <p:cNvSpPr txBox="1"/>
          <p:nvPr/>
        </p:nvSpPr>
        <p:spPr>
          <a:xfrm>
            <a:off x="6000760" y="2276872"/>
            <a:ext cx="2891720" cy="2936240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2400" lang="ru-RU"/>
              <a:t>— французский государственный деятель, один из вождей </a:t>
            </a:r>
            <a:r>
              <a:rPr dirty="0" sz="2400" lang="ru-RU" smtClean="0"/>
              <a:t>гугенотов во </a:t>
            </a:r>
            <a:r>
              <a:rPr dirty="0" sz="2400" lang="ru-RU"/>
              <a:t>время Религиозных войн во Франции</a:t>
            </a:r>
            <a:r>
              <a:rPr dirty="0" sz="2400" lang="ru-RU" smtClean="0"/>
              <a:t>..</a:t>
            </a:r>
            <a:endParaRPr dirty="0" sz="2400" lang="ru-RU"/>
          </a:p>
        </p:txBody>
      </p:sp>
    </p:spTree>
  </p:cSld>
  <p:clrMapOvr>
    <a:masterClrMapping/>
  </p:clrMapOvr>
  <p:transition>
    <p:pull dir="d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p>
            <a:r>
              <a:rPr dirty="0" lang="ru-RU" smtClean="0"/>
              <a:t>Екатерина Медичи</a:t>
            </a:r>
            <a:endParaRPr dirty="0" lang="ru-RU"/>
          </a:p>
        </p:txBody>
      </p:sp>
      <p:sp>
        <p:nvSpPr>
          <p:cNvPr id="1048611" name="Содержимое 2"/>
          <p:cNvSpPr>
            <a:spLocks noGrp="1"/>
          </p:cNvSpPr>
          <p:nvPr>
            <p:ph idx="1"/>
          </p:nvPr>
        </p:nvSpPr>
        <p:spPr>
          <a:xfrm>
            <a:off x="9144000" y="1484784"/>
            <a:ext cx="2674640" cy="3845024"/>
          </a:xfrm>
        </p:spPr>
        <p:txBody>
          <a:bodyPr/>
          <a:p>
            <a:endParaRPr dirty="0" lang="ru-RU"/>
          </a:p>
        </p:txBody>
      </p:sp>
      <p:pic>
        <p:nvPicPr>
          <p:cNvPr id="2097161" name="Picture 2" descr="Екатерина Медичи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285720" y="642918"/>
            <a:ext cx="5460638" cy="6215082"/>
          </a:xfrm>
          <a:prstGeom prst="rect"/>
          <a:noFill/>
        </p:spPr>
      </p:pic>
      <p:sp>
        <p:nvSpPr>
          <p:cNvPr id="1048612" name="TextBox 4"/>
          <p:cNvSpPr txBox="1"/>
          <p:nvPr/>
        </p:nvSpPr>
        <p:spPr>
          <a:xfrm>
            <a:off x="6643702" y="1628800"/>
            <a:ext cx="1960746" cy="1015663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2000" lang="ru-RU" smtClean="0"/>
              <a:t>Королева Франции  в 16  веке.</a:t>
            </a:r>
            <a:endParaRPr dirty="0" sz="2000" lang="ru-RU"/>
          </a:p>
        </p:txBody>
      </p:sp>
    </p:spTree>
  </p:cSld>
  <p:clrMapOvr>
    <a:masterClrMapping/>
  </p:clrMapOvr>
  <p:transition>
    <p:pull dir="d"/>
  </p:transition>
  <p:timing/>
</p:sld>
</file>

<file path=ppt/theme/_rels/them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lastClr="000000" val="windowText"/>
      </a:dk1>
      <a:lt1>
        <a:sysClr lastClr="FFFFFF" val="window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algn="tl" blurRad="130000" dir="2700000" dist="1016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r="2700000" dist="228600" rotWithShape="0" sy="90000">
              <a:srgbClr val="000000">
                <a:alpha val="25500"/>
              </a:srgbClr>
            </a:outerShdw>
          </a:effectLst>
        </a:effectStyle>
        <a:effectStyle>
          <a:effectLst>
            <a:outerShdw blurRad="190500" dir="2700000" dist="228600" rotWithShape="0" sy="9000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dir="tl" rig="soft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Company>RePack by SPecialiST</Company>
  <LinksUpToDate>0</LinksUpToDate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Варфоломеевская ночь </dc:title>
  <dc:creator>mikhail</dc:creator>
  <cp:lastModifiedBy>User</cp:lastModifiedBy>
  <dcterms:created xsi:type="dcterms:W3CDTF">2011-10-27T02:29:57Z</dcterms:created>
  <dcterms:modified xsi:type="dcterms:W3CDTF">2023-06-11T14:04:50Z</dcterms:modified>
</cp:coreProperties>
</file>