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9" r:id="rId2"/>
  </p:sldMasterIdLst>
  <p:notesMasterIdLst>
    <p:notesMasterId r:id="rId41"/>
  </p:notesMasterIdLst>
  <p:sldIdLst>
    <p:sldId id="310" r:id="rId3"/>
    <p:sldId id="259" r:id="rId4"/>
    <p:sldId id="309" r:id="rId5"/>
    <p:sldId id="301" r:id="rId6"/>
    <p:sldId id="300" r:id="rId7"/>
    <p:sldId id="312" r:id="rId8"/>
    <p:sldId id="311" r:id="rId9"/>
    <p:sldId id="261" r:id="rId10"/>
    <p:sldId id="299" r:id="rId11"/>
    <p:sldId id="268" r:id="rId12"/>
    <p:sldId id="305" r:id="rId13"/>
    <p:sldId id="306" r:id="rId14"/>
    <p:sldId id="298" r:id="rId15"/>
    <p:sldId id="297" r:id="rId16"/>
    <p:sldId id="296" r:id="rId17"/>
    <p:sldId id="294" r:id="rId18"/>
    <p:sldId id="319" r:id="rId19"/>
    <p:sldId id="317" r:id="rId20"/>
    <p:sldId id="318" r:id="rId21"/>
    <p:sldId id="320" r:id="rId22"/>
    <p:sldId id="321" r:id="rId23"/>
    <p:sldId id="322" r:id="rId24"/>
    <p:sldId id="260" r:id="rId25"/>
    <p:sldId id="313" r:id="rId26"/>
    <p:sldId id="314" r:id="rId27"/>
    <p:sldId id="315" r:id="rId28"/>
    <p:sldId id="293" r:id="rId29"/>
    <p:sldId id="266" r:id="rId30"/>
    <p:sldId id="295" r:id="rId31"/>
    <p:sldId id="302" r:id="rId32"/>
    <p:sldId id="304" r:id="rId33"/>
    <p:sldId id="303" r:id="rId34"/>
    <p:sldId id="323" r:id="rId35"/>
    <p:sldId id="328" r:id="rId36"/>
    <p:sldId id="327" r:id="rId37"/>
    <p:sldId id="326" r:id="rId38"/>
    <p:sldId id="325" r:id="rId39"/>
    <p:sldId id="324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5" autoAdjust="0"/>
    <p:restoredTop sz="94660"/>
  </p:normalViewPr>
  <p:slideViewPr>
    <p:cSldViewPr>
      <p:cViewPr varScale="1">
        <p:scale>
          <a:sx n="69" d="100"/>
          <a:sy n="69" d="100"/>
        </p:scale>
        <p:origin x="135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E3C7745-F3C7-427E-BF67-136E80F4E2F4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9968695-29AF-4957-A409-0D44D39498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97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0B006-4897-4BA0-BF16-7FBC063EA6DC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F907A-CEF2-461E-9501-E2F8E506BD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31C96-B19F-4B78-85E1-3ABEEDFB655E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26054-E846-4993-A6A0-98313F5A28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429BA-72FE-4E99-89DC-FCE9C5755EA3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BAA10-6E6C-4E84-91DF-73A175A005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18FA8-4675-4150-A066-6DAF4EF77F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181404"/>
      </p:ext>
    </p:extLst>
  </p:cSld>
  <p:clrMapOvr>
    <a:masterClrMapping/>
  </p:clrMapOvr>
  <p:transition spd="slow" advClick="0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0C628-44BE-4A86-B93E-C45AC3447B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916859"/>
      </p:ext>
    </p:extLst>
  </p:cSld>
  <p:clrMapOvr>
    <a:masterClrMapping/>
  </p:clrMapOvr>
  <p:transition spd="slow" advClick="0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52F2D-3D60-453A-852F-F87A87838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715352"/>
      </p:ext>
    </p:extLst>
  </p:cSld>
  <p:clrMapOvr>
    <a:masterClrMapping/>
  </p:clrMapOvr>
  <p:transition spd="slow" advClick="0" advTm="3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93F12-3563-4FB8-9A9A-CF8F8541F3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821418"/>
      </p:ext>
    </p:extLst>
  </p:cSld>
  <p:clrMapOvr>
    <a:masterClrMapping/>
  </p:clrMapOvr>
  <p:transition spd="slow" advClick="0" advTm="3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B795E-EFB4-4F2C-B1F1-22A5E5646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750122"/>
      </p:ext>
    </p:extLst>
  </p:cSld>
  <p:clrMapOvr>
    <a:masterClrMapping/>
  </p:clrMapOvr>
  <p:transition spd="slow" advClick="0" advTm="3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93082-CBA0-48EB-96FA-C9C64F1735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721971"/>
      </p:ext>
    </p:extLst>
  </p:cSld>
  <p:clrMapOvr>
    <a:masterClrMapping/>
  </p:clrMapOvr>
  <p:transition spd="slow" advClick="0" advTm="3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08F09B-3A23-40F2-9B0C-51A490D9FB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998697"/>
      </p:ext>
    </p:extLst>
  </p:cSld>
  <p:clrMapOvr>
    <a:masterClrMapping/>
  </p:clrMapOvr>
  <p:transition spd="slow" advClick="0" advTm="3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A5D3-CF56-4830-975A-F6F45B156E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524173"/>
      </p:ext>
    </p:extLst>
  </p:cSld>
  <p:clrMapOvr>
    <a:masterClrMapping/>
  </p:clrMapOvr>
  <p:transition spd="slow" advClick="0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51DEA-912E-404D-BA69-8FB3B6897625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418C6-C05D-46D1-B708-70AB9D4356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158F-CCD4-40CB-8552-D6EFE3D87D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954291"/>
      </p:ext>
    </p:extLst>
  </p:cSld>
  <p:clrMapOvr>
    <a:masterClrMapping/>
  </p:clrMapOvr>
  <p:transition spd="slow" advClick="0" advTm="3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A0717-D7A6-4865-95AF-848E837EC7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951226"/>
      </p:ext>
    </p:extLst>
  </p:cSld>
  <p:clrMapOvr>
    <a:masterClrMapping/>
  </p:clrMapOvr>
  <p:transition spd="slow" advClick="0" advTm="3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31B7C-12FA-486A-8A87-7B043D22B5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390702"/>
      </p:ext>
    </p:extLst>
  </p:cSld>
  <p:clrMapOvr>
    <a:masterClrMapping/>
  </p:clrMapOvr>
  <p:transition spd="slow"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5ED23-1595-4230-B3BD-25D9B8B0CDB1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1F1EF-36FB-4ACD-A0DF-9418F409A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7A632-0729-4CD7-B4F6-951A288C93D6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75456-13EB-4AA4-A07D-351562E3A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DF07A-ECA1-428B-BBAE-6840D0E9CBC9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807FC-1E04-4AE5-A91D-4B140388C1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EDC16-A223-4D11-A1DB-EF8D92514DA9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5AF0D-4010-4100-8420-F0374DBB27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B26D5-7F8F-4859-9BB0-C52127DC7FA8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F3F17-6410-4E52-899E-56025A06AC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AF640-54F5-4B7F-BB3D-F4AD279DD65F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30FC5-ED04-4BB4-B79C-0C0231D81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E37DD-5BA9-499E-9322-E441EAFF2449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58E58-6C37-4063-975A-F4EF2B734B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4A0506-5E4E-4B59-A1FE-17B568D5655B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7D0B10-DB3C-4BDA-B18B-097B55026D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6" r:id="rId2"/>
    <p:sldLayoutId id="2147483705" r:id="rId3"/>
    <p:sldLayoutId id="2147483704" r:id="rId4"/>
    <p:sldLayoutId id="2147483703" r:id="rId5"/>
    <p:sldLayoutId id="2147483702" r:id="rId6"/>
    <p:sldLayoutId id="2147483701" r:id="rId7"/>
    <p:sldLayoutId id="2147483700" r:id="rId8"/>
    <p:sldLayoutId id="2147483708" r:id="rId9"/>
    <p:sldLayoutId id="2147483699" r:id="rId10"/>
    <p:sldLayoutId id="2147483698" r:id="rId11"/>
  </p:sldLayoutIdLst>
  <p:transition spd="slow" advClick="0" advTm="3000"/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FEB80A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FEB80A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00ADDC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rgbClr val="FF99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850BE1D6-8D55-4549-A9A8-8E59529CC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259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ransition spd="slow" advClick="0" advTm="3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7372" y="0"/>
            <a:ext cx="9181372" cy="6834208"/>
          </a:xfrm>
          <a:prstGeom prst="rect">
            <a:avLst/>
          </a:prstGeom>
        </p:spPr>
      </p:pic>
      <p:pic>
        <p:nvPicPr>
          <p:cNvPr id="2" name="Наша армия родная (256  kbps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443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0"/>
            <a:ext cx="857256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Воздушно-десантные войска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9622" y="1754326"/>
            <a:ext cx="3489077" cy="2405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654" y="1804890"/>
            <a:ext cx="3154406" cy="210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480339"/>
            <a:ext cx="3429032" cy="2260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757318" y="4061582"/>
            <a:ext cx="388615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1200" b="1" i="1" dirty="0">
              <a:latin typeface="Constantia" pitchFamily="18" charset="0"/>
            </a:endParaRPr>
          </a:p>
          <a:p>
            <a:pPr eaLnBrk="0" hangingPunct="0"/>
            <a:r>
              <a:rPr lang="ru-RU" sz="2000" b="1" i="1" dirty="0">
                <a:latin typeface="Constantia" pitchFamily="18" charset="0"/>
                <a:cs typeface="Times New Roman" pitchFamily="18" charset="0"/>
              </a:rPr>
              <a:t>Десантники в минуты</a:t>
            </a:r>
            <a:endParaRPr lang="ru-RU" sz="2000" b="1" i="1" dirty="0">
              <a:latin typeface="Constantia" pitchFamily="18" charset="0"/>
            </a:endParaRPr>
          </a:p>
          <a:p>
            <a:pPr eaLnBrk="0" hangingPunct="0"/>
            <a:r>
              <a:rPr lang="ru-RU" sz="2000" b="1" i="1" dirty="0">
                <a:latin typeface="Constantia" pitchFamily="18" charset="0"/>
                <a:cs typeface="Times New Roman" pitchFamily="18" charset="0"/>
              </a:rPr>
              <a:t>Спускаются с небес.</a:t>
            </a:r>
            <a:endParaRPr lang="ru-RU" sz="2000" b="1" i="1" dirty="0">
              <a:latin typeface="Constantia" pitchFamily="18" charset="0"/>
            </a:endParaRPr>
          </a:p>
          <a:p>
            <a:pPr eaLnBrk="0" hangingPunct="0"/>
            <a:r>
              <a:rPr lang="ru-RU" sz="2000" b="1" i="1" dirty="0">
                <a:latin typeface="Constantia" pitchFamily="18" charset="0"/>
                <a:cs typeface="Times New Roman" pitchFamily="18" charset="0"/>
              </a:rPr>
              <a:t>Распутав парашюты,</a:t>
            </a:r>
            <a:endParaRPr lang="ru-RU" sz="2000" b="1" i="1" dirty="0">
              <a:latin typeface="Constantia" pitchFamily="18" charset="0"/>
            </a:endParaRPr>
          </a:p>
          <a:p>
            <a:pPr eaLnBrk="0" hangingPunct="0"/>
            <a:r>
              <a:rPr lang="ru-RU" sz="2000" b="1" i="1" dirty="0">
                <a:latin typeface="Constantia" pitchFamily="18" charset="0"/>
                <a:cs typeface="Times New Roman" pitchFamily="18" charset="0"/>
              </a:rPr>
              <a:t>Прочешут темный лес,</a:t>
            </a:r>
            <a:endParaRPr lang="ru-RU" sz="2000" b="1" i="1" dirty="0">
              <a:latin typeface="Constantia" pitchFamily="18" charset="0"/>
            </a:endParaRPr>
          </a:p>
          <a:p>
            <a:pPr eaLnBrk="0" hangingPunct="0"/>
            <a:r>
              <a:rPr lang="ru-RU" sz="2000" b="1" i="1" dirty="0">
                <a:latin typeface="Constantia" pitchFamily="18" charset="0"/>
                <a:cs typeface="Times New Roman" pitchFamily="18" charset="0"/>
              </a:rPr>
              <a:t>Овраги, горы и луга.</a:t>
            </a:r>
            <a:endParaRPr lang="ru-RU" sz="2000" b="1" i="1" dirty="0">
              <a:latin typeface="Constantia" pitchFamily="18" charset="0"/>
            </a:endParaRPr>
          </a:p>
          <a:p>
            <a:pPr eaLnBrk="0" hangingPunct="0"/>
            <a:r>
              <a:rPr lang="ru-RU" sz="2000" b="1" i="1" dirty="0">
                <a:latin typeface="Constantia" pitchFamily="18" charset="0"/>
                <a:cs typeface="Times New Roman" pitchFamily="18" charset="0"/>
              </a:rPr>
              <a:t>Найдут опасного врага.</a:t>
            </a:r>
            <a:endParaRPr lang="ru-RU" sz="2000" b="1" i="1" dirty="0">
              <a:latin typeface="Constantia" pitchFamily="18" charset="0"/>
            </a:endParaRPr>
          </a:p>
          <a:p>
            <a:pPr eaLnBrk="0" hangingPunct="0"/>
            <a:endParaRPr lang="ru-RU" sz="3200" dirty="0"/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hoto11997325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23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2743229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i?id=d6e34f2529e3ab8b39b2fae03c88eca355ce5af5-797552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900"/>
            <a:ext cx="9315931" cy="685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153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SCN32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80" y="0"/>
            <a:ext cx="91236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21805087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hoto11913371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592" y="0"/>
            <a:ext cx="9191592" cy="6741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1886583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moscow_001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486" y="0"/>
            <a:ext cx="91834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0249455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валаа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9111" y="0"/>
            <a:ext cx="91701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7045318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avatars.mds.yandex.net/i?id=9e1e868b55a0cd3a7ea5120a625f2146-5247511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25" y="0"/>
            <a:ext cx="91589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291737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avatars.mds.yandex.net/i?id=503c9c0aaad9aca1810c15a4da7c3f4896956f68-775561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82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90632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avatars.mds.yandex.net/i?id=52c6ce89c54782f869743410f59b794cb86d45e3-8206955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6" y="0"/>
            <a:ext cx="91556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549985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ru-RU" smtClean="0"/>
              <a:t>                                                  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dirty="0" smtClean="0"/>
              <a:t>Спи спокойно, Россия родная!</a:t>
            </a:r>
          </a:p>
          <a:p>
            <a:pPr>
              <a:buFont typeface="Wingdings 2" pitchFamily="18" charset="2"/>
              <a:buNone/>
            </a:pPr>
            <a:r>
              <a:rPr lang="ru-RU" dirty="0" smtClean="0"/>
              <a:t>Берегут твое сердце Сыны.</a:t>
            </a:r>
          </a:p>
          <a:p>
            <a:pPr>
              <a:buFont typeface="Wingdings 2" pitchFamily="18" charset="2"/>
              <a:buNone/>
            </a:pPr>
            <a:r>
              <a:rPr lang="ru-RU" dirty="0" smtClean="0"/>
              <a:t>Днем и ночью, глаза не смыкая, </a:t>
            </a:r>
          </a:p>
          <a:p>
            <a:pPr>
              <a:buFont typeface="Wingdings 2" pitchFamily="18" charset="2"/>
              <a:buNone/>
            </a:pPr>
            <a:r>
              <a:rPr lang="ru-RU" dirty="0" smtClean="0"/>
              <a:t>Охраняют границу они!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45" y="571480"/>
            <a:ext cx="878687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Пограничные войска</a:t>
            </a:r>
          </a:p>
        </p:txBody>
      </p:sp>
      <p:pic>
        <p:nvPicPr>
          <p:cNvPr id="8" name="Содержимое 7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786563" y="1571625"/>
            <a:ext cx="1857375" cy="2571750"/>
          </a:xfrm>
        </p:spPr>
      </p:pic>
      <p:pic>
        <p:nvPicPr>
          <p:cNvPr id="9" name="Рисунок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38" y="4500563"/>
            <a:ext cx="24288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1500188"/>
            <a:ext cx="17145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5" y="4286250"/>
            <a:ext cx="20002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avatars.mds.yandex.net/i?id=1f5b76e8f034b45e4f8ad68499afab4dd7e20c94-775298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27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302785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https://avatars.mds.yandex.net/i?id=f3dfa208a2a7f4169101dfe43f1a13b8ee55146c-745991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41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048598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avatars.mds.yandex.net/i?id=1b9b5e5c824be37269f48aaae91d9758ab344aa3-745199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10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2001997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12776"/>
            <a:ext cx="4392488" cy="307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1714778"/>
            <a:ext cx="2321371" cy="1857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0525" y="4653136"/>
            <a:ext cx="2717413" cy="1877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8920" y="4109938"/>
            <a:ext cx="2459991" cy="1781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28625" y="2413000"/>
            <a:ext cx="37147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alibri" pitchFamily="34" charset="0"/>
                <a:cs typeface="Times New Roman" pitchFamily="18" charset="0"/>
              </a:rPr>
              <a:t>                   </a:t>
            </a:r>
            <a:endParaRPr lang="ru-RU" b="1" i="1" dirty="0"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endParaRPr lang="ru-RU" dirty="0">
              <a:latin typeface="Cambria Math" pitchFamily="18" charset="0"/>
            </a:endParaRPr>
          </a:p>
          <a:p>
            <a:pPr eaLnBrk="0" hangingPunct="0"/>
            <a:r>
              <a:rPr lang="ru-RU" b="1" i="1" dirty="0">
                <a:latin typeface="Constantia" pitchFamily="18" charset="0"/>
              </a:rPr>
              <a:t>На мачте наш трехцветный флаг,</a:t>
            </a:r>
          </a:p>
          <a:p>
            <a:pPr eaLnBrk="0" hangingPunct="0"/>
            <a:endParaRPr lang="ru-RU" b="1" i="1" dirty="0">
              <a:latin typeface="Constantia" pitchFamily="18" charset="0"/>
            </a:endParaRPr>
          </a:p>
          <a:p>
            <a:pPr eaLnBrk="0" hangingPunct="0"/>
            <a:r>
              <a:rPr lang="ru-RU" b="1" i="1" dirty="0">
                <a:latin typeface="Constantia" pitchFamily="18" charset="0"/>
              </a:rPr>
              <a:t>На палубе стоит моряк.</a:t>
            </a:r>
          </a:p>
          <a:p>
            <a:pPr eaLnBrk="0" hangingPunct="0"/>
            <a:endParaRPr lang="ru-RU" b="1" i="1" dirty="0">
              <a:latin typeface="Constantia" pitchFamily="18" charset="0"/>
            </a:endParaRPr>
          </a:p>
          <a:p>
            <a:pPr eaLnBrk="0" hangingPunct="0"/>
            <a:r>
              <a:rPr lang="ru-RU" b="1" i="1" dirty="0">
                <a:latin typeface="Constantia" pitchFamily="18" charset="0"/>
              </a:rPr>
              <a:t>И знает, что моря страны,</a:t>
            </a:r>
          </a:p>
          <a:p>
            <a:pPr eaLnBrk="0" hangingPunct="0"/>
            <a:endParaRPr lang="ru-RU" b="1" i="1" dirty="0">
              <a:latin typeface="Constantia" pitchFamily="18" charset="0"/>
            </a:endParaRPr>
          </a:p>
          <a:p>
            <a:pPr eaLnBrk="0" hangingPunct="0"/>
            <a:r>
              <a:rPr lang="ru-RU" b="1" i="1" dirty="0">
                <a:latin typeface="Constantia" pitchFamily="18" charset="0"/>
              </a:rPr>
              <a:t>Границы океанов</a:t>
            </a:r>
          </a:p>
          <a:p>
            <a:pPr eaLnBrk="0" hangingPunct="0"/>
            <a:endParaRPr lang="ru-RU" b="1" i="1" dirty="0">
              <a:latin typeface="Constantia" pitchFamily="18" charset="0"/>
            </a:endParaRPr>
          </a:p>
          <a:p>
            <a:pPr eaLnBrk="0" hangingPunct="0"/>
            <a:r>
              <a:rPr lang="ru-RU" b="1" i="1" dirty="0">
                <a:latin typeface="Constantia" pitchFamily="18" charset="0"/>
              </a:rPr>
              <a:t>И днем, и ночью быть должны</a:t>
            </a:r>
          </a:p>
          <a:p>
            <a:pPr eaLnBrk="0" hangingPunct="0"/>
            <a:endParaRPr lang="ru-RU" b="1" i="1" dirty="0">
              <a:latin typeface="Constantia" pitchFamily="18" charset="0"/>
            </a:endParaRPr>
          </a:p>
          <a:p>
            <a:pPr eaLnBrk="0" hangingPunct="0"/>
            <a:r>
              <a:rPr lang="ru-RU" b="1" i="1" dirty="0">
                <a:latin typeface="Constantia" pitchFamily="18" charset="0"/>
              </a:rPr>
              <a:t>Под бдительной охраной!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-108520" y="246839"/>
            <a:ext cx="94806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Военно-морской флот</a:t>
            </a: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i?id=fe801644de4a2a1ab1a1d0b329526002908952e9-745199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8" y="-5680"/>
            <a:ext cx="9158720" cy="686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433679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avatars.mds.yandex.net/i?id=4f244f86573f027268aaf684bb1d5065-586900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07" y="0"/>
            <a:ext cx="92479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3509464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avatars.mds.yandex.net/i?id=f5feafc4b2620c9fcc2a912c23c859197ed689b5-5481051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8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050832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io.forbes.com/specials-images/imageserve/625888f5049ef58e21e3820f/0x0.jpg?format=jpg&amp;amp;crop=2329,1311,x169,y144,safe&amp;amp;width=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7" y="-23882"/>
            <a:ext cx="9097203" cy="688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342375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59" y="2606491"/>
            <a:ext cx="2629495" cy="2242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365104"/>
            <a:ext cx="2918152" cy="2064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351934"/>
            <a:ext cx="3287805" cy="2509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786063" y="1643063"/>
            <a:ext cx="3571875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 i="1" dirty="0">
              <a:latin typeface="Constantia" pitchFamily="18" charset="0"/>
              <a:cs typeface="Times New Roman" pitchFamily="18" charset="0"/>
            </a:endParaRPr>
          </a:p>
          <a:p>
            <a:r>
              <a:rPr lang="ru-RU" dirty="0">
                <a:latin typeface="Calibri" pitchFamily="34" charset="0"/>
                <a:cs typeface="Times New Roman" pitchFamily="18" charset="0"/>
              </a:rPr>
              <a:t>                                                              </a:t>
            </a:r>
            <a:endParaRPr lang="ru-RU" sz="1200" dirty="0"/>
          </a:p>
          <a:p>
            <a:pPr eaLnBrk="0" hangingPunct="0"/>
            <a:r>
              <a:rPr lang="ru-RU" b="1" i="1" dirty="0">
                <a:latin typeface="Constantia" pitchFamily="18" charset="0"/>
                <a:cs typeface="Times New Roman" pitchFamily="18" charset="0"/>
              </a:rPr>
              <a:t>Вот дивная картина –</a:t>
            </a:r>
          </a:p>
          <a:p>
            <a:pPr eaLnBrk="0" hangingPunct="0"/>
            <a:endParaRPr lang="ru-RU" b="1" i="1" dirty="0">
              <a:latin typeface="Constantia" pitchFamily="18" charset="0"/>
            </a:endParaRPr>
          </a:p>
          <a:p>
            <a:pPr eaLnBrk="0" hangingPunct="0"/>
            <a:r>
              <a:rPr lang="ru-RU" b="1" i="1" dirty="0">
                <a:latin typeface="Constantia" pitchFamily="18" charset="0"/>
                <a:cs typeface="Times New Roman" pitchFamily="18" charset="0"/>
              </a:rPr>
              <a:t>Выходит из глубин</a:t>
            </a:r>
          </a:p>
          <a:p>
            <a:pPr eaLnBrk="0" hangingPunct="0"/>
            <a:endParaRPr lang="ru-RU" b="1" i="1" dirty="0">
              <a:latin typeface="Constantia" pitchFamily="18" charset="0"/>
            </a:endParaRPr>
          </a:p>
          <a:p>
            <a:pPr eaLnBrk="0" hangingPunct="0"/>
            <a:r>
              <a:rPr lang="ru-RU" b="1" i="1" dirty="0">
                <a:latin typeface="Constantia" pitchFamily="18" charset="0"/>
                <a:cs typeface="Times New Roman" pitchFamily="18" charset="0"/>
              </a:rPr>
              <a:t>Стальная субмарина,</a:t>
            </a:r>
          </a:p>
          <a:p>
            <a:pPr eaLnBrk="0" hangingPunct="0"/>
            <a:endParaRPr lang="ru-RU" b="1" i="1" dirty="0">
              <a:latin typeface="Constantia" pitchFamily="18" charset="0"/>
            </a:endParaRPr>
          </a:p>
          <a:p>
            <a:pPr eaLnBrk="0" hangingPunct="0"/>
            <a:r>
              <a:rPr lang="ru-RU" b="1" i="1" dirty="0">
                <a:latin typeface="Constantia" pitchFamily="18" charset="0"/>
                <a:cs typeface="Times New Roman" pitchFamily="18" charset="0"/>
              </a:rPr>
              <a:t>Как будто бы дельфин!</a:t>
            </a:r>
          </a:p>
          <a:p>
            <a:pPr eaLnBrk="0" hangingPunct="0"/>
            <a:endParaRPr lang="ru-RU" b="1" i="1" dirty="0">
              <a:latin typeface="Constantia" pitchFamily="18" charset="0"/>
            </a:endParaRPr>
          </a:p>
          <a:p>
            <a:pPr eaLnBrk="0" hangingPunct="0"/>
            <a:r>
              <a:rPr lang="ru-RU" b="1" i="1" dirty="0">
                <a:latin typeface="Constantia" pitchFamily="18" charset="0"/>
                <a:cs typeface="Times New Roman" pitchFamily="18" charset="0"/>
              </a:rPr>
              <a:t>Подводники в ней служат –</a:t>
            </a:r>
          </a:p>
          <a:p>
            <a:pPr eaLnBrk="0" hangingPunct="0"/>
            <a:endParaRPr lang="ru-RU" b="1" i="1" dirty="0">
              <a:latin typeface="Constantia" pitchFamily="18" charset="0"/>
            </a:endParaRPr>
          </a:p>
          <a:p>
            <a:pPr eaLnBrk="0" hangingPunct="0"/>
            <a:r>
              <a:rPr lang="ru-RU" b="1" i="1" dirty="0">
                <a:latin typeface="Constantia" pitchFamily="18" charset="0"/>
                <a:cs typeface="Times New Roman" pitchFamily="18" charset="0"/>
              </a:rPr>
              <a:t>Они и там, и тут</a:t>
            </a:r>
          </a:p>
          <a:p>
            <a:pPr eaLnBrk="0" hangingPunct="0"/>
            <a:endParaRPr lang="ru-RU" b="1" i="1" dirty="0">
              <a:latin typeface="Constantia" pitchFamily="18" charset="0"/>
            </a:endParaRPr>
          </a:p>
          <a:p>
            <a:pPr eaLnBrk="0" hangingPunct="0"/>
            <a:r>
              <a:rPr lang="ru-RU" b="1" i="1" dirty="0">
                <a:latin typeface="Constantia" pitchFamily="18" charset="0"/>
                <a:cs typeface="Times New Roman" pitchFamily="18" charset="0"/>
              </a:rPr>
              <a:t>Под водной гладью кружат,</a:t>
            </a:r>
          </a:p>
          <a:p>
            <a:pPr eaLnBrk="0" hangingPunct="0"/>
            <a:endParaRPr lang="ru-RU" b="1" i="1" dirty="0">
              <a:latin typeface="Constantia" pitchFamily="18" charset="0"/>
            </a:endParaRPr>
          </a:p>
          <a:p>
            <a:pPr eaLnBrk="0" hangingPunct="0"/>
            <a:r>
              <a:rPr lang="ru-RU" b="1" i="1" dirty="0">
                <a:latin typeface="Constantia" pitchFamily="18" charset="0"/>
                <a:cs typeface="Times New Roman" pitchFamily="18" charset="0"/>
              </a:rPr>
              <a:t>Границу берегут!</a:t>
            </a:r>
            <a:endParaRPr lang="ru-RU" b="1" i="1" dirty="0"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321274"/>
            <a:ext cx="58103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подводники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896"/>
            <a:ext cx="9278820" cy="69574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1212350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vatars.mds.yandex.net/i?id=dc49caef1f5e0f171dba9086317848baf4f98bc9-446849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442559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Байка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858" y="0"/>
            <a:ext cx="9215172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66536152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тайг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63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0287301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moscow_00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3769" y="0"/>
            <a:ext cx="9278748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6465479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moscow_00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3769" y="0"/>
            <a:ext cx="9278748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9718202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moscow_00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3769" y="0"/>
            <a:ext cx="9278748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05649137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moscow_00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3769" y="0"/>
            <a:ext cx="9278748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8012152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moscow_00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3769" y="0"/>
            <a:ext cx="9278748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81704241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moscow_00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3769" y="0"/>
            <a:ext cx="9278748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23578283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moscow_00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3769" y="0"/>
            <a:ext cx="9278748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6483106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4305736" cy="66017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341" y="226838"/>
            <a:ext cx="4787659" cy="61447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4989356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5" descr="other_002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52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403648" y="235429"/>
            <a:ext cx="9044022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buNone/>
              <a:defRPr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ru-RU" sz="5400" b="1" smtClean="0">
                <a:solidFill>
                  <a:srgbClr val="FF0000"/>
                </a:solidFill>
                <a:latin typeface="Constantia" panose="02030602050306030303" pitchFamily="18" charset="0"/>
              </a:rPr>
              <a:t>Россия</a:t>
            </a:r>
            <a:r>
              <a:rPr lang="ru-RU" sz="5400" b="1" smtClean="0">
                <a:solidFill>
                  <a:srgbClr val="FF0000"/>
                </a:solidFill>
                <a:latin typeface="Monotype Corsiva" pitchFamily="66" charset="0"/>
              </a:rPr>
              <a:t>  - </a:t>
            </a:r>
            <a:r>
              <a:rPr lang="ru-RU" sz="5400" b="1" smtClean="0">
                <a:solidFill>
                  <a:srgbClr val="FF0000"/>
                </a:solidFill>
                <a:latin typeface="Constantia" panose="02030602050306030303" pitchFamily="18" charset="0"/>
              </a:rPr>
              <a:t>наша Родина. </a:t>
            </a:r>
            <a:endParaRPr lang="ru-RU" sz="5400" b="1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400258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744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8385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Твер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15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2502446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9363" y="259952"/>
            <a:ext cx="8429684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Военно-воздушные силы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5340057"/>
            <a:ext cx="241617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0288" y="5132607"/>
            <a:ext cx="2571750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4485" y="3734429"/>
            <a:ext cx="221456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50" y="1928813"/>
            <a:ext cx="22193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" y="3929063"/>
            <a:ext cx="235743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3" y="1928813"/>
            <a:ext cx="24288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2813211" y="1560768"/>
            <a:ext cx="371475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ru-RU" sz="2000" b="1" i="1" dirty="0">
              <a:cs typeface="Times New Roman" pitchFamily="18" charset="0"/>
            </a:endParaRPr>
          </a:p>
          <a:p>
            <a:pPr algn="ctr" eaLnBrk="0" hangingPunct="0"/>
            <a:endParaRPr lang="ru-RU" sz="2000" b="1" i="1" dirty="0">
              <a:cs typeface="Times New Roman" pitchFamily="18" charset="0"/>
            </a:endParaRPr>
          </a:p>
          <a:p>
            <a:pPr algn="ctr" eaLnBrk="0" hangingPunct="0"/>
            <a:endParaRPr lang="ru-RU" sz="1200" dirty="0">
              <a:cs typeface="Times New Roman" pitchFamily="18" charset="0"/>
            </a:endParaRPr>
          </a:p>
          <a:p>
            <a:pPr algn="ctr" eaLnBrk="0" hangingPunct="0"/>
            <a:r>
              <a:rPr lang="ru-RU" sz="2000" b="1" i="1" dirty="0">
                <a:latin typeface="Constantia" pitchFamily="18" charset="0"/>
                <a:cs typeface="Times New Roman" pitchFamily="18" charset="0"/>
              </a:rPr>
              <a:t>Он металлическую птицу</a:t>
            </a:r>
          </a:p>
          <a:p>
            <a:pPr algn="ctr" eaLnBrk="0" hangingPunct="0"/>
            <a:endParaRPr lang="ru-RU" sz="2000" b="1" i="1" dirty="0">
              <a:latin typeface="Constantia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2000" b="1" i="1" dirty="0">
                <a:latin typeface="Constantia" pitchFamily="18" charset="0"/>
                <a:cs typeface="Times New Roman" pitchFamily="18" charset="0"/>
              </a:rPr>
              <a:t>Поднимет в облака.</a:t>
            </a:r>
          </a:p>
          <a:p>
            <a:pPr algn="ctr" eaLnBrk="0" hangingPunct="0"/>
            <a:endParaRPr lang="ru-RU" sz="2000" b="1" i="1" dirty="0">
              <a:latin typeface="Constantia" pitchFamily="18" charset="0"/>
            </a:endParaRPr>
          </a:p>
          <a:p>
            <a:pPr algn="ctr" eaLnBrk="0" hangingPunct="0"/>
            <a:r>
              <a:rPr lang="ru-RU" sz="2000" b="1" i="1" dirty="0">
                <a:latin typeface="Constantia" pitchFamily="18" charset="0"/>
                <a:cs typeface="Times New Roman" pitchFamily="18" charset="0"/>
              </a:rPr>
              <a:t>Теперь воздушная граница</a:t>
            </a:r>
          </a:p>
          <a:p>
            <a:pPr algn="ctr" eaLnBrk="0" hangingPunct="0"/>
            <a:endParaRPr lang="ru-RU" sz="2000" b="1" i="1" dirty="0">
              <a:latin typeface="Constantia" pitchFamily="18" charset="0"/>
            </a:endParaRPr>
          </a:p>
          <a:p>
            <a:pPr algn="ctr" eaLnBrk="0" hangingPunct="0"/>
            <a:r>
              <a:rPr lang="ru-RU" sz="2000" b="1" i="1" dirty="0">
                <a:latin typeface="Constantia" pitchFamily="18" charset="0"/>
                <a:cs typeface="Times New Roman" pitchFamily="18" charset="0"/>
              </a:rPr>
              <a:t>Надежна и крепка!  </a:t>
            </a:r>
            <a:r>
              <a:rPr lang="ru-RU" b="1" i="1" dirty="0">
                <a:latin typeface="Constantia" pitchFamily="18" charset="0"/>
                <a:cs typeface="Times New Roman" pitchFamily="18" charset="0"/>
              </a:rPr>
              <a:t>    </a:t>
            </a:r>
            <a:r>
              <a:rPr lang="ru-RU" dirty="0">
                <a:latin typeface="Calibri" pitchFamily="34" charset="0"/>
                <a:cs typeface="Times New Roman" pitchFamily="18" charset="0"/>
              </a:rPr>
              <a:t>                                                          </a:t>
            </a:r>
            <a:endParaRPr lang="ru-RU" sz="3200" dirty="0"/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19" y="0"/>
            <a:ext cx="922882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4041922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606</TotalTime>
  <Words>143</Words>
  <Application>Microsoft Office PowerPoint</Application>
  <PresentationFormat>Экран (4:3)</PresentationFormat>
  <Paragraphs>58</Paragraphs>
  <Slides>38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38</vt:i4>
      </vt:variant>
    </vt:vector>
  </HeadingPairs>
  <TitlesOfParts>
    <vt:vector size="47" baseType="lpstr">
      <vt:lpstr>Arial</vt:lpstr>
      <vt:lpstr>Calibri</vt:lpstr>
      <vt:lpstr>Cambria Math</vt:lpstr>
      <vt:lpstr>Constantia</vt:lpstr>
      <vt:lpstr>Monotype Corsiva</vt:lpstr>
      <vt:lpstr>Times New Roman</vt:lpstr>
      <vt:lpstr>Wingdings 2</vt:lpstr>
      <vt:lpstr>Поток</vt:lpstr>
      <vt:lpstr>Оформление по умолчанию</vt:lpstr>
      <vt:lpstr>Презентация PowerPoint</vt:lpstr>
      <vt:lpstr>                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Windows User</cp:lastModifiedBy>
  <cp:revision>74</cp:revision>
  <dcterms:created xsi:type="dcterms:W3CDTF">2011-02-12T16:41:32Z</dcterms:created>
  <dcterms:modified xsi:type="dcterms:W3CDTF">2023-06-11T11:31:50Z</dcterms:modified>
</cp:coreProperties>
</file>