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3" r:id="rId3"/>
    <p:sldId id="265" r:id="rId4"/>
    <p:sldId id="266" r:id="rId5"/>
    <p:sldId id="268" r:id="rId6"/>
    <p:sldId id="269" r:id="rId7"/>
    <p:sldId id="267" r:id="rId8"/>
    <p:sldId id="272" r:id="rId9"/>
    <p:sldId id="270" r:id="rId10"/>
    <p:sldId id="273" r:id="rId11"/>
    <p:sldId id="256" r:id="rId12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98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0"/>
    <p:restoredTop sz="94651"/>
  </p:normalViewPr>
  <p:slideViewPr>
    <p:cSldViewPr snapToGrid="0" snapToObjects="1">
      <p:cViewPr>
        <p:scale>
          <a:sx n="70" d="100"/>
          <a:sy n="70" d="100"/>
        </p:scale>
        <p:origin x="-1138" y="-36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01A2255-8E5F-B44C-A11D-17DEABEBFF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E29E4C-C6DF-654A-B04B-F84D07FB28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8971" y="2084388"/>
            <a:ext cx="5066806" cy="2387600"/>
          </a:xfrm>
        </p:spPr>
        <p:txBody>
          <a:bodyPr anchor="b"/>
          <a:lstStyle>
            <a:lvl1pPr algn="l">
              <a:defRPr sz="6000" b="1">
                <a:solidFill>
                  <a:srgbClr val="E9798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9611657-F05A-F449-9507-862ED87E1F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8971" y="4564063"/>
            <a:ext cx="5066806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73936FE-7E59-F446-886B-16E5350B7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01F4242-27E2-7444-93B5-E84AC6FB0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08350A5-AD11-4A43-8D1A-E0343A56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577591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0F2CFC-0F49-A04C-9823-745A0C7C6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66E1671-F83C-9C44-92DB-8AA1BA2C74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2701133-2749-0B4F-8915-67E32EF07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F596DB9-CA3F-8349-A126-623D4410E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C7387D5-4918-5648-8BEA-2F0EB7419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107146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F1B1D3B4-D19F-DC49-82DF-D6EE577B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32E32EB-E75E-1B4B-8D09-2D8EF4D556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844A4B2-3550-BE4F-8750-6C15681C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E344D67-FBBA-314E-A454-6558A2A62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37BD132-049D-C34D-BE0A-F6F8950BE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037047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37CCDF-6C38-6C49-A7C1-EF918BB35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2A735B-9240-AB4E-A5BB-854DAF0CB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30115F0-1638-D74A-9F7F-E7BE1635B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04B7C7-F67F-0643-9BEA-F41DB5337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EA89AA8-08EC-A84B-8D87-3AE6CEFD9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498552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C18627-5EED-0340-B76B-D53F0B8E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C88A733-DC0A-D04A-8664-ABB8A5CA07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4E2DE1-E91C-9D4B-9BFF-2F0843BB5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AF685C5-849A-2940-A737-12085AAB9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186A3C3-2517-AD41-AA9B-1970B2991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749289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01AEDE-73F0-924F-89B0-ADE34DBB8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BB4ACDB-53E7-6A4F-98BD-44F10FEEED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B540F4A-7A9E-F141-B230-206DE79040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266A6F9-F568-9D45-BB0A-2C10C4D51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C5A864F-32AD-2249-AB77-25B41B03C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5B2D3A9-2D3A-944D-99B0-E7A7AFDC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605879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BEA642-F05C-6A4E-A1D0-5D54406E3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B6DA9CF-00AD-8449-8984-9DB737E203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127F9BA-BA89-2248-BEDC-40AE0C4312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306BA26-64EA-D140-949C-7D685FD6D4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CE6161D-ABA5-B441-AEDA-31AD5C48C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05246AE-E23A-5B4B-8F26-18807B0CB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18E0033-4EE7-B043-B5E7-49D88BF78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F5F221BA-D360-9846-8500-622886934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91398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E260B3-6ECB-5E46-8DB5-5817FD893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106D0F2-A4A3-704A-BAF2-9F9F5E87D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13741B1-7D12-0B42-884B-8DB4728CF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BA0C1FA-0995-124C-AE32-D02E53CA1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709230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5C4357C-9775-F44A-A34D-A20BB593F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0DB92A6-F256-4E4C-B436-48096C9ED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E608C8A-A0B4-6246-8F65-78AE90B9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338673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974093-F64F-5E4C-B11E-F5A2D96D6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C93F9E-210D-0B47-98ED-837A76334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CFB5246-6B85-C24A-938B-6AEB1FBF1C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B188793-9B13-E74C-9866-E87E56A70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922CFA0-4C17-A24E-BD5B-97D7D9D92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427E6A0-95EE-6644-9FCC-C1472C2DB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899761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26EEC0-64AB-C447-8C86-5C934A4A8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C2CD5566-E198-4449-AE88-9C325116D2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EA21379-FC4F-254B-89C6-4910C6D6B8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FB535DD-8450-3940-9565-575FC8717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93B0A8D-1DE6-3E42-B768-0080CA64A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350C5F4-1BB8-EC41-8515-8BB20854E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78770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48EC598-8540-014C-9249-9480FCA4AB1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C8B7895-F59D-A044-8B10-38197B2C9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2592" y="136525"/>
            <a:ext cx="7981208" cy="9055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63239A-98BA-7F44-8574-09D84C5BA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0660"/>
            <a:ext cx="10515600" cy="4763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288DB37-A03D-6842-B09B-6197ECD11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E25E3-9C64-D648-85C0-0AA73DCA4303}" type="datetimeFigureOut">
              <a:rPr lang="x-none" smtClean="0"/>
              <a:pPr/>
              <a:t>11.06.2023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9644E17-671F-634B-A25F-F68C5B766D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50FA263-54CD-7846-ADAB-199B80FFF4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30FB9-BEA5-034A-8D96-1403B419FA1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62670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4;&#1072;&#1084;&#1072;\&#1080;&#1090;&#1086;&#1075;&#1086;&#1074;&#1086;&#1077;%20&#1079;&#1072;&#1085;&#1103;&#1090;&#1080;&#1077;%20&#1074;%20&#1089;&#1090;&#1088;&#1072;&#1085;&#1091;%20&#1079;&#1085;&#1072;&#1085;&#1080;&#1081;\835270b9-6cc4-4595-9b5d-7e61543f6d98.mp3" TargetMode="Externa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84;&#1072;&#1084;&#1072;\&#1080;&#1090;&#1086;&#1075;&#1086;&#1074;&#1086;&#1077;%20&#1079;&#1072;&#1085;&#1103;&#1090;&#1080;&#1077;%20&#1074;%20&#1089;&#1090;&#1088;&#1072;&#1085;&#1091;%20&#1079;&#1085;&#1072;&#1085;&#1080;&#1081;\WhatsApp%20Video%202023-04-16%20at%2013.46.30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835270b9-6cc4-4595-9b5d-7e61543f6d9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1525289" y="6215083"/>
            <a:ext cx="325967" cy="244475"/>
          </a:xfrm>
          <a:prstGeom prst="rect">
            <a:avLst/>
          </a:prstGeom>
        </p:spPr>
      </p:pic>
      <p:pic>
        <p:nvPicPr>
          <p:cNvPr id="5" name="Содержимое 4" descr="6-13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12192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2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cbbbd07-0f41-4038-b7ca-f64b56eb17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3" y="2185416"/>
            <a:ext cx="5066806" cy="1865948"/>
          </a:xfrm>
        </p:spPr>
        <p:txBody>
          <a:bodyPr/>
          <a:lstStyle/>
          <a:p>
            <a:pPr algn="ctr"/>
            <a:r>
              <a:rPr lang="ru-RU" dirty="0" smtClean="0"/>
              <a:t>До новых встреч, ребята!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8595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30290db-701e-40cf-aaa1-e878870aa675.jpg"/>
          <p:cNvPicPr>
            <a:picLocks noChangeAspect="1"/>
          </p:cNvPicPr>
          <p:nvPr/>
        </p:nvPicPr>
        <p:blipFill>
          <a:blip r:embed="rId2"/>
          <a:srcRect l="4014" r="12385"/>
          <a:stretch>
            <a:fillRect/>
          </a:stretch>
        </p:blipFill>
        <p:spPr>
          <a:xfrm>
            <a:off x="2906486" y="534515"/>
            <a:ext cx="5595257" cy="5680588"/>
          </a:xfrm>
          <a:prstGeom prst="rect">
            <a:avLst/>
          </a:prstGeom>
        </p:spPr>
      </p:pic>
      <p:sp>
        <p:nvSpPr>
          <p:cNvPr id="11266" name="AutoShape 2" descr="https://derevo-kazok.org/uploads/tale-img-2/pjat-zolotih-plodiv-anglijska-kazka-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WhatsApp Image 2023-04-23 at 14.46.0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2958">
            <a:off x="364675" y="3554304"/>
            <a:ext cx="2991833" cy="2928257"/>
          </a:xfrm>
          <a:prstGeom prst="rect">
            <a:avLst/>
          </a:prstGeom>
        </p:spPr>
      </p:pic>
      <p:pic>
        <p:nvPicPr>
          <p:cNvPr id="7" name="Рисунок 6" descr="830290db-701e-40cf-aaa1-e878870aa675.jpg"/>
          <p:cNvPicPr>
            <a:picLocks noChangeAspect="1"/>
          </p:cNvPicPr>
          <p:nvPr/>
        </p:nvPicPr>
        <p:blipFill>
          <a:blip r:embed="rId2"/>
          <a:srcRect l="60453" t="77016" r="12385"/>
          <a:stretch>
            <a:fillRect/>
          </a:stretch>
        </p:blipFill>
        <p:spPr>
          <a:xfrm rot="18027810">
            <a:off x="11059886" y="2526043"/>
            <a:ext cx="1817914" cy="13056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830290db-701e-40cf-aaa1-e878870aa675.jpg"/>
          <p:cNvPicPr>
            <a:picLocks noChangeAspect="1"/>
          </p:cNvPicPr>
          <p:nvPr/>
        </p:nvPicPr>
        <p:blipFill>
          <a:blip r:embed="rId2"/>
          <a:srcRect l="4014" t="54211" r="68010" b="2683"/>
          <a:stretch>
            <a:fillRect/>
          </a:stretch>
        </p:blipFill>
        <p:spPr>
          <a:xfrm rot="14625583">
            <a:off x="8784770" y="3335558"/>
            <a:ext cx="1872343" cy="24486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830290db-701e-40cf-aaa1-e878870aa675.jpg"/>
          <p:cNvPicPr>
            <a:picLocks noChangeAspect="1"/>
          </p:cNvPicPr>
          <p:nvPr/>
        </p:nvPicPr>
        <p:blipFill>
          <a:blip r:embed="rId2"/>
          <a:srcRect l="4014" t="54211" r="68010" b="2683"/>
          <a:stretch>
            <a:fillRect/>
          </a:stretch>
        </p:blipFill>
        <p:spPr>
          <a:xfrm rot="8414275">
            <a:off x="5038980" y="-578236"/>
            <a:ext cx="1435359" cy="1877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830290db-701e-40cf-aaa1-e878870aa675.jpg"/>
          <p:cNvPicPr>
            <a:picLocks noChangeAspect="1"/>
          </p:cNvPicPr>
          <p:nvPr/>
        </p:nvPicPr>
        <p:blipFill>
          <a:blip r:embed="rId2"/>
          <a:srcRect l="68025" t="7794" r="9189" b="75556"/>
          <a:stretch>
            <a:fillRect/>
          </a:stretch>
        </p:blipFill>
        <p:spPr>
          <a:xfrm rot="15812620">
            <a:off x="336931" y="1245460"/>
            <a:ext cx="1739203" cy="22316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830290db-701e-40cf-aaa1-e878870aa675.jpg"/>
          <p:cNvPicPr>
            <a:picLocks noChangeAspect="1"/>
          </p:cNvPicPr>
          <p:nvPr/>
        </p:nvPicPr>
        <p:blipFill>
          <a:blip r:embed="rId2"/>
          <a:srcRect l="68025" t="7794" r="9189" b="75556"/>
          <a:stretch>
            <a:fillRect/>
          </a:stretch>
        </p:blipFill>
        <p:spPr>
          <a:xfrm rot="1079075">
            <a:off x="8803778" y="905211"/>
            <a:ext cx="1739203" cy="22316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830290db-701e-40cf-aaa1-e878870aa675.jpg"/>
          <p:cNvPicPr>
            <a:picLocks noChangeAspect="1"/>
          </p:cNvPicPr>
          <p:nvPr/>
        </p:nvPicPr>
        <p:blipFill>
          <a:blip r:embed="rId2"/>
          <a:srcRect l="68025" t="7794" r="9189" b="75556"/>
          <a:stretch>
            <a:fillRect/>
          </a:stretch>
        </p:blipFill>
        <p:spPr>
          <a:xfrm rot="8257667">
            <a:off x="4536666" y="5666165"/>
            <a:ext cx="1739203" cy="11381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9d4021d4-d116-406e-b3fe-b14b6125b68c.jpg"/>
          <p:cNvPicPr>
            <a:picLocks noChangeAspect="1"/>
          </p:cNvPicPr>
          <p:nvPr/>
        </p:nvPicPr>
        <p:blipFill>
          <a:blip r:embed="rId2"/>
          <a:srcRect t="4816"/>
          <a:stretch>
            <a:fillRect/>
          </a:stretch>
        </p:blipFill>
        <p:spPr>
          <a:xfrm>
            <a:off x="1676400" y="694944"/>
            <a:ext cx="8729472" cy="5421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Рисунок1.png"/>
          <p:cNvPicPr>
            <a:picLocks noChangeAspect="1"/>
          </p:cNvPicPr>
          <p:nvPr/>
        </p:nvPicPr>
        <p:blipFill>
          <a:blip r:embed="rId2"/>
          <a:srcRect l="8745"/>
          <a:stretch>
            <a:fillRect/>
          </a:stretch>
        </p:blipFill>
        <p:spPr>
          <a:xfrm>
            <a:off x="1828800" y="555902"/>
            <a:ext cx="8396442" cy="6055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a1e385d4-6b37-4f00-a0f0-6a183f319165.jpg"/>
          <p:cNvPicPr>
            <a:picLocks noChangeAspect="1"/>
          </p:cNvPicPr>
          <p:nvPr/>
        </p:nvPicPr>
        <p:blipFill>
          <a:blip r:embed="rId2"/>
          <a:srcRect l="2326" t="13768" r="4277"/>
          <a:stretch>
            <a:fillRect/>
          </a:stretch>
        </p:blipFill>
        <p:spPr>
          <a:xfrm>
            <a:off x="0" y="0"/>
            <a:ext cx="1261654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405c374-8c9c-4396-86a3-dd614b23ad3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52992" y="2857496"/>
            <a:ext cx="7385546" cy="4000504"/>
          </a:xfrm>
        </p:spPr>
      </p:pic>
      <p:pic>
        <p:nvPicPr>
          <p:cNvPr id="6" name="Содержимое 5" descr="b4b729c1-2c87-4c51-b0bc-2f9c873a95af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8646" y="0"/>
            <a:ext cx="7410863" cy="42563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hatsApp Video 2023-04-16 at 13.46.30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aef6407-4ffc-4de1-9f0b-0ecbc58cff46.jpg"/>
          <p:cNvPicPr>
            <a:picLocks noGrp="1" noChangeAspect="1"/>
          </p:cNvPicPr>
          <p:nvPr>
            <p:ph idx="1"/>
          </p:nvPr>
        </p:nvPicPr>
        <p:blipFill>
          <a:blip r:embed="rId2"/>
          <a:srcRect l="4464" r="6052"/>
          <a:stretch>
            <a:fillRect/>
          </a:stretch>
        </p:blipFill>
        <p:spPr>
          <a:xfrm>
            <a:off x="1099457" y="962818"/>
            <a:ext cx="9818914" cy="50569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8f9ba57b84c087bdd577d1f2ffa1adb.jpeg"/>
          <p:cNvPicPr>
            <a:picLocks noChangeAspect="1"/>
          </p:cNvPicPr>
          <p:nvPr/>
        </p:nvPicPr>
        <p:blipFill>
          <a:blip r:embed="rId2"/>
          <a:srcRect l="12179" r="12741" b="15556"/>
          <a:stretch>
            <a:fillRect/>
          </a:stretch>
        </p:blipFill>
        <p:spPr>
          <a:xfrm>
            <a:off x="185057" y="-1"/>
            <a:ext cx="12006943" cy="6585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C7387"/>
      </a:accent1>
      <a:accent2>
        <a:srgbClr val="A0DCF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6</Words>
  <Application>Microsoft Macintosh PowerPoint</Application>
  <PresentationFormat>Произвольный</PresentationFormat>
  <Paragraphs>1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До новых встреч, ребята!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Пользователь Windows</cp:lastModifiedBy>
  <cp:revision>10</cp:revision>
  <dcterms:created xsi:type="dcterms:W3CDTF">2023-02-11T11:18:35Z</dcterms:created>
  <dcterms:modified xsi:type="dcterms:W3CDTF">2023-06-11T14:35:55Z</dcterms:modified>
</cp:coreProperties>
</file>