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60" r:id="rId5"/>
    <p:sldId id="266" r:id="rId6"/>
    <p:sldId id="267" r:id="rId7"/>
    <p:sldId id="262" r:id="rId8"/>
    <p:sldId id="263" r:id="rId9"/>
    <p:sldId id="268" r:id="rId10"/>
    <p:sldId id="264" r:id="rId11"/>
    <p:sldId id="265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93" d="100"/>
          <a:sy n="93" d="100"/>
        </p:scale>
        <p:origin x="252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78EF9-5F80-4EF3-8B33-9BC8876FCA18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90157-1CC7-45E0-ACA0-ADCC973AD0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564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78EF9-5F80-4EF3-8B33-9BC8876FCA18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90157-1CC7-45E0-ACA0-ADCC973AD0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803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78EF9-5F80-4EF3-8B33-9BC8876FCA18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90157-1CC7-45E0-ACA0-ADCC973AD0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0148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78EF9-5F80-4EF3-8B33-9BC8876FCA18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90157-1CC7-45E0-ACA0-ADCC973AD0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51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78EF9-5F80-4EF3-8B33-9BC8876FCA18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90157-1CC7-45E0-ACA0-ADCC973AD0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7570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78EF9-5F80-4EF3-8B33-9BC8876FCA18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90157-1CC7-45E0-ACA0-ADCC973AD0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979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78EF9-5F80-4EF3-8B33-9BC8876FCA18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90157-1CC7-45E0-ACA0-ADCC973AD0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8406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78EF9-5F80-4EF3-8B33-9BC8876FCA18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90157-1CC7-45E0-ACA0-ADCC973AD0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0368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78EF9-5F80-4EF3-8B33-9BC8876FCA18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90157-1CC7-45E0-ACA0-ADCC973AD0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2028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78EF9-5F80-4EF3-8B33-9BC8876FCA18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90157-1CC7-45E0-ACA0-ADCC973AD0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6468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78EF9-5F80-4EF3-8B33-9BC8876FCA18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90157-1CC7-45E0-ACA0-ADCC973AD0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2167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978EF9-5F80-4EF3-8B33-9BC8876FCA18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690157-1CC7-45E0-ACA0-ADCC973AD0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047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770651" y="5749746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000" dirty="0" smtClean="0">
                <a:solidFill>
                  <a:schemeClr val="bg1"/>
                </a:solidFill>
                <a:latin typeface="Bahnschrift Light Condensed" panose="020B0502040204020203" pitchFamily="34" charset="0"/>
              </a:rPr>
              <a:t>Работу   выполнила   воспитатель   ГБОУ   СОШ  №  493   Кировского    района города    Санкт-Петербурга</a:t>
            </a:r>
            <a:br>
              <a:rPr lang="ru-RU" sz="2000" dirty="0" smtClean="0">
                <a:solidFill>
                  <a:schemeClr val="bg1"/>
                </a:solidFill>
                <a:latin typeface="Bahnschrift Light Condensed" panose="020B0502040204020203" pitchFamily="34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Bahnschrift Light Condensed" panose="020B0502040204020203" pitchFamily="34" charset="0"/>
              </a:rPr>
              <a:t>Павлова    Татьяна     Юрьевна</a:t>
            </a:r>
            <a:br>
              <a:rPr lang="ru-RU" sz="2000" dirty="0" smtClean="0">
                <a:solidFill>
                  <a:schemeClr val="bg1"/>
                </a:solidFill>
                <a:latin typeface="Bahnschrift Light Condensed" panose="020B0502040204020203" pitchFamily="34" charset="0"/>
              </a:rPr>
            </a:br>
            <a:endParaRPr lang="ru-RU" sz="2000" dirty="0">
              <a:solidFill>
                <a:schemeClr val="bg1"/>
              </a:solidFill>
              <a:latin typeface="Bahnschrift Ligh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1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73" y="0"/>
            <a:ext cx="12138053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7703" y="0"/>
            <a:ext cx="9103200" cy="68320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7504942" y="2279863"/>
            <a:ext cx="1824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О    М</a:t>
            </a: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977935" y="342312"/>
            <a:ext cx="318709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 О Д И Н А 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308333" y="1098947"/>
            <a:ext cx="23075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Г    Е  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28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Б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488889" y="1689405"/>
            <a:ext cx="23567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Р     Ё   Л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99842" y="4032748"/>
            <a:ext cx="24160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Ф    Л   </a:t>
            </a:r>
            <a:r>
              <a:rPr lang="ru-RU" sz="28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Г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407865" y="3442290"/>
            <a:ext cx="2994731" cy="5533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А    Р   О     Д</a:t>
            </a:r>
            <a:endParaRPr lang="ru-RU" sz="2800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23898" y="2870321"/>
            <a:ext cx="30217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Г    </a:t>
            </a:r>
            <a:r>
              <a:rPr lang="ru-RU" sz="28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М   Н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562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73" y="0"/>
            <a:ext cx="12138053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23714" y="2721024"/>
            <a:ext cx="852547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 !</a:t>
            </a:r>
            <a:endParaRPr lang="ru-RU" sz="4800" b="1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535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celes.club/uploads/posts/2022-05/1652939962_11-celes-club-p-den-rossii-fon-krasivie-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512"/>
            <a:ext cx="12192000" cy="6891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2509" y="-33512"/>
            <a:ext cx="7403013" cy="185075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54804" y="2150741"/>
            <a:ext cx="1119883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b="1" i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Россия - священная наша держава,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Россия - любимая наша страна.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Могучая воля, великая слава -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Твое достоянье на все времена!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0355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73" y="0"/>
            <a:ext cx="12138053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046" y="149714"/>
            <a:ext cx="11733511" cy="6558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196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73" y="0"/>
            <a:ext cx="12138053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3015" y="796146"/>
            <a:ext cx="11986517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12 июня россияне отмечают государственный праздник — День России. День России — праздник, символизирующий день рождения современного государства, суверенитет и процветание страны Этот молодой праздник из года в год становится все популярнее среди жителей нашей страны. С каждым годом День России приобретает все большую значимость для жителей государства. Праздник символизирует такие важные ценности, как Родина, патриотизм и единство народа. В </a:t>
            </a: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честь торжества по всей стране проходят масштабные празднования, выступления, </a:t>
            </a: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фестивали.</a:t>
            </a:r>
            <a:endParaRPr lang="ru-RU" sz="2800" b="1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7880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38053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75351" y="1457437"/>
            <a:ext cx="11691991" cy="2958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Символом праздника является российский </a:t>
            </a:r>
            <a:r>
              <a:rPr lang="ru-RU" sz="3200" b="1" i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триколор</a:t>
            </a:r>
            <a: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В знаменательный день флаги вывешивают на балконы и окна, зеркала автомобилей, полотнами украшают фасады домов, городское убранство пестрит бело-сине-красными цветами.</a:t>
            </a:r>
            <a:endParaRPr lang="ru-RU" sz="3200" b="1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39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47" y="0"/>
            <a:ext cx="12138053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5672" y="3429000"/>
            <a:ext cx="5096328" cy="339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t="5843" r="2709" b="16405"/>
          <a:stretch/>
        </p:blipFill>
        <p:spPr>
          <a:xfrm>
            <a:off x="53947" y="-82413"/>
            <a:ext cx="4535016" cy="36242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47" y="3267182"/>
            <a:ext cx="5891416" cy="3590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/>
          <a:srcRect l="4973" t="8539" r="5113"/>
          <a:stretch/>
        </p:blipFill>
        <p:spPr>
          <a:xfrm>
            <a:off x="5863094" y="-49895"/>
            <a:ext cx="6277510" cy="35917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33742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65026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7872" t="1095" r="4144" b="11019"/>
          <a:stretch/>
        </p:blipFill>
        <p:spPr>
          <a:xfrm>
            <a:off x="1" y="-1"/>
            <a:ext cx="6610256" cy="37192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2514" y="2955635"/>
            <a:ext cx="5920685" cy="3905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9871" y="3339100"/>
            <a:ext cx="5454100" cy="34135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/>
          <a:srcRect t="8189" r="30" b="11163"/>
          <a:stretch/>
        </p:blipFill>
        <p:spPr>
          <a:xfrm>
            <a:off x="6532837" y="-2"/>
            <a:ext cx="5518749" cy="33391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72948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73" y="184934"/>
            <a:ext cx="12138053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914707"/>
            <a:ext cx="6096000" cy="501194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Гордая, свободная Россия!</a:t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Ситцевый, березовый мой край,</a:t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Вольно ты раскинулась под небом синим,</a:t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 радости живи и процветай!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Россияне, я вас поздравляю</a:t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 Днем России! Счастья вам, всех благ.</a:t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Родину любить я вам желаю,</a:t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И пусть реет над страной наш гордый флаг!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322032" y="776747"/>
            <a:ext cx="6096000" cy="567437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Россия, милый отчий дом,</a:t>
            </a: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Холмы, поля и перелески…</a:t>
            </a: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все до слез нам близко в нем —</a:t>
            </a: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первый снег, и дождь, и песни.</a:t>
            </a: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Здесь бесконечное раздолье,</a:t>
            </a: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Здесь все понятно и без слов,</a:t>
            </a: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России — все свое, родное,</a:t>
            </a: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наша первая любовь.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8186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3" y="0"/>
            <a:ext cx="12143233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47999" y="-79653"/>
            <a:ext cx="6096000" cy="701730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Любим мы страну родную,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Дарим ей души тепло,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Где найдешь еще такую –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Нам с Отчизной повезло!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Путь величия и славы,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Вдохновляет пусть сердца,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Чтоб Российская держава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 благоденствии цвела!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Приумножить ее силу,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Встанем дружно, как один,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Чтоб гремело в целом мире: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Я – России гражданин!</a:t>
            </a:r>
          </a:p>
          <a:p>
            <a:pPr algn="ctr"/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6541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282</Words>
  <Application>Microsoft Office PowerPoint</Application>
  <PresentationFormat>Широкоэкранный</PresentationFormat>
  <Paragraphs>36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Bahnschrift Light Condensed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Nikita</dc:creator>
  <cp:lastModifiedBy>Nikita</cp:lastModifiedBy>
  <cp:revision>13</cp:revision>
  <dcterms:created xsi:type="dcterms:W3CDTF">2023-06-11T09:02:57Z</dcterms:created>
  <dcterms:modified xsi:type="dcterms:W3CDTF">2023-06-11T10:40:13Z</dcterms:modified>
</cp:coreProperties>
</file>