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0" r:id="rId3"/>
    <p:sldId id="257" r:id="rId4"/>
    <p:sldId id="260" r:id="rId5"/>
    <p:sldId id="262" r:id="rId6"/>
    <p:sldId id="271" r:id="rId7"/>
    <p:sldId id="263" r:id="rId8"/>
    <p:sldId id="264" r:id="rId9"/>
    <p:sldId id="272" r:id="rId10"/>
    <p:sldId id="273" r:id="rId11"/>
    <p:sldId id="261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6" d="100"/>
          <a:sy n="126" d="100"/>
        </p:scale>
        <p:origin x="119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08.06.2023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1108" y="476672"/>
            <a:ext cx="3743380" cy="2088232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Значимая личность нашего села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89758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A078CFA-998C-4DB7-9ED9-8F23B659E859}"/>
              </a:ext>
            </a:extLst>
          </p:cNvPr>
          <p:cNvSpPr/>
          <p:nvPr/>
        </p:nvSpPr>
        <p:spPr>
          <a:xfrm>
            <a:off x="5310336" y="2924944"/>
            <a:ext cx="351013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2"/>
                </a:solidFill>
                <a:latin typeface="Arial" panose="020B0604020202020204" pitchFamily="34" charset="0"/>
              </a:rPr>
              <a:t>Дмитрий Семёнович</a:t>
            </a:r>
          </a:p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2"/>
                </a:solidFill>
                <a:latin typeface="Arial" panose="020B0604020202020204" pitchFamily="34" charset="0"/>
              </a:rPr>
              <a:t>Силин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chemeClr val="bg2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</a:rPr>
              <a:t>Военный деятель</a:t>
            </a:r>
            <a:endParaRPr lang="ru-RU" sz="2000" b="1" i="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8642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7702"/>
            <a:ext cx="6243927" cy="6100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41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can_14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8" y="381192"/>
            <a:ext cx="335699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10000" y="116632"/>
            <a:ext cx="515448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/>
            </a:br>
            <a:r>
              <a:rPr lang="ru-RU" sz="2400" dirty="0">
                <a:solidFill>
                  <a:schemeClr val="bg1"/>
                </a:solidFill>
              </a:rPr>
              <a:t>В советские годы совхоз был миллионером, выращивали оленей, лис, песцов, норок. Мех вывозили на аукционы в Ленинград, в Лондон.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После распада СССР хозяйство постепенно пришло в упадок и в итоге ЗАО «</a:t>
            </a:r>
            <a:r>
              <a:rPr lang="ru-RU" sz="2400" dirty="0" err="1">
                <a:solidFill>
                  <a:schemeClr val="bg1"/>
                </a:solidFill>
              </a:rPr>
              <a:t>Силинский</a:t>
            </a:r>
            <a:r>
              <a:rPr lang="ru-RU" sz="2400" dirty="0">
                <a:solidFill>
                  <a:schemeClr val="bg1"/>
                </a:solidFill>
              </a:rPr>
              <a:t>» обанкротилось. На основании решения Арбитражного суда Приморского края от 08.04.98 г. Акционерное общество закрытого типа "</a:t>
            </a:r>
            <a:r>
              <a:rPr lang="ru-RU" sz="2400" dirty="0" err="1">
                <a:solidFill>
                  <a:schemeClr val="bg1"/>
                </a:solidFill>
              </a:rPr>
              <a:t>Силинское</a:t>
            </a:r>
            <a:r>
              <a:rPr lang="ru-RU" sz="2400" dirty="0">
                <a:solidFill>
                  <a:schemeClr val="bg1"/>
                </a:solidFill>
              </a:rPr>
              <a:t>" признано несостоятельным и было ликвидировано.</a:t>
            </a:r>
          </a:p>
        </p:txBody>
      </p:sp>
    </p:spTree>
    <p:extLst>
      <p:ext uri="{BB962C8B-B14F-4D97-AF65-F5344CB8AC3E}">
        <p14:creationId xmlns:p14="http://schemas.microsoft.com/office/powerpoint/2010/main" val="2330165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28" y="306783"/>
            <a:ext cx="4501903" cy="600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0032" y="188640"/>
            <a:ext cx="41819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Дмитрий Семёнович Силин ушёл из жизни в 1962 году. Похоронен на городском кладбище Артёма. Его могила является памятником истории регионального значения. В память о патриоте страны, умелом руководителе и организаторе центральная улица села Олений была названа в его честь.</a:t>
            </a:r>
          </a:p>
        </p:txBody>
      </p:sp>
    </p:spTree>
    <p:extLst>
      <p:ext uri="{BB962C8B-B14F-4D97-AF65-F5344CB8AC3E}">
        <p14:creationId xmlns:p14="http://schemas.microsoft.com/office/powerpoint/2010/main" val="973542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Марина\Desktop\Без имени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68" y="332656"/>
            <a:ext cx="4481558" cy="629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Марина\Desktop\Без имени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8" b="51037"/>
          <a:stretch/>
        </p:blipFill>
        <p:spPr bwMode="auto">
          <a:xfrm>
            <a:off x="4788024" y="4293096"/>
            <a:ext cx="3778498" cy="200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48238" y="5517232"/>
            <a:ext cx="3456384" cy="8640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4782">
            <a:off x="5108362" y="566395"/>
            <a:ext cx="3580625" cy="3203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660594"/>
      </p:ext>
    </p:extLst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рина\Desktop\165990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4752528" cy="316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1" r="10708"/>
          <a:stretch/>
        </p:blipFill>
        <p:spPr bwMode="auto">
          <a:xfrm>
            <a:off x="3563888" y="3102054"/>
            <a:ext cx="5381703" cy="35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830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на\Desktop\P48zHx4T39NCOXnwrEvcrf0eGiT32inqdFL0vJt4Qf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9542"/>
            <a:ext cx="4221088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4238" y="360388"/>
            <a:ext cx="436725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</a:rPr>
              <a:t>Один из старейших населенных пунктов на территории Артема – поселок Олений.</a:t>
            </a:r>
          </a:p>
          <a:p>
            <a:r>
              <a:rPr lang="ru-RU" sz="2600" dirty="0">
                <a:solidFill>
                  <a:schemeClr val="bg1"/>
                </a:solidFill>
              </a:rPr>
              <a:t> Интересна его история. Название Олений – не единственное, прежде он, как и совхоз, назывался </a:t>
            </a:r>
            <a:r>
              <a:rPr lang="ru-RU" sz="2600" dirty="0" err="1">
                <a:solidFill>
                  <a:schemeClr val="bg1"/>
                </a:solidFill>
              </a:rPr>
              <a:t>Майхэ</a:t>
            </a:r>
            <a:r>
              <a:rPr lang="ru-RU" sz="2600" dirty="0">
                <a:solidFill>
                  <a:schemeClr val="bg1"/>
                </a:solidFill>
              </a:rPr>
              <a:t>. </a:t>
            </a:r>
            <a:r>
              <a:rPr lang="ru-RU" sz="2600" dirty="0">
                <a:solidFill>
                  <a:prstClr val="black"/>
                </a:solidFill>
              </a:rPr>
              <a:t>А еще ранее это был хутор </a:t>
            </a:r>
            <a:r>
              <a:rPr lang="ru-RU" sz="2600" dirty="0" err="1">
                <a:solidFill>
                  <a:prstClr val="black"/>
                </a:solidFill>
              </a:rPr>
              <a:t>Патюкова</a:t>
            </a:r>
            <a:r>
              <a:rPr lang="ru-RU" sz="2600" dirty="0">
                <a:solidFill>
                  <a:prstClr val="black"/>
                </a:solidFill>
              </a:rPr>
              <a:t>, </a:t>
            </a:r>
            <a:endParaRPr lang="ru-RU" sz="2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75865BE-8FD4-4D84-9D64-2ED214BB5773}"/>
              </a:ext>
            </a:extLst>
          </p:cNvPr>
          <p:cNvSpPr/>
          <p:nvPr/>
        </p:nvSpPr>
        <p:spPr>
          <a:xfrm>
            <a:off x="209005" y="4386692"/>
            <a:ext cx="878497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prstClr val="black"/>
                </a:solidFill>
              </a:rPr>
              <a:t>дата основания кото-</a:t>
            </a:r>
            <a:r>
              <a:rPr lang="ru-RU" sz="2600" dirty="0" err="1">
                <a:solidFill>
                  <a:prstClr val="black"/>
                </a:solidFill>
              </a:rPr>
              <a:t>рого</a:t>
            </a:r>
            <a:r>
              <a:rPr lang="ru-RU" sz="2600" dirty="0">
                <a:solidFill>
                  <a:prstClr val="black"/>
                </a:solidFill>
              </a:rPr>
              <a:t> разнится от 1887 года до 1912. В статье преподавателя, историка Ю. Тарасова приводятся следующие данные: “… </a:t>
            </a:r>
            <a:r>
              <a:rPr lang="ru-RU" sz="2600" dirty="0" err="1">
                <a:solidFill>
                  <a:prstClr val="black"/>
                </a:solidFill>
              </a:rPr>
              <a:t>племзверосовхоз</a:t>
            </a:r>
            <a:r>
              <a:rPr lang="ru-RU" sz="2600" dirty="0">
                <a:solidFill>
                  <a:prstClr val="black"/>
                </a:solidFill>
              </a:rPr>
              <a:t> “</a:t>
            </a:r>
            <a:r>
              <a:rPr lang="ru-RU" sz="2600" dirty="0" err="1">
                <a:solidFill>
                  <a:prstClr val="black"/>
                </a:solidFill>
              </a:rPr>
              <a:t>Силинский</a:t>
            </a:r>
            <a:r>
              <a:rPr lang="ru-RU" sz="2600" dirty="0">
                <a:solidFill>
                  <a:prstClr val="black"/>
                </a:solidFill>
              </a:rPr>
              <a:t>” организован на базе </a:t>
            </a:r>
            <a:r>
              <a:rPr lang="ru-RU" sz="2600" dirty="0" err="1">
                <a:solidFill>
                  <a:prstClr val="black"/>
                </a:solidFill>
              </a:rPr>
              <a:t>кулац</a:t>
            </a:r>
            <a:r>
              <a:rPr lang="ru-RU" sz="2600" dirty="0">
                <a:solidFill>
                  <a:prstClr val="black"/>
                </a:solidFill>
              </a:rPr>
              <a:t>-кого хозяйства </a:t>
            </a:r>
            <a:r>
              <a:rPr lang="ru-RU" sz="2600" dirty="0" err="1">
                <a:solidFill>
                  <a:prstClr val="black"/>
                </a:solidFill>
              </a:rPr>
              <a:t>Патюкова</a:t>
            </a:r>
            <a:r>
              <a:rPr lang="ru-RU" sz="2600" dirty="0">
                <a:solidFill>
                  <a:prstClr val="black"/>
                </a:solidFill>
              </a:rPr>
              <a:t>, существовавшего здесь с 1912 года.”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48573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ld.pgpb.ru/cd/terra/artem/ole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651655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924361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chemeClr val="bg1"/>
                </a:solidFill>
              </a:rPr>
              <a:t>Таким образом, история хутора началась задолго до начала XX столетия. Уже сам выбор места говорит о предпринимательских способностях матроса в отставке Михаила </a:t>
            </a:r>
            <a:r>
              <a:rPr lang="ru-RU" sz="2400" dirty="0" err="1">
                <a:solidFill>
                  <a:schemeClr val="bg1"/>
                </a:solidFill>
              </a:rPr>
              <a:t>Патюкова</a:t>
            </a:r>
            <a:r>
              <a:rPr lang="ru-RU" sz="2400" dirty="0">
                <a:solidFill>
                  <a:schemeClr val="bg1"/>
                </a:solidFill>
              </a:rPr>
              <a:t>. Именно здесь находился в то время перекресток основных путей сообщения (рек и троп), связывающих Владивосток и Шкотово с долинами рек </a:t>
            </a:r>
            <a:r>
              <a:rPr lang="ru-RU" sz="2400" dirty="0" err="1">
                <a:solidFill>
                  <a:schemeClr val="bg1"/>
                </a:solidFill>
              </a:rPr>
              <a:t>Майхэ</a:t>
            </a:r>
            <a:r>
              <a:rPr lang="ru-RU" sz="2400" dirty="0">
                <a:solidFill>
                  <a:schemeClr val="bg1"/>
                </a:solidFill>
              </a:rPr>
              <a:t> и </a:t>
            </a:r>
            <a:r>
              <a:rPr lang="ru-RU" sz="2400" dirty="0" err="1">
                <a:solidFill>
                  <a:schemeClr val="bg1"/>
                </a:solidFill>
              </a:rPr>
              <a:t>Батальянза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2058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azeta-vibor.com/new/wp-content/uploads/2023/05/imeni-dmitriya-1922-635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30" y="332656"/>
            <a:ext cx="5076986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48691" y="476672"/>
            <a:ext cx="364894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Имени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</a:rPr>
              <a:t>Дмитрия Силина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1772816"/>
            <a:ext cx="37777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333333"/>
                </a:solidFill>
                <a:latin typeface="Open Sans"/>
              </a:rPr>
              <a:t>Он родился 22 октября 1894 года в селе Пермское Приморской области. С 10 лет начал работать пастухом, затем был рыбаком, шахтёром.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39548763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9" y="188640"/>
            <a:ext cx="417646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В 1915 году был призван на военную службу. В составе 25-го Сибирского полка участвовал в боях на русско-германском фронте Первой мировой войны. В 1917 году вступил в партию РСДРП. В 1918 году в Петрограде получил задание вернуться на Дальний Восток для организации партийных ячеек.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003532" cy="6329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343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525" y="692696"/>
            <a:ext cx="59766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После приезда в Приморье возглавил партизанский отряд села Пермское, который участвовал в боях против иностранных военных интервентов и белой армии, под общим руководством Сергея Лазо, а также после его смерти, вплоть до полного их изгнания.</a:t>
            </a:r>
          </a:p>
          <a:p>
            <a:r>
              <a:rPr lang="ru-RU" sz="2800" dirty="0">
                <a:solidFill>
                  <a:schemeClr val="bg1"/>
                </a:solidFill>
              </a:rPr>
              <a:t>За отвагу и храбрость, находчивость в проведении боевых операций Дмитрий Силин был награжден орденом «Красное знамя».</a:t>
            </a:r>
          </a:p>
        </p:txBody>
      </p:sp>
      <p:pic>
        <p:nvPicPr>
          <p:cNvPr id="5122" name="Picture 2" descr="Изображение награ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-31969"/>
            <a:ext cx="3577348" cy="677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282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747" y="255556"/>
            <a:ext cx="86887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</a:rPr>
              <a:t>В годы начала социалистического строительства наро-</a:t>
            </a:r>
            <a:r>
              <a:rPr lang="ru-RU" sz="2600" dirty="0" err="1">
                <a:solidFill>
                  <a:schemeClr val="bg1"/>
                </a:solidFill>
              </a:rPr>
              <a:t>дного</a:t>
            </a:r>
            <a:r>
              <a:rPr lang="ru-RU" sz="2600" dirty="0">
                <a:solidFill>
                  <a:schemeClr val="bg1"/>
                </a:solidFill>
              </a:rPr>
              <a:t> хозяйства он работал в Объединенном </a:t>
            </a:r>
            <a:r>
              <a:rPr lang="ru-RU" sz="2600" dirty="0" err="1">
                <a:solidFill>
                  <a:schemeClr val="bg1"/>
                </a:solidFill>
              </a:rPr>
              <a:t>государст</a:t>
            </a:r>
            <a:r>
              <a:rPr lang="ru-RU" sz="2600" dirty="0">
                <a:solidFill>
                  <a:schemeClr val="bg1"/>
                </a:solidFill>
              </a:rPr>
              <a:t>-венном политическом управлении (ОГПУ), принимал активное участие в ликвидации контрреволюционных банд в Приморье.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042" y="2325758"/>
            <a:ext cx="4613211" cy="3609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7CFB1E-57B8-43BC-8416-4A4FF99BCD6B}"/>
              </a:ext>
            </a:extLst>
          </p:cNvPr>
          <p:cNvSpPr/>
          <p:nvPr/>
        </p:nvSpPr>
        <p:spPr>
          <a:xfrm>
            <a:off x="317726" y="2492896"/>
            <a:ext cx="3895337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</a:rPr>
              <a:t>Два года с </a:t>
            </a:r>
            <a:r>
              <a:rPr lang="ru-RU" sz="2500" dirty="0" err="1">
                <a:solidFill>
                  <a:schemeClr val="bg1"/>
                </a:solidFill>
              </a:rPr>
              <a:t>разведывате-льной</a:t>
            </a:r>
            <a:r>
              <a:rPr lang="ru-RU" sz="2500" dirty="0">
                <a:solidFill>
                  <a:schemeClr val="bg1"/>
                </a:solidFill>
              </a:rPr>
              <a:t> миссией он </a:t>
            </a:r>
            <a:r>
              <a:rPr lang="ru-RU" sz="2500" dirty="0" err="1">
                <a:solidFill>
                  <a:schemeClr val="bg1"/>
                </a:solidFill>
              </a:rPr>
              <a:t>неле-гально</a:t>
            </a:r>
            <a:r>
              <a:rPr lang="ru-RU" sz="2500" dirty="0">
                <a:solidFill>
                  <a:schemeClr val="bg1"/>
                </a:solidFill>
              </a:rPr>
              <a:t> работал в Шанхае с целью сбора </a:t>
            </a:r>
            <a:r>
              <a:rPr lang="ru-RU" sz="2500" dirty="0" err="1">
                <a:solidFill>
                  <a:schemeClr val="bg1"/>
                </a:solidFill>
              </a:rPr>
              <a:t>информа-ции</a:t>
            </a:r>
            <a:r>
              <a:rPr lang="ru-RU" sz="2500" dirty="0">
                <a:solidFill>
                  <a:schemeClr val="bg1"/>
                </a:solidFill>
              </a:rPr>
              <a:t> о военных планах белой эмиграции.</a:t>
            </a:r>
          </a:p>
          <a:p>
            <a:r>
              <a:rPr lang="ru-RU" sz="2500" dirty="0">
                <a:solidFill>
                  <a:schemeClr val="bg1"/>
                </a:solidFill>
              </a:rPr>
              <a:t>В 1928 году был назначен директором </a:t>
            </a:r>
            <a:r>
              <a:rPr lang="ru-RU" sz="2500" dirty="0" err="1">
                <a:solidFill>
                  <a:schemeClr val="bg1"/>
                </a:solidFill>
              </a:rPr>
              <a:t>Даубихинс</a:t>
            </a:r>
            <a:r>
              <a:rPr lang="ru-RU" sz="2500" dirty="0">
                <a:solidFill>
                  <a:schemeClr val="bg1"/>
                </a:solidFill>
              </a:rPr>
              <a:t>-кого </a:t>
            </a:r>
            <a:r>
              <a:rPr lang="ru-RU" sz="2500" dirty="0" err="1">
                <a:solidFill>
                  <a:schemeClr val="bg1"/>
                </a:solidFill>
              </a:rPr>
              <a:t>рисосовхоза</a:t>
            </a:r>
            <a:r>
              <a:rPr lang="ru-RU" sz="25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56761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764" y="243363"/>
            <a:ext cx="88747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С 1941 по 1956 год был директором племенного олене-совхоза «</a:t>
            </a:r>
            <a:r>
              <a:rPr lang="ru-RU" sz="2800" dirty="0" err="1">
                <a:solidFill>
                  <a:schemeClr val="bg1"/>
                </a:solidFill>
              </a:rPr>
              <a:t>Майхэ</a:t>
            </a:r>
            <a:r>
              <a:rPr lang="ru-RU" sz="2800" dirty="0">
                <a:solidFill>
                  <a:schemeClr val="bg1"/>
                </a:solidFill>
              </a:rPr>
              <a:t>», в 1970 году переименованного в «</a:t>
            </a:r>
            <a:r>
              <a:rPr lang="ru-RU" sz="2800" dirty="0" err="1">
                <a:solidFill>
                  <a:schemeClr val="bg1"/>
                </a:solidFill>
              </a:rPr>
              <a:t>Силинский</a:t>
            </a:r>
            <a:r>
              <a:rPr lang="ru-RU" sz="2800" dirty="0">
                <a:solidFill>
                  <a:schemeClr val="bg1"/>
                </a:solidFill>
              </a:rPr>
              <a:t>».</a:t>
            </a:r>
          </a:p>
        </p:txBody>
      </p:sp>
      <p:pic>
        <p:nvPicPr>
          <p:cNvPr id="6146" name="Picture 2" descr="C:\Users\Марина\Desktop\ria-5477843-previ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29" y="1700808"/>
            <a:ext cx="5301729" cy="385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Марина\Desktop\ria-5996138-previ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258" y="2979638"/>
            <a:ext cx="3318484" cy="360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7631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620688"/>
            <a:ext cx="8506261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822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152</TotalTime>
  <Words>466</Words>
  <Application>Microsoft Office PowerPoint</Application>
  <PresentationFormat>Экран (4:3)</PresentationFormat>
  <Paragraphs>20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Constantia</vt:lpstr>
      <vt:lpstr>Open Sans</vt:lpstr>
      <vt:lpstr>Wingdings 2</vt:lpstr>
      <vt:lpstr>Бумажная</vt:lpstr>
      <vt:lpstr>Значимая личность нашего села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Евгения Нагорнюк</cp:lastModifiedBy>
  <cp:revision>10</cp:revision>
  <cp:lastPrinted>2023-06-08T10:23:19Z</cp:lastPrinted>
  <dcterms:created xsi:type="dcterms:W3CDTF">2023-06-07T09:05:06Z</dcterms:created>
  <dcterms:modified xsi:type="dcterms:W3CDTF">2023-06-08T11:32:38Z</dcterms:modified>
</cp:coreProperties>
</file>