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8A714F-FD2F-47FD-97A6-BC72F38E5E9A}" v="3" dt="2023-04-21T17:42:14.151"/>
    <p1510:client id="{7EDAA7CB-5576-4268-A393-F497EFE3CF89}" v="913" dt="2023-04-21T17:10:23.780"/>
    <p1510:client id="{E0A12763-8FCF-4F44-B4D1-EABA73CC2FC5}" v="661" dt="2023-04-21T18:54:28.0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-1476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eon-orr.livejournal.com/1195280.html" TargetMode="External"/><Relationship Id="rId2" Type="http://schemas.openxmlformats.org/officeDocument/2006/relationships/hyperlink" Target="https://pandia.ru/text/80/212/39042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xmlns="" id="{3A930249-8242-4E2B-AF17-C018264883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A5BDD999-C5E1-4B3E-A710-7686738191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Рисунок 5" descr="Изображение выглядит как текст, человек, улыбающийся, позирова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2D4A42AF-4C38-FC48-D8AF-FC77F7FF27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l="22222" r="27753"/>
          <a:stretch/>
        </p:blipFill>
        <p:spPr>
          <a:xfrm>
            <a:off x="-4084" y="10"/>
            <a:ext cx="6099050" cy="6857990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11EF0B69-014F-3E4E-CC85-9F2255F71C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</a:blip>
          <a:srcRect l="22171" r="11171"/>
          <a:stretch/>
        </p:blipFill>
        <p:spPr>
          <a:xfrm>
            <a:off x="6096844" y="10"/>
            <a:ext cx="6095156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8181" y="1122363"/>
            <a:ext cx="9795637" cy="2215884"/>
          </a:xfrm>
        </p:spPr>
        <p:txBody>
          <a:bodyPr>
            <a:normAutofit/>
          </a:bodyPr>
          <a:lstStyle/>
          <a:p>
            <a:r>
              <a:rPr lang="ru-RU" b="1" i="1">
                <a:solidFill>
                  <a:srgbClr val="FFFFFF"/>
                </a:solidFill>
                <a:latin typeface="Times New Roman"/>
                <a:cs typeface="Calibri Light"/>
              </a:rPr>
              <a:t>Труженики тыла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F852309-AEEE-10E2-C943-43FDEF149625}"/>
              </a:ext>
            </a:extLst>
          </p:cNvPr>
          <p:cNvSpPr txBox="1"/>
          <p:nvPr/>
        </p:nvSpPr>
        <p:spPr>
          <a:xfrm>
            <a:off x="7353886" y="5439506"/>
            <a:ext cx="5149946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i="1">
                <a:solidFill>
                  <a:schemeClr val="bg1"/>
                </a:solidFill>
                <a:latin typeface="Times New Roman"/>
                <a:cs typeface="Calibri"/>
              </a:rPr>
              <a:t>Подготовила: </a:t>
            </a:r>
            <a:endParaRPr lang="ru-RU">
              <a:cs typeface="Calibri" panose="020F0502020204030204"/>
            </a:endParaRPr>
          </a:p>
          <a:p>
            <a:r>
              <a:rPr lang="ru-RU" sz="2000" i="1" err="1">
                <a:solidFill>
                  <a:schemeClr val="bg1"/>
                </a:solidFill>
                <a:latin typeface="Times New Roman"/>
                <a:cs typeface="Calibri"/>
              </a:rPr>
              <a:t>Лукьянчук</a:t>
            </a:r>
            <a:r>
              <a:rPr lang="ru-RU" sz="2000" i="1">
                <a:solidFill>
                  <a:schemeClr val="bg1"/>
                </a:solidFill>
                <a:latin typeface="Times New Roman"/>
                <a:cs typeface="Calibri"/>
              </a:rPr>
              <a:t> Ольга Олеговна (17 лет)</a:t>
            </a:r>
          </a:p>
          <a:p>
            <a:r>
              <a:rPr lang="ru-RU" sz="2000" i="1">
                <a:solidFill>
                  <a:schemeClr val="bg1"/>
                </a:solidFill>
                <a:latin typeface="Times New Roman"/>
                <a:cs typeface="Calibri"/>
              </a:rPr>
              <a:t>Обучающаяся 11-А класса</a:t>
            </a:r>
          </a:p>
          <a:p>
            <a:r>
              <a:rPr lang="ru-RU" sz="2000" i="1">
                <a:solidFill>
                  <a:schemeClr val="bg1"/>
                </a:solidFill>
                <a:latin typeface="Times New Roman"/>
                <a:cs typeface="Calibri"/>
              </a:rPr>
              <a:t>МБОУ г. Горловки "Гимназия "Интеллект"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95AA13-9164-F0FD-A971-FB6F9D236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3154" y="388571"/>
            <a:ext cx="10515600" cy="1325563"/>
          </a:xfrm>
        </p:spPr>
        <p:txBody>
          <a:bodyPr/>
          <a:lstStyle/>
          <a:p>
            <a:r>
              <a:rPr lang="ru-RU" b="1" i="1">
                <a:solidFill>
                  <a:schemeClr val="bg1"/>
                </a:solidFill>
                <a:latin typeface="Times New Roman"/>
                <a:cs typeface="Calibri Light"/>
              </a:rPr>
              <a:t>Труженики тыла</a:t>
            </a:r>
            <a:endParaRPr lang="ru-RU" b="1" i="1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933D4A5-10B5-48A2-0F09-910E1F671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735" y="1709445"/>
            <a:ext cx="11863753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i="1">
                <a:solidFill>
                  <a:schemeClr val="bg1"/>
                </a:solidFill>
                <a:latin typeface="Times New Roman"/>
                <a:cs typeface="Times New Roman"/>
              </a:rPr>
              <a:t>За годы Великой отечественной войны рабочие, колхозники, интеллигенция из своих трудовых сбережений внесли в фонды помощи фронту 118,2 миллиарда рублей. Во всенародный характер вылилось движение по сбору средств на строительство боевой техники и вооружения. Добровольная помощь трудящихся стала важным вкладом в усиление боевой мощи сражавшейся Красной Армии на огромном по протяжению фронте. Мы должны помнить о людях, которые без сна и отдыха, отдавая все силы, ковали победу на полях и заводах. О людях, которые поднимали на ноги раненых бойцов в госпиталях. О людях, которые своим творчеством укрепляли боевой дух наших солдат.</a:t>
            </a:r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6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4D18C8-D1C7-1277-BAC5-20F1E9311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810" y="162291"/>
            <a:ext cx="5291663" cy="1628775"/>
          </a:xfrm>
        </p:spPr>
        <p:txBody>
          <a:bodyPr anchor="b">
            <a:normAutofit/>
          </a:bodyPr>
          <a:lstStyle/>
          <a:p>
            <a:r>
              <a:rPr lang="ru-RU" sz="4000" b="1" i="1" dirty="0" err="1">
                <a:solidFill>
                  <a:schemeClr val="bg1"/>
                </a:solidFill>
                <a:latin typeface="Times New Roman"/>
                <a:cs typeface="Calibri Light"/>
              </a:rPr>
              <a:t>Игошкина</a:t>
            </a:r>
            <a:r>
              <a:rPr lang="ru-RU" sz="4000" b="1" i="1" dirty="0">
                <a:solidFill>
                  <a:schemeClr val="bg1"/>
                </a:solidFill>
                <a:latin typeface="Times New Roman"/>
                <a:cs typeface="Calibri Light"/>
              </a:rPr>
              <a:t> Прасковья Григорьевна 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9118243B-8AC0-BF9A-7E13-E9AFBC6DBB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2707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D49A0E-E0CB-B562-1E85-F28E554AF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226" y="2087073"/>
            <a:ext cx="5291663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Родилась 12 июля 1924 года в селе Новоселки Сызранского района. 28 июня 1941 года она была направлена рыть окопы в Подмосковье. Копала окопы 9 месяцев . С марта 1942 г. и до конца войны работала трактористкой.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Награды: 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Медаль «За доблестный труд в Великой Отечественной войне 1941-1945 </a:t>
            </a:r>
            <a:r>
              <a:rPr lang="ru-RU" sz="1800" i="1" dirty="0" err="1">
                <a:solidFill>
                  <a:schemeClr val="bg1"/>
                </a:solidFill>
                <a:latin typeface="Times New Roman"/>
                <a:cs typeface="Calibri"/>
              </a:rPr>
              <a:t>гг</a:t>
            </a: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 .» 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Медаль «50 лет победы в Великой Отечественной войне 1941- 1945 </a:t>
            </a:r>
            <a:r>
              <a:rPr lang="ru-RU" sz="1800" i="1" dirty="0" err="1">
                <a:solidFill>
                  <a:schemeClr val="bg1"/>
                </a:solidFill>
                <a:latin typeface="Times New Roman"/>
                <a:cs typeface="Calibri"/>
              </a:rPr>
              <a:t>гг</a:t>
            </a: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 .» 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Медаль «60 лет победы в Великой Отечественной войне 1941-1945 </a:t>
            </a:r>
            <a:r>
              <a:rPr lang="ru-RU" sz="1800" i="1" dirty="0" err="1">
                <a:solidFill>
                  <a:schemeClr val="bg1"/>
                </a:solidFill>
                <a:latin typeface="Times New Roman"/>
                <a:cs typeface="Calibri"/>
              </a:rPr>
              <a:t>гг</a:t>
            </a: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 .» 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Медаль «65 лет победы в Великой Отечественной войне 1941- 1945 гг.» 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chemeClr val="bg1"/>
                </a:solidFill>
                <a:latin typeface="Times New Roman"/>
                <a:cs typeface="Calibri"/>
              </a:rPr>
              <a:t>Памятный знак «В память военного парада в г. Куйбышеве 7 ноября 1941г.»</a:t>
            </a:r>
            <a:endParaRPr lang="ru-RU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endParaRPr lang="ru-RU" sz="18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621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1BF26AA-65AB-A9C6-3DA7-A8281BD140A5}"/>
              </a:ext>
            </a:extLst>
          </p:cNvPr>
          <p:cNvSpPr txBox="1"/>
          <p:nvPr/>
        </p:nvSpPr>
        <p:spPr>
          <a:xfrm>
            <a:off x="6839764" y="209183"/>
            <a:ext cx="4553109" cy="162877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Мыгыш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Нина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Константиновна</a:t>
            </a:r>
            <a:endParaRPr lang="en-US" sz="4000" b="1" i="1">
              <a:solidFill>
                <a:schemeClr val="bg1"/>
              </a:solidFill>
              <a:latin typeface="Times New Roman"/>
              <a:ea typeface="+mj-ea"/>
              <a:cs typeface="Times New Roman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053DB37E-E782-AFA5-4D8C-A14B744B0C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2" r="4332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361030-6B8A-93F9-3643-9C56CDA5E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626" y="2110520"/>
            <a:ext cx="5291663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Родилась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25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мая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1931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с.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Верхний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Темирсян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Богдаченского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района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Ульяновской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Мать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умерла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1940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начала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Отец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погиб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1942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Смоленском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Осталось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их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семье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8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человек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детей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без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родителей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Когда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исполнилось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13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в 1943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пошла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работать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ферму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.</a:t>
            </a:r>
            <a:endParaRPr lang="ru-RU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Награды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: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За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доблестный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труд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1941-1945 ГГ 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«60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1941- 1945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«65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1941- 1945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знак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военного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парада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 г.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Куйбышеве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7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ноября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1941г.»</a:t>
            </a:r>
          </a:p>
          <a:p>
            <a:pPr marL="0" indent="0">
              <a:buNone/>
            </a:pPr>
            <a:endParaRPr lang="en-US" sz="1800" i="1" dirty="0">
              <a:solidFill>
                <a:schemeClr val="bg1"/>
              </a:solidFill>
              <a:latin typeface="Times New Roman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889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F597C91-2AA1-2BA5-6011-88EFCACB935D}"/>
              </a:ext>
            </a:extLst>
          </p:cNvPr>
          <p:cNvSpPr txBox="1"/>
          <p:nvPr/>
        </p:nvSpPr>
        <p:spPr>
          <a:xfrm>
            <a:off x="6863210" y="-236294"/>
            <a:ext cx="5291663" cy="162877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Морозова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Клавдия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Федоровна</a:t>
            </a:r>
            <a:endParaRPr lang="en-US" sz="4000">
              <a:solidFill>
                <a:schemeClr val="bg1"/>
              </a:solidFill>
              <a:latin typeface="Times New Roman"/>
              <a:ea typeface="+mj-ea"/>
              <a:cs typeface="Times New Roman"/>
            </a:endParaRPr>
          </a:p>
        </p:txBody>
      </p:sp>
      <p:pic>
        <p:nvPicPr>
          <p:cNvPr id="9" name="Рисунок 9" descr="Изображение выглядит как текст, позирование, багет&#10;&#10;Автоматически созданное описание">
            <a:extLst>
              <a:ext uri="{FF2B5EF4-FFF2-40B4-BE49-F238E27FC236}">
                <a16:creationId xmlns:a16="http://schemas.microsoft.com/office/drawing/2014/main" xmlns="" id="{FD3FEB51-F30B-44BD-0F5F-CD253D3FA3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41" r="1" b="21132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361030-6B8A-93F9-3643-9C56CDA5E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0502" y="1524366"/>
            <a:ext cx="5889539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Родилась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августа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1924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с.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Падовка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Пестравского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района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Самарской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Когда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началась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Клавдии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Федоровне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было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17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и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июне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ее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отправили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копать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окопы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с.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Жидриково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Ульяновской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В 1941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Новый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послали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учиться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тракториста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Окончила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курсы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и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работала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мастерской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1946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 lang="ru-RU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Награды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: </a:t>
            </a: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За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доблестный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труд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в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1941-1945 ГГ 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«50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в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1941- 1945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«60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в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1941- 1945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«65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в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1941- 1945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знак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«В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военного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парада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в г.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Куйбышеве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7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ноября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1941г.»</a:t>
            </a:r>
          </a:p>
          <a:p>
            <a:pPr marL="0" indent="0">
              <a:buNone/>
            </a:pPr>
            <a:endParaRPr lang="en-US" sz="1800" i="1" dirty="0">
              <a:solidFill>
                <a:schemeClr val="bg1"/>
              </a:solidFill>
              <a:latin typeface="Times New Roman"/>
              <a:cs typeface="Calibri" panose="020F0502020204030204"/>
            </a:endParaRPr>
          </a:p>
          <a:p>
            <a:pPr marL="0" indent="0">
              <a:buNone/>
            </a:pPr>
            <a:endParaRPr lang="en-US" sz="1800" i="1" dirty="0">
              <a:latin typeface="Times New Roman"/>
              <a:cs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1BF26AA-65AB-A9C6-3DA7-A8281BD140A5}"/>
              </a:ext>
            </a:extLst>
          </p:cNvPr>
          <p:cNvSpPr txBox="1"/>
          <p:nvPr/>
        </p:nvSpPr>
        <p:spPr>
          <a:xfrm>
            <a:off x="6581856" y="-576263"/>
            <a:ext cx="4553109" cy="162877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i="1">
              <a:solidFill>
                <a:schemeClr val="bg1"/>
              </a:solidFill>
              <a:latin typeface="Times New Roman"/>
              <a:ea typeface="+mj-ea"/>
              <a:cs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28F7CE-9DBF-4DFD-7E0B-04A9809D9319}"/>
              </a:ext>
            </a:extLst>
          </p:cNvPr>
          <p:cNvSpPr txBox="1"/>
          <p:nvPr/>
        </p:nvSpPr>
        <p:spPr>
          <a:xfrm>
            <a:off x="7145215" y="965981"/>
            <a:ext cx="536565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sz="4000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00098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7D517C-1FAF-9530-D01F-C549725B9B8D}"/>
              </a:ext>
            </a:extLst>
          </p:cNvPr>
          <p:cNvSpPr txBox="1"/>
          <p:nvPr/>
        </p:nvSpPr>
        <p:spPr>
          <a:xfrm>
            <a:off x="6511516" y="-83895"/>
            <a:ext cx="4142801" cy="162877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Чернявский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 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Иван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 </a:t>
            </a:r>
            <a:r>
              <a:rPr lang="en-US" sz="4000" b="1" i="1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Петрович</a:t>
            </a:r>
            <a:r>
              <a:rPr lang="en-US" sz="4000" b="1" i="1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 </a:t>
            </a:r>
            <a:endParaRPr lang="en-US" sz="4000" b="1" i="1">
              <a:solidFill>
                <a:schemeClr val="bg1"/>
              </a:solidFill>
              <a:latin typeface="Times New Roman"/>
              <a:ea typeface="+mj-ea"/>
              <a:cs typeface="Times New Roman"/>
            </a:endParaRPr>
          </a:p>
        </p:txBody>
      </p:sp>
      <p:pic>
        <p:nvPicPr>
          <p:cNvPr id="5" name="Рисунок 5" descr="Изображение выглядит как человек, костюм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489728E-040B-9393-5D85-5DDE88AE96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8" r="13958" b="-2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418796-AB22-DAFD-5EB8-F3B0F9030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0842" y="1852612"/>
            <a:ext cx="5326832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Родился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апреля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1932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с.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Березняки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Полтавской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Когда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началась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Иван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Петрович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пахал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быках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возил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воду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был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разнорабочим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Награды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: </a:t>
            </a:r>
            <a:endParaRPr lang="en-US" sz="1800">
              <a:solidFill>
                <a:schemeClr val="bg1"/>
              </a:solidFill>
              <a:latin typeface="Times New Roman"/>
              <a:cs typeface="Calibri" panose="020F0502020204030204"/>
            </a:endParaRP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За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доблестный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труд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1941-1945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»</a:t>
            </a:r>
            <a:endParaRPr lang="en-US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«60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</a:t>
            </a:r>
            <a:endParaRPr lang="en-US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«65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</a:t>
            </a:r>
            <a:endParaRPr lang="en-US" sz="1800">
              <a:solidFill>
                <a:schemeClr val="bg1"/>
              </a:solidFill>
              <a:latin typeface="Times New Roman"/>
              <a:cs typeface="Calibri"/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знак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«В 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военного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парада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г.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Куйбышеве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7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ноября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1941г.»</a:t>
            </a:r>
            <a:endParaRPr lang="en-US" sz="1800">
              <a:solidFill>
                <a:schemeClr val="bg1"/>
              </a:solidFill>
              <a:latin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3559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47BCDC-3571-2F00-D25C-E49C74F62F39}"/>
              </a:ext>
            </a:extLst>
          </p:cNvPr>
          <p:cNvSpPr txBox="1"/>
          <p:nvPr/>
        </p:nvSpPr>
        <p:spPr>
          <a:xfrm>
            <a:off x="6277056" y="314691"/>
            <a:ext cx="6088832" cy="162877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Бабаченко</a:t>
            </a:r>
            <a:r>
              <a:rPr lang="en-US" sz="5400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 </a:t>
            </a:r>
            <a:r>
              <a:rPr lang="en-US" sz="5400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Василий</a:t>
            </a:r>
            <a:r>
              <a:rPr lang="en-US" sz="5400" dirty="0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 </a:t>
            </a:r>
            <a:r>
              <a:rPr lang="en-US" sz="5400" dirty="0" err="1">
                <a:solidFill>
                  <a:schemeClr val="bg1"/>
                </a:solidFill>
                <a:latin typeface="Times New Roman"/>
                <a:ea typeface="+mj-ea"/>
                <a:cs typeface="Times New Roman"/>
              </a:rPr>
              <a:t>Андреевич</a:t>
            </a:r>
            <a:endParaRPr lang="en-US" sz="5400" dirty="0">
              <a:solidFill>
                <a:schemeClr val="bg1"/>
              </a:solidFill>
              <a:latin typeface="Times New Roman"/>
              <a:ea typeface="+mj-ea"/>
              <a:cs typeface="Times New Roman"/>
            </a:endParaRPr>
          </a:p>
        </p:txBody>
      </p:sp>
      <p:pic>
        <p:nvPicPr>
          <p:cNvPr id="5" name="Рисунок 5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1714684-15B5-8CBF-CF11-274013C6B9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214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4956F4-2ED0-CECC-B02E-89CF9DBB0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9826" y="2192581"/>
            <a:ext cx="5748863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Родился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25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марта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1928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п.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Волжанка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Радищевского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района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Ульяновской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 В 1941году,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когда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началась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жил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селе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Никольское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Ульяновской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области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работал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ликёро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-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водочном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заводе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: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быках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возил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дрова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солому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сено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 </a:t>
            </a:r>
          </a:p>
          <a:p>
            <a:pPr marL="0" indent="0">
              <a:buNone/>
            </a:pP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Награды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endParaRPr lang="en-US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За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доблестный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труд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1941-1945 </a:t>
            </a:r>
            <a:r>
              <a:rPr lang="en-US" sz="1800" i="1" dirty="0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 </a:t>
            </a:r>
            <a:endParaRPr lang="en-US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«60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1941- 1945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</a:t>
            </a:r>
            <a:endParaRPr lang="en-US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Медаль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 «65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лет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победы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Великой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Отечественной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войне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1941- 1945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гг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.»</a:t>
            </a:r>
            <a:endParaRPr lang="en-US" sz="18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Памятный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знак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«в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память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военного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парада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в г.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Куйбышеве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7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ноября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 1941 </a:t>
            </a:r>
            <a:r>
              <a:rPr lang="en-US" sz="1800" i="1" err="1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lang="en-US" sz="1800" i="1" dirty="0">
                <a:solidFill>
                  <a:schemeClr val="bg1"/>
                </a:solidFill>
                <a:latin typeface="Times New Roman"/>
                <a:cs typeface="Times New Roman"/>
              </a:rPr>
              <a:t>». </a:t>
            </a:r>
            <a:endParaRPr lang="en-US" sz="1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2051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F8CC0A3-570D-E790-2556-B04B12982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630" y="629872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bg1"/>
                </a:solidFill>
                <a:latin typeface="Times New Roman"/>
                <a:cs typeface="Calibri"/>
              </a:rPr>
              <a:t>Источники информации: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3401641-9266-6240-62F5-FFBCA18B8A92}"/>
              </a:ext>
            </a:extLst>
          </p:cNvPr>
          <p:cNvSpPr txBox="1"/>
          <p:nvPr/>
        </p:nvSpPr>
        <p:spPr>
          <a:xfrm>
            <a:off x="838200" y="2053882"/>
            <a:ext cx="960705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buFont typeface="Arial"/>
              <a:buChar char="•"/>
            </a:pPr>
            <a:r>
              <a:rPr lang="af-ZA" sz="3600" b="1" u="sng" dirty="0">
                <a:solidFill>
                  <a:srgbClr val="FFFFFF"/>
                </a:solidFill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https://pandia.ru/text/80/212/39042.php</a:t>
            </a:r>
            <a:endParaRPr lang="ru-RU" sz="3600" b="1" u="sng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af-ZA" sz="3600" b="1" u="sng" dirty="0">
                <a:solidFill>
                  <a:srgbClr val="FFFFFF"/>
                </a:solidFill>
                <a:latin typeface="Times New Roman"/>
                <a:cs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https://leon-orr.livejournal.com/1195280.html</a:t>
            </a:r>
            <a:r>
              <a:rPr lang="af-ZA" sz="3600" b="1" u="sng" dirty="0">
                <a:solidFill>
                  <a:srgbClr val="FFFFFF"/>
                </a:solidFill>
                <a:latin typeface="Times New Roman"/>
                <a:cs typeface="Times New Roman"/>
              </a:rPr>
              <a:t> </a:t>
            </a:r>
            <a:endParaRPr lang="af-ZA" sz="3600">
              <a:solidFill>
                <a:srgbClr val="FFFFFF"/>
              </a:solidFill>
              <a:latin typeface="Times New Roman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2247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Произвольный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Труженики тыла</vt:lpstr>
      <vt:lpstr>Труженики тыла</vt:lpstr>
      <vt:lpstr>Игошкина Прасковья Григорьевна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272</cp:revision>
  <dcterms:created xsi:type="dcterms:W3CDTF">2012-07-30T23:42:41Z</dcterms:created>
  <dcterms:modified xsi:type="dcterms:W3CDTF">2023-04-22T17:19:46Z</dcterms:modified>
</cp:coreProperties>
</file>